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19.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30.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23.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7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Lst>
  <p:sldSz cy="5143500" cx="9144000"/>
  <p:notesSz cx="6858000" cy="9144000"/>
  <p:embeddedFontLst>
    <p:embeddedFont>
      <p:font typeface="Roboto"/>
      <p:regular r:id="rId32"/>
      <p:bold r:id="rId33"/>
      <p:italic r:id="rId34"/>
      <p:boldItalic r:id="rId35"/>
    </p:embeddedFont>
    <p:embeddedFont>
      <p:font typeface="Balsamiq Sans"/>
      <p:regular r:id="rId36"/>
      <p:bold r:id="rId37"/>
      <p:italic r:id="rId38"/>
      <p:boldItalic r:id="rId39"/>
    </p:embeddedFont>
    <p:embeddedFont>
      <p:font typeface="Nunito"/>
      <p:regular r:id="rId40"/>
      <p:bold r:id="rId41"/>
      <p:italic r:id="rId42"/>
      <p:boldItalic r:id="rId43"/>
    </p:embeddedFont>
    <p:embeddedFont>
      <p:font typeface="Anaheim"/>
      <p:regular r:id="rId44"/>
    </p:embeddedFont>
    <p:embeddedFont>
      <p:font typeface="DM Sans"/>
      <p:regular r:id="rId45"/>
      <p:bold r:id="rId46"/>
      <p:italic r:id="rId47"/>
      <p:boldItalic r:id="rId48"/>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3ECA4A99-D39F-4531-9690-10A7F070F38D}">
  <a:tblStyle styleId="{3ECA4A99-D39F-4531-9690-10A7F070F38D}"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 styleId="{F25637D7-78C2-47FB-9D0E-A8CD708FAD05}" styleName="Table_1">
    <a:wholeTbl>
      <a:tcTxStyle>
        <a:font>
          <a:latin typeface="Arial"/>
          <a:ea typeface="Arial"/>
          <a:cs typeface="Arial"/>
        </a:font>
        <a:srgbClr val="000000"/>
      </a:tcTxStyle>
      <a:tcStyle>
        <a:tcBdr>
          <a:left>
            <a:ln cap="flat" cmpd="sng" w="9525">
              <a:solidFill>
                <a:srgbClr val="000000"/>
              </a:solidFill>
              <a:prstDash val="solid"/>
              <a:round/>
              <a:headEnd len="sm" w="sm" type="none"/>
              <a:tailEnd len="sm" w="sm" type="none"/>
            </a:ln>
          </a:left>
          <a:right>
            <a:ln cap="flat" cmpd="sng" w="9525">
              <a:solidFill>
                <a:srgbClr val="000000"/>
              </a:solidFill>
              <a:prstDash val="solid"/>
              <a:round/>
              <a:headEnd len="sm" w="sm" type="none"/>
              <a:tailEnd len="sm" w="sm" type="none"/>
            </a:ln>
          </a:right>
          <a:top>
            <a:ln cap="flat" cmpd="sng" w="9525">
              <a:solidFill>
                <a:srgbClr val="000000"/>
              </a:solidFill>
              <a:prstDash val="solid"/>
              <a:round/>
              <a:headEnd len="sm" w="sm" type="none"/>
              <a:tailEnd len="sm" w="sm" type="none"/>
            </a:ln>
          </a:top>
          <a:bottom>
            <a:ln cap="flat" cmpd="sng" w="9525">
              <a:solidFill>
                <a:srgbClr val="000000"/>
              </a:solidFill>
              <a:prstDash val="solid"/>
              <a:round/>
              <a:headEnd len="sm" w="sm" type="none"/>
              <a:tailEnd len="sm" w="sm" type="none"/>
            </a:ln>
          </a:bottom>
          <a:insideH>
            <a:ln cap="flat" cmpd="sng" w="9525">
              <a:solidFill>
                <a:srgbClr val="000000"/>
              </a:solidFill>
              <a:prstDash val="solid"/>
              <a:round/>
              <a:headEnd len="sm" w="sm" type="none"/>
              <a:tailEnd len="sm" w="sm" type="none"/>
            </a:ln>
          </a:insideH>
          <a:insideV>
            <a:ln cap="flat" cmpd="sng" w="9525">
              <a:solidFill>
                <a:srgbClr val="000000"/>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_rels/presentation.xml.rels><?xml version="1.0" encoding="UTF-8" standalone="yes"?><Relationships xmlns="http://schemas.openxmlformats.org/package/2006/relationships"><Relationship Id="rId40" Type="http://schemas.openxmlformats.org/officeDocument/2006/relationships/font" Target="fonts/Nunito-regular.fntdata"/><Relationship Id="rId20" Type="http://schemas.openxmlformats.org/officeDocument/2006/relationships/slide" Target="slides/slide15.xml"/><Relationship Id="rId42" Type="http://schemas.openxmlformats.org/officeDocument/2006/relationships/font" Target="fonts/Nunito-italic.fntdata"/><Relationship Id="rId41" Type="http://schemas.openxmlformats.org/officeDocument/2006/relationships/font" Target="fonts/Nunito-bold.fntdata"/><Relationship Id="rId22" Type="http://schemas.openxmlformats.org/officeDocument/2006/relationships/slide" Target="slides/slide17.xml"/><Relationship Id="rId44" Type="http://schemas.openxmlformats.org/officeDocument/2006/relationships/font" Target="fonts/Anaheim-regular.fntdata"/><Relationship Id="rId21" Type="http://schemas.openxmlformats.org/officeDocument/2006/relationships/slide" Target="slides/slide16.xml"/><Relationship Id="rId43" Type="http://schemas.openxmlformats.org/officeDocument/2006/relationships/font" Target="fonts/Nunito-boldItalic.fntdata"/><Relationship Id="rId24" Type="http://schemas.openxmlformats.org/officeDocument/2006/relationships/slide" Target="slides/slide19.xml"/><Relationship Id="rId46" Type="http://schemas.openxmlformats.org/officeDocument/2006/relationships/font" Target="fonts/DMSans-bold.fntdata"/><Relationship Id="rId23" Type="http://schemas.openxmlformats.org/officeDocument/2006/relationships/slide" Target="slides/slide18.xml"/><Relationship Id="rId45" Type="http://schemas.openxmlformats.org/officeDocument/2006/relationships/font" Target="fonts/DMSans-regular.fntdata"/><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slide" Target="slides/slide21.xml"/><Relationship Id="rId48" Type="http://schemas.openxmlformats.org/officeDocument/2006/relationships/font" Target="fonts/DMSans-boldItalic.fntdata"/><Relationship Id="rId25" Type="http://schemas.openxmlformats.org/officeDocument/2006/relationships/slide" Target="slides/slide20.xml"/><Relationship Id="rId47" Type="http://schemas.openxmlformats.org/officeDocument/2006/relationships/font" Target="fonts/DMSans-italic.fntdata"/><Relationship Id="rId28" Type="http://schemas.openxmlformats.org/officeDocument/2006/relationships/slide" Target="slides/slide23.xml"/><Relationship Id="rId27" Type="http://schemas.openxmlformats.org/officeDocument/2006/relationships/slide" Target="slides/slide22.xml"/><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slide" Target="slides/slide24.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slide" Target="slides/slide26.xml"/><Relationship Id="rId30" Type="http://schemas.openxmlformats.org/officeDocument/2006/relationships/slide" Target="slides/slide25.xml"/><Relationship Id="rId11" Type="http://schemas.openxmlformats.org/officeDocument/2006/relationships/slide" Target="slides/slide6.xml"/><Relationship Id="rId33" Type="http://schemas.openxmlformats.org/officeDocument/2006/relationships/font" Target="fonts/Roboto-bold.fntdata"/><Relationship Id="rId10" Type="http://schemas.openxmlformats.org/officeDocument/2006/relationships/slide" Target="slides/slide5.xml"/><Relationship Id="rId32" Type="http://schemas.openxmlformats.org/officeDocument/2006/relationships/font" Target="fonts/Roboto-regular.fntdata"/><Relationship Id="rId13" Type="http://schemas.openxmlformats.org/officeDocument/2006/relationships/slide" Target="slides/slide8.xml"/><Relationship Id="rId35" Type="http://schemas.openxmlformats.org/officeDocument/2006/relationships/font" Target="fonts/Roboto-boldItalic.fntdata"/><Relationship Id="rId12" Type="http://schemas.openxmlformats.org/officeDocument/2006/relationships/slide" Target="slides/slide7.xml"/><Relationship Id="rId34" Type="http://schemas.openxmlformats.org/officeDocument/2006/relationships/font" Target="fonts/Roboto-italic.fntdata"/><Relationship Id="rId15" Type="http://schemas.openxmlformats.org/officeDocument/2006/relationships/slide" Target="slides/slide10.xml"/><Relationship Id="rId37" Type="http://schemas.openxmlformats.org/officeDocument/2006/relationships/font" Target="fonts/BalsamiqSans-bold.fntdata"/><Relationship Id="rId14" Type="http://schemas.openxmlformats.org/officeDocument/2006/relationships/slide" Target="slides/slide9.xml"/><Relationship Id="rId36" Type="http://schemas.openxmlformats.org/officeDocument/2006/relationships/font" Target="fonts/BalsamiqSans-regular.fntdata"/><Relationship Id="rId17" Type="http://schemas.openxmlformats.org/officeDocument/2006/relationships/slide" Target="slides/slide12.xml"/><Relationship Id="rId39" Type="http://schemas.openxmlformats.org/officeDocument/2006/relationships/font" Target="fonts/BalsamiqSans-boldItalic.fntdata"/><Relationship Id="rId16" Type="http://schemas.openxmlformats.org/officeDocument/2006/relationships/slide" Target="slides/slide11.xml"/><Relationship Id="rId38" Type="http://schemas.openxmlformats.org/officeDocument/2006/relationships/font" Target="fonts/BalsamiqSans-italic.fntdata"/><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jp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0" name="Shape 350"/>
        <p:cNvGrpSpPr/>
        <p:nvPr/>
      </p:nvGrpSpPr>
      <p:grpSpPr>
        <a:xfrm>
          <a:off x="0" y="0"/>
          <a:ext cx="0" cy="0"/>
          <a:chOff x="0" y="0"/>
          <a:chExt cx="0" cy="0"/>
        </a:xfrm>
      </p:grpSpPr>
      <p:sp>
        <p:nvSpPr>
          <p:cNvPr id="351" name="Google Shape;351;g4dfce81f19_0_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2" name="Google Shape;352;g4dfce81f19_0_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15" name="Shape 1015"/>
        <p:cNvGrpSpPr/>
        <p:nvPr/>
      </p:nvGrpSpPr>
      <p:grpSpPr>
        <a:xfrm>
          <a:off x="0" y="0"/>
          <a:ext cx="0" cy="0"/>
          <a:chOff x="0" y="0"/>
          <a:chExt cx="0" cy="0"/>
        </a:xfrm>
      </p:grpSpPr>
      <p:sp>
        <p:nvSpPr>
          <p:cNvPr id="1016" name="Google Shape;1016;g54dda1946d_4_27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17" name="Google Shape;1017;g54dda1946d_4_27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1600">
                <a:solidFill>
                  <a:srgbClr val="23013D"/>
                </a:solidFill>
                <a:latin typeface="Balsamiq Sans"/>
                <a:ea typeface="Balsamiq Sans"/>
                <a:cs typeface="Balsamiq Sans"/>
                <a:sym typeface="Balsamiq Sans"/>
              </a:rPr>
              <a:t>Data Collection on Ingredients - </a:t>
            </a:r>
            <a:r>
              <a:rPr lang="en">
                <a:solidFill>
                  <a:srgbClr val="374151"/>
                </a:solidFill>
                <a:latin typeface="Roboto"/>
                <a:ea typeface="Roboto"/>
                <a:cs typeface="Roboto"/>
                <a:sym typeface="Roboto"/>
              </a:rPr>
              <a:t>Collect and compile data on halal, non-halal, and doubtful ingredients.</a:t>
            </a:r>
            <a:endParaRPr>
              <a:solidFill>
                <a:srgbClr val="374151"/>
              </a:solidFill>
              <a:latin typeface="Roboto"/>
              <a:ea typeface="Roboto"/>
              <a:cs typeface="Roboto"/>
              <a:sym typeface="Roboto"/>
            </a:endParaRPr>
          </a:p>
          <a:p>
            <a:pPr indent="0" lvl="0" marL="0" rtl="0" algn="l">
              <a:spcBef>
                <a:spcPts val="0"/>
              </a:spcBef>
              <a:spcAft>
                <a:spcPts val="0"/>
              </a:spcAft>
              <a:buNone/>
            </a:pPr>
            <a:r>
              <a:rPr b="1" lang="en" sz="1600">
                <a:solidFill>
                  <a:srgbClr val="23013D"/>
                </a:solidFill>
                <a:latin typeface="Balsamiq Sans"/>
                <a:ea typeface="Balsamiq Sans"/>
                <a:cs typeface="Balsamiq Sans"/>
                <a:sym typeface="Balsamiq Sans"/>
              </a:rPr>
              <a:t>Image Capture - </a:t>
            </a:r>
            <a:r>
              <a:rPr lang="en">
                <a:solidFill>
                  <a:srgbClr val="374151"/>
                </a:solidFill>
                <a:latin typeface="Roboto"/>
                <a:ea typeface="Roboto"/>
                <a:cs typeface="Roboto"/>
                <a:sym typeface="Roboto"/>
              </a:rPr>
              <a:t>Capture images of products and their ingredient labels.</a:t>
            </a:r>
            <a:endParaRPr>
              <a:solidFill>
                <a:srgbClr val="374151"/>
              </a:solidFill>
              <a:latin typeface="Roboto"/>
              <a:ea typeface="Roboto"/>
              <a:cs typeface="Roboto"/>
              <a:sym typeface="Roboto"/>
            </a:endParaRPr>
          </a:p>
          <a:p>
            <a:pPr indent="0" lvl="0" marL="0" rtl="0" algn="l">
              <a:spcBef>
                <a:spcPts val="0"/>
              </a:spcBef>
              <a:spcAft>
                <a:spcPts val="0"/>
              </a:spcAft>
              <a:buNone/>
            </a:pPr>
            <a:r>
              <a:rPr b="1" lang="en" sz="1600">
                <a:solidFill>
                  <a:srgbClr val="23013D"/>
                </a:solidFill>
                <a:latin typeface="Balsamiq Sans"/>
                <a:ea typeface="Balsamiq Sans"/>
                <a:cs typeface="Balsamiq Sans"/>
                <a:sym typeface="Balsamiq Sans"/>
              </a:rPr>
              <a:t>Text Extraction - </a:t>
            </a:r>
            <a:r>
              <a:rPr lang="en">
                <a:solidFill>
                  <a:srgbClr val="374151"/>
                </a:solidFill>
                <a:latin typeface="Nunito"/>
                <a:ea typeface="Nunito"/>
                <a:cs typeface="Nunito"/>
                <a:sym typeface="Nunito"/>
              </a:rPr>
              <a:t>Implement text detection on images to identify and print the list of ingredients.</a:t>
            </a:r>
            <a:endParaRPr>
              <a:solidFill>
                <a:srgbClr val="374151"/>
              </a:solidFill>
              <a:latin typeface="Nunito"/>
              <a:ea typeface="Nunito"/>
              <a:cs typeface="Nunito"/>
              <a:sym typeface="Nunito"/>
            </a:endParaRPr>
          </a:p>
          <a:p>
            <a:pPr indent="0" lvl="0" marL="0" rtl="0" algn="l">
              <a:spcBef>
                <a:spcPts val="0"/>
              </a:spcBef>
              <a:spcAft>
                <a:spcPts val="0"/>
              </a:spcAft>
              <a:buNone/>
            </a:pPr>
            <a:r>
              <a:rPr b="1" lang="en" sz="1600">
                <a:solidFill>
                  <a:schemeClr val="dk1"/>
                </a:solidFill>
                <a:latin typeface="Balsamiq Sans"/>
                <a:ea typeface="Balsamiq Sans"/>
                <a:cs typeface="Balsamiq Sans"/>
                <a:sym typeface="Balsamiq Sans"/>
              </a:rPr>
              <a:t>Handling Unknown Ingredients - </a:t>
            </a:r>
            <a:r>
              <a:rPr lang="en">
                <a:solidFill>
                  <a:srgbClr val="374151"/>
                </a:solidFill>
                <a:latin typeface="Nunito"/>
                <a:ea typeface="Nunito"/>
                <a:cs typeface="Nunito"/>
                <a:sym typeface="Nunito"/>
              </a:rPr>
              <a:t>ingredients not found in compiled list is processed through Open AI model to determine if they are halal’</a:t>
            </a:r>
            <a:endParaRPr>
              <a:solidFill>
                <a:srgbClr val="374151"/>
              </a:solidFill>
              <a:latin typeface="Nunito"/>
              <a:ea typeface="Nunito"/>
              <a:cs typeface="Nunito"/>
              <a:sym typeface="Nunito"/>
            </a:endParaRPr>
          </a:p>
          <a:p>
            <a:pPr indent="0" lvl="0" marL="0" rtl="0" algn="l">
              <a:spcBef>
                <a:spcPts val="0"/>
              </a:spcBef>
              <a:spcAft>
                <a:spcPts val="0"/>
              </a:spcAft>
              <a:buNone/>
            </a:pPr>
            <a:r>
              <a:rPr b="1" lang="en" sz="1600">
                <a:solidFill>
                  <a:srgbClr val="23013D"/>
                </a:solidFill>
                <a:latin typeface="Balsamiq Sans"/>
                <a:ea typeface="Balsamiq Sans"/>
                <a:cs typeface="Balsamiq Sans"/>
                <a:sym typeface="Balsamiq Sans"/>
              </a:rPr>
              <a:t>Halal Status Check - </a:t>
            </a:r>
            <a:r>
              <a:rPr lang="en">
                <a:solidFill>
                  <a:srgbClr val="374151"/>
                </a:solidFill>
                <a:latin typeface="Nunito"/>
                <a:ea typeface="Nunito"/>
                <a:cs typeface="Nunito"/>
                <a:sym typeface="Nunito"/>
              </a:rPr>
              <a:t>Compare the ingredients extracted from images against the pre-compiled list.</a:t>
            </a:r>
            <a:endParaRPr>
              <a:solidFill>
                <a:srgbClr val="374151"/>
              </a:solidFill>
              <a:latin typeface="Nunito"/>
              <a:ea typeface="Nunito"/>
              <a:cs typeface="Nunito"/>
              <a:sym typeface="Nunito"/>
            </a:endParaRPr>
          </a:p>
          <a:p>
            <a:pPr indent="0" lvl="0" marL="0" rtl="0" algn="l">
              <a:spcBef>
                <a:spcPts val="0"/>
              </a:spcBef>
              <a:spcAft>
                <a:spcPts val="0"/>
              </a:spcAft>
              <a:buNone/>
            </a:pPr>
            <a:r>
              <a:rPr b="1" lang="en" sz="1600">
                <a:solidFill>
                  <a:srgbClr val="23013D"/>
                </a:solidFill>
                <a:latin typeface="Balsamiq Sans"/>
                <a:ea typeface="Balsamiq Sans"/>
                <a:cs typeface="Balsamiq Sans"/>
                <a:sym typeface="Balsamiq Sans"/>
              </a:rPr>
              <a:t>Backend Processing - </a:t>
            </a:r>
            <a:r>
              <a:rPr lang="en">
                <a:solidFill>
                  <a:srgbClr val="374151"/>
                </a:solidFill>
                <a:latin typeface="Roboto"/>
                <a:ea typeface="Roboto"/>
                <a:cs typeface="Roboto"/>
                <a:sym typeface="Roboto"/>
              </a:rPr>
              <a:t>Perform backend processing to enhance the accuracy and efficiency of the system.</a:t>
            </a:r>
            <a:endParaRPr>
              <a:solidFill>
                <a:srgbClr val="374151"/>
              </a:solidFill>
              <a:latin typeface="Roboto"/>
              <a:ea typeface="Roboto"/>
              <a:cs typeface="Roboto"/>
              <a:sym typeface="Roboto"/>
            </a:endParaRPr>
          </a:p>
          <a:p>
            <a:pPr indent="0" lvl="0" marL="0" rtl="0" algn="l">
              <a:spcBef>
                <a:spcPts val="0"/>
              </a:spcBef>
              <a:spcAft>
                <a:spcPts val="0"/>
              </a:spcAft>
              <a:buNone/>
            </a:pPr>
            <a:r>
              <a:rPr b="1" lang="en" sz="1600">
                <a:solidFill>
                  <a:srgbClr val="23013D"/>
                </a:solidFill>
                <a:latin typeface="Balsamiq Sans"/>
                <a:ea typeface="Balsamiq Sans"/>
                <a:cs typeface="Balsamiq Sans"/>
                <a:sym typeface="Balsamiq Sans"/>
              </a:rPr>
              <a:t>Fine tuning - </a:t>
            </a:r>
            <a:r>
              <a:rPr lang="en" sz="1200">
                <a:solidFill>
                  <a:srgbClr val="374151"/>
                </a:solidFill>
                <a:latin typeface="Nunito"/>
                <a:ea typeface="Nunito"/>
                <a:cs typeface="Nunito"/>
                <a:sym typeface="Nunito"/>
              </a:rPr>
              <a:t>Fine-tune the chat model to improve interaction and response quality regarding halal ingredient queries.</a:t>
            </a:r>
            <a:endParaRPr>
              <a:solidFill>
                <a:srgbClr val="23013D"/>
              </a:solidFill>
              <a:latin typeface="Nunito"/>
              <a:ea typeface="Nunito"/>
              <a:cs typeface="Nunito"/>
              <a:sym typeface="Nunito"/>
            </a:endParaRPr>
          </a:p>
          <a:p>
            <a:pPr indent="0" lvl="0" marL="0" rtl="0" algn="l">
              <a:spcBef>
                <a:spcPts val="0"/>
              </a:spcBef>
              <a:spcAft>
                <a:spcPts val="0"/>
              </a:spcAft>
              <a:buClr>
                <a:schemeClr val="dk1"/>
              </a:buClr>
              <a:buSzPts val="1100"/>
              <a:buFont typeface="Arial"/>
              <a:buNone/>
            </a:pPr>
            <a:r>
              <a:t/>
            </a:r>
            <a:endParaRPr b="1" sz="1600">
              <a:solidFill>
                <a:srgbClr val="23013D"/>
              </a:solidFill>
              <a:latin typeface="Balsamiq Sans"/>
              <a:ea typeface="Balsamiq Sans"/>
              <a:cs typeface="Balsamiq Sans"/>
              <a:sym typeface="Balsamiq Sans"/>
            </a:endParaRPr>
          </a:p>
          <a:p>
            <a:pPr indent="0" lvl="0" marL="0" rtl="0" algn="l">
              <a:spcBef>
                <a:spcPts val="0"/>
              </a:spcBef>
              <a:spcAft>
                <a:spcPts val="0"/>
              </a:spcAft>
              <a:buNone/>
            </a:pPr>
            <a:r>
              <a:t/>
            </a:r>
            <a:endParaRPr>
              <a:solidFill>
                <a:srgbClr val="374151"/>
              </a:solidFill>
              <a:latin typeface="Nunito"/>
              <a:ea typeface="Nunito"/>
              <a:cs typeface="Nunito"/>
              <a:sym typeface="Nunito"/>
            </a:endParaRPr>
          </a:p>
          <a:p>
            <a:pPr indent="0" lvl="0" marL="0" rtl="0" algn="l">
              <a:spcBef>
                <a:spcPts val="0"/>
              </a:spcBef>
              <a:spcAft>
                <a:spcPts val="0"/>
              </a:spcAft>
              <a:buClr>
                <a:schemeClr val="dk1"/>
              </a:buClr>
              <a:buSzPts val="1100"/>
              <a:buFont typeface="Arial"/>
              <a:buNone/>
            </a:pPr>
            <a:r>
              <a:t/>
            </a:r>
            <a:endParaRPr>
              <a:solidFill>
                <a:srgbClr val="374151"/>
              </a:solidFill>
              <a:latin typeface="Nunito"/>
              <a:ea typeface="Nunito"/>
              <a:cs typeface="Nunito"/>
              <a:sym typeface="Nunito"/>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56" name="Shape 1056"/>
        <p:cNvGrpSpPr/>
        <p:nvPr/>
      </p:nvGrpSpPr>
      <p:grpSpPr>
        <a:xfrm>
          <a:off x="0" y="0"/>
          <a:ext cx="0" cy="0"/>
          <a:chOff x="0" y="0"/>
          <a:chExt cx="0" cy="0"/>
        </a:xfrm>
      </p:grpSpPr>
      <p:sp>
        <p:nvSpPr>
          <p:cNvPr id="1057" name="Google Shape;1057;g54dda1946d_4_27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58" name="Google Shape;1058;g54dda1946d_4_27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43" name="Shape 1143"/>
        <p:cNvGrpSpPr/>
        <p:nvPr/>
      </p:nvGrpSpPr>
      <p:grpSpPr>
        <a:xfrm>
          <a:off x="0" y="0"/>
          <a:ext cx="0" cy="0"/>
          <a:chOff x="0" y="0"/>
          <a:chExt cx="0" cy="0"/>
        </a:xfrm>
      </p:grpSpPr>
      <p:sp>
        <p:nvSpPr>
          <p:cNvPr id="1144" name="Google Shape;1144;gd5260bdd85_0_3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45" name="Google Shape;1145;gd5260bdd85_0_3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88" name="Shape 1188"/>
        <p:cNvGrpSpPr/>
        <p:nvPr/>
      </p:nvGrpSpPr>
      <p:grpSpPr>
        <a:xfrm>
          <a:off x="0" y="0"/>
          <a:ext cx="0" cy="0"/>
          <a:chOff x="0" y="0"/>
          <a:chExt cx="0" cy="0"/>
        </a:xfrm>
      </p:grpSpPr>
      <p:sp>
        <p:nvSpPr>
          <p:cNvPr id="1189" name="Google Shape;1189;g54dda1946d_6_3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90" name="Google Shape;1190;g54dda1946d_6_3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45" name="Shape 1245"/>
        <p:cNvGrpSpPr/>
        <p:nvPr/>
      </p:nvGrpSpPr>
      <p:grpSpPr>
        <a:xfrm>
          <a:off x="0" y="0"/>
          <a:ext cx="0" cy="0"/>
          <a:chOff x="0" y="0"/>
          <a:chExt cx="0" cy="0"/>
        </a:xfrm>
      </p:grpSpPr>
      <p:sp>
        <p:nvSpPr>
          <p:cNvPr id="1246" name="Google Shape;1246;g54dda1946d_4_27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47" name="Google Shape;1247;g54dda1946d_4_27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17" name="Shape 1317"/>
        <p:cNvGrpSpPr/>
        <p:nvPr/>
      </p:nvGrpSpPr>
      <p:grpSpPr>
        <a:xfrm>
          <a:off x="0" y="0"/>
          <a:ext cx="0" cy="0"/>
          <a:chOff x="0" y="0"/>
          <a:chExt cx="0" cy="0"/>
        </a:xfrm>
      </p:grpSpPr>
      <p:sp>
        <p:nvSpPr>
          <p:cNvPr id="1318" name="Google Shape;1318;g1e97cb73679_0_16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19" name="Google Shape;1319;g1e97cb73679_0_16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38" name="Shape 1438"/>
        <p:cNvGrpSpPr/>
        <p:nvPr/>
      </p:nvGrpSpPr>
      <p:grpSpPr>
        <a:xfrm>
          <a:off x="0" y="0"/>
          <a:ext cx="0" cy="0"/>
          <a:chOff x="0" y="0"/>
          <a:chExt cx="0" cy="0"/>
        </a:xfrm>
      </p:grpSpPr>
      <p:sp>
        <p:nvSpPr>
          <p:cNvPr id="1439" name="Google Shape;1439;g54dda1946d_4_27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40" name="Google Shape;1440;g54dda1946d_4_27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24" name="Shape 1524"/>
        <p:cNvGrpSpPr/>
        <p:nvPr/>
      </p:nvGrpSpPr>
      <p:grpSpPr>
        <a:xfrm>
          <a:off x="0" y="0"/>
          <a:ext cx="0" cy="0"/>
          <a:chOff x="0" y="0"/>
          <a:chExt cx="0" cy="0"/>
        </a:xfrm>
      </p:grpSpPr>
      <p:sp>
        <p:nvSpPr>
          <p:cNvPr id="1525" name="Google Shape;1525;g54dda1946d_6_25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26" name="Google Shape;1526;g54dda1946d_6_2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25" name="Shape 1725"/>
        <p:cNvGrpSpPr/>
        <p:nvPr/>
      </p:nvGrpSpPr>
      <p:grpSpPr>
        <a:xfrm>
          <a:off x="0" y="0"/>
          <a:ext cx="0" cy="0"/>
          <a:chOff x="0" y="0"/>
          <a:chExt cx="0" cy="0"/>
        </a:xfrm>
      </p:grpSpPr>
      <p:sp>
        <p:nvSpPr>
          <p:cNvPr id="1726" name="Google Shape;1726;g2a391e62261_0_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27" name="Google Shape;1727;g2a391e62261_0_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61" name="Shape 1861"/>
        <p:cNvGrpSpPr/>
        <p:nvPr/>
      </p:nvGrpSpPr>
      <p:grpSpPr>
        <a:xfrm>
          <a:off x="0" y="0"/>
          <a:ext cx="0" cy="0"/>
          <a:chOff x="0" y="0"/>
          <a:chExt cx="0" cy="0"/>
        </a:xfrm>
      </p:grpSpPr>
      <p:sp>
        <p:nvSpPr>
          <p:cNvPr id="1862" name="Google Shape;1862;g54dda1946d_4_270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63" name="Google Shape;1863;g54dda1946d_4_270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8" name="Shape 548"/>
        <p:cNvGrpSpPr/>
        <p:nvPr/>
      </p:nvGrpSpPr>
      <p:grpSpPr>
        <a:xfrm>
          <a:off x="0" y="0"/>
          <a:ext cx="0" cy="0"/>
          <a:chOff x="0" y="0"/>
          <a:chExt cx="0" cy="0"/>
        </a:xfrm>
      </p:grpSpPr>
      <p:sp>
        <p:nvSpPr>
          <p:cNvPr id="549" name="Google Shape;549;gd431007ba2_0_2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50" name="Google Shape;550;gd431007ba2_0_2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i="1" sz="1200">
              <a:solidFill>
                <a:srgbClr val="595959"/>
              </a:solidFill>
              <a:latin typeface="Anaheim"/>
              <a:ea typeface="Anaheim"/>
              <a:cs typeface="Anaheim"/>
              <a:sym typeface="Anaheim"/>
            </a:endParaRPr>
          </a:p>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80" name="Shape 1880"/>
        <p:cNvGrpSpPr/>
        <p:nvPr/>
      </p:nvGrpSpPr>
      <p:grpSpPr>
        <a:xfrm>
          <a:off x="0" y="0"/>
          <a:ext cx="0" cy="0"/>
          <a:chOff x="0" y="0"/>
          <a:chExt cx="0" cy="0"/>
        </a:xfrm>
      </p:grpSpPr>
      <p:sp>
        <p:nvSpPr>
          <p:cNvPr id="1881" name="Google Shape;1881;g2a391e62261_0_1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82" name="Google Shape;1882;g2a391e62261_0_1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58" name="Shape 1958"/>
        <p:cNvGrpSpPr/>
        <p:nvPr/>
      </p:nvGrpSpPr>
      <p:grpSpPr>
        <a:xfrm>
          <a:off x="0" y="0"/>
          <a:ext cx="0" cy="0"/>
          <a:chOff x="0" y="0"/>
          <a:chExt cx="0" cy="0"/>
        </a:xfrm>
      </p:grpSpPr>
      <p:sp>
        <p:nvSpPr>
          <p:cNvPr id="1959" name="Google Shape;1959;g54dda1946d_6_3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60" name="Google Shape;1960;g54dda1946d_6_3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94" name="Shape 2094"/>
        <p:cNvGrpSpPr/>
        <p:nvPr/>
      </p:nvGrpSpPr>
      <p:grpSpPr>
        <a:xfrm>
          <a:off x="0" y="0"/>
          <a:ext cx="0" cy="0"/>
          <a:chOff x="0" y="0"/>
          <a:chExt cx="0" cy="0"/>
        </a:xfrm>
      </p:grpSpPr>
      <p:sp>
        <p:nvSpPr>
          <p:cNvPr id="2095" name="Google Shape;2095;g54dda1946d_6_3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96" name="Google Shape;2096;g54dda1946d_6_3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35" name="Shape 2135"/>
        <p:cNvGrpSpPr/>
        <p:nvPr/>
      </p:nvGrpSpPr>
      <p:grpSpPr>
        <a:xfrm>
          <a:off x="0" y="0"/>
          <a:ext cx="0" cy="0"/>
          <a:chOff x="0" y="0"/>
          <a:chExt cx="0" cy="0"/>
        </a:xfrm>
      </p:grpSpPr>
      <p:sp>
        <p:nvSpPr>
          <p:cNvPr id="2136" name="Google Shape;2136;g54ff9c4cb4_3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37" name="Google Shape;2137;g54ff9c4cb4_3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02" name="Shape 2202"/>
        <p:cNvGrpSpPr/>
        <p:nvPr/>
      </p:nvGrpSpPr>
      <p:grpSpPr>
        <a:xfrm>
          <a:off x="0" y="0"/>
          <a:ext cx="0" cy="0"/>
          <a:chOff x="0" y="0"/>
          <a:chExt cx="0" cy="0"/>
        </a:xfrm>
      </p:grpSpPr>
      <p:sp>
        <p:nvSpPr>
          <p:cNvPr id="2203" name="Google Shape;2203;g135e18421cc_13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04" name="Google Shape;2204;g135e18421cc_13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25" name="Shape 2325"/>
        <p:cNvGrpSpPr/>
        <p:nvPr/>
      </p:nvGrpSpPr>
      <p:grpSpPr>
        <a:xfrm>
          <a:off x="0" y="0"/>
          <a:ext cx="0" cy="0"/>
          <a:chOff x="0" y="0"/>
          <a:chExt cx="0" cy="0"/>
        </a:xfrm>
      </p:grpSpPr>
      <p:sp>
        <p:nvSpPr>
          <p:cNvPr id="2326" name="Google Shape;2326;g2a391e62261_0_2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27" name="Google Shape;2327;g2a391e62261_0_2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02" name="Shape 2402"/>
        <p:cNvGrpSpPr/>
        <p:nvPr/>
      </p:nvGrpSpPr>
      <p:grpSpPr>
        <a:xfrm>
          <a:off x="0" y="0"/>
          <a:ext cx="0" cy="0"/>
          <a:chOff x="0" y="0"/>
          <a:chExt cx="0" cy="0"/>
        </a:xfrm>
      </p:grpSpPr>
      <p:sp>
        <p:nvSpPr>
          <p:cNvPr id="2403" name="Google Shape;2403;g1e97cb73679_0_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04" name="Google Shape;2404;g1e97cb73679_0_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91" name="Shape 591"/>
        <p:cNvGrpSpPr/>
        <p:nvPr/>
      </p:nvGrpSpPr>
      <p:grpSpPr>
        <a:xfrm>
          <a:off x="0" y="0"/>
          <a:ext cx="0" cy="0"/>
          <a:chOff x="0" y="0"/>
          <a:chExt cx="0" cy="0"/>
        </a:xfrm>
      </p:grpSpPr>
      <p:sp>
        <p:nvSpPr>
          <p:cNvPr id="592" name="Google Shape;592;g54dda1946d_6_30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93" name="Google Shape;593;g54dda1946d_6_3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9" name="Shape 669"/>
        <p:cNvGrpSpPr/>
        <p:nvPr/>
      </p:nvGrpSpPr>
      <p:grpSpPr>
        <a:xfrm>
          <a:off x="0" y="0"/>
          <a:ext cx="0" cy="0"/>
          <a:chOff x="0" y="0"/>
          <a:chExt cx="0" cy="0"/>
        </a:xfrm>
      </p:grpSpPr>
      <p:sp>
        <p:nvSpPr>
          <p:cNvPr id="670" name="Google Shape;670;g54dda1946d_6_37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71" name="Google Shape;671;g54dda1946d_6_3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15" name="Shape 715"/>
        <p:cNvGrpSpPr/>
        <p:nvPr/>
      </p:nvGrpSpPr>
      <p:grpSpPr>
        <a:xfrm>
          <a:off x="0" y="0"/>
          <a:ext cx="0" cy="0"/>
          <a:chOff x="0" y="0"/>
          <a:chExt cx="0" cy="0"/>
        </a:xfrm>
      </p:grpSpPr>
      <p:sp>
        <p:nvSpPr>
          <p:cNvPr id="716" name="Google Shape;716;g14072739ea5_12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17" name="Google Shape;717;g14072739ea5_12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61" name="Shape 761"/>
        <p:cNvGrpSpPr/>
        <p:nvPr/>
      </p:nvGrpSpPr>
      <p:grpSpPr>
        <a:xfrm>
          <a:off x="0" y="0"/>
          <a:ext cx="0" cy="0"/>
          <a:chOff x="0" y="0"/>
          <a:chExt cx="0" cy="0"/>
        </a:xfrm>
      </p:grpSpPr>
      <p:sp>
        <p:nvSpPr>
          <p:cNvPr id="762" name="Google Shape;762;g54dda1946d_6_3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63" name="Google Shape;763;g54dda1946d_6_3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31" name="Shape 831"/>
        <p:cNvGrpSpPr/>
        <p:nvPr/>
      </p:nvGrpSpPr>
      <p:grpSpPr>
        <a:xfrm>
          <a:off x="0" y="0"/>
          <a:ext cx="0" cy="0"/>
          <a:chOff x="0" y="0"/>
          <a:chExt cx="0" cy="0"/>
        </a:xfrm>
      </p:grpSpPr>
      <p:sp>
        <p:nvSpPr>
          <p:cNvPr id="832" name="Google Shape;832;g2a391e614f9_0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33" name="Google Shape;833;g2a391e614f9_0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01" name="Shape 901"/>
        <p:cNvGrpSpPr/>
        <p:nvPr/>
      </p:nvGrpSpPr>
      <p:grpSpPr>
        <a:xfrm>
          <a:off x="0" y="0"/>
          <a:ext cx="0" cy="0"/>
          <a:chOff x="0" y="0"/>
          <a:chExt cx="0" cy="0"/>
        </a:xfrm>
      </p:grpSpPr>
      <p:sp>
        <p:nvSpPr>
          <p:cNvPr id="902" name="Google Shape;902;g1e97cb73679_0_17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03" name="Google Shape;903;g1e97cb73679_0_17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87" name="Shape 987"/>
        <p:cNvGrpSpPr/>
        <p:nvPr/>
      </p:nvGrpSpPr>
      <p:grpSpPr>
        <a:xfrm>
          <a:off x="0" y="0"/>
          <a:ext cx="0" cy="0"/>
          <a:chOff x="0" y="0"/>
          <a:chExt cx="0" cy="0"/>
        </a:xfrm>
      </p:grpSpPr>
      <p:sp>
        <p:nvSpPr>
          <p:cNvPr id="988" name="Google Shape;988;gd431007ba2_0_20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89" name="Google Shape;989;gd431007ba2_0_2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s://bit.ly/3A1uf1Q" TargetMode="External"/><Relationship Id="rId3" Type="http://schemas.openxmlformats.org/officeDocument/2006/relationships/hyperlink" Target="http://bit.ly/2TyoMsr" TargetMode="External"/><Relationship Id="rId4" Type="http://schemas.openxmlformats.org/officeDocument/2006/relationships/hyperlink" Target="http://bit.ly/2TtBDfr" TargetMode="Externa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8" name="Shape 8"/>
        <p:cNvGrpSpPr/>
        <p:nvPr/>
      </p:nvGrpSpPr>
      <p:grpSpPr>
        <a:xfrm>
          <a:off x="0" y="0"/>
          <a:ext cx="0" cy="0"/>
          <a:chOff x="0" y="0"/>
          <a:chExt cx="0" cy="0"/>
        </a:xfrm>
      </p:grpSpPr>
      <p:sp>
        <p:nvSpPr>
          <p:cNvPr id="9" name="Google Shape;9;p2"/>
          <p:cNvSpPr txBox="1"/>
          <p:nvPr>
            <p:ph type="ctrTitle"/>
          </p:nvPr>
        </p:nvSpPr>
        <p:spPr>
          <a:xfrm>
            <a:off x="713225" y="547100"/>
            <a:ext cx="4360800" cy="2231100"/>
          </a:xfrm>
          <a:prstGeom prst="rect">
            <a:avLst/>
          </a:prstGeom>
        </p:spPr>
        <p:txBody>
          <a:bodyPr anchorCtr="0" anchor="b" bIns="91425" lIns="91425" spcFirstLastPara="1" rIns="91425" wrap="square" tIns="91425">
            <a:noAutofit/>
          </a:bodyPr>
          <a:lstStyle>
            <a:lvl1pPr lvl="0">
              <a:spcBef>
                <a:spcPts val="0"/>
              </a:spcBef>
              <a:spcAft>
                <a:spcPts val="0"/>
              </a:spcAft>
              <a:buClr>
                <a:srgbClr val="191919"/>
              </a:buClr>
              <a:buSzPts val="5200"/>
              <a:buNone/>
              <a:defRPr sz="4500">
                <a:latin typeface="Balsamiq Sans"/>
                <a:ea typeface="Balsamiq Sans"/>
                <a:cs typeface="Balsamiq Sans"/>
                <a:sym typeface="Balsamiq Sans"/>
              </a:defRPr>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p:txBody>
      </p:sp>
      <p:sp>
        <p:nvSpPr>
          <p:cNvPr id="10" name="Google Shape;10;p2"/>
          <p:cNvSpPr txBox="1"/>
          <p:nvPr>
            <p:ph idx="1" type="subTitle"/>
          </p:nvPr>
        </p:nvSpPr>
        <p:spPr>
          <a:xfrm>
            <a:off x="713225" y="2736650"/>
            <a:ext cx="4360800" cy="475800"/>
          </a:xfrm>
          <a:prstGeom prst="rect">
            <a:avLst/>
          </a:prstGeom>
        </p:spPr>
        <p:txBody>
          <a:bodyPr anchorCtr="0" anchor="t" bIns="91425" lIns="91425" spcFirstLastPara="1" rIns="91425" wrap="square" tIns="91425">
            <a:noAutofit/>
          </a:bodyPr>
          <a:lstStyle>
            <a:lvl1pPr lvl="0">
              <a:spcBef>
                <a:spcPts val="0"/>
              </a:spcBef>
              <a:spcAft>
                <a:spcPts val="0"/>
              </a:spcAft>
              <a:buSzPts val="1400"/>
              <a:buNone/>
              <a:defRPr sz="1600">
                <a:solidFill>
                  <a:schemeClr val="dk1"/>
                </a:solidFill>
                <a:latin typeface="Nunito"/>
                <a:ea typeface="Nunito"/>
                <a:cs typeface="Nunito"/>
                <a:sym typeface="Nunito"/>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p:txBody>
      </p:sp>
      <p:grpSp>
        <p:nvGrpSpPr>
          <p:cNvPr id="11" name="Google Shape;11;p2"/>
          <p:cNvGrpSpPr/>
          <p:nvPr/>
        </p:nvGrpSpPr>
        <p:grpSpPr>
          <a:xfrm>
            <a:off x="146367" y="189943"/>
            <a:ext cx="5554477" cy="505332"/>
            <a:chOff x="146367" y="189943"/>
            <a:chExt cx="5554477" cy="505332"/>
          </a:xfrm>
        </p:grpSpPr>
        <p:sp>
          <p:nvSpPr>
            <p:cNvPr id="12" name="Google Shape;12;p2"/>
            <p:cNvSpPr/>
            <p:nvPr/>
          </p:nvSpPr>
          <p:spPr>
            <a:xfrm>
              <a:off x="5329302" y="189943"/>
              <a:ext cx="371542" cy="402727"/>
            </a:xfrm>
            <a:custGeom>
              <a:rect b="b" l="l" r="r" t="t"/>
              <a:pathLst>
                <a:path extrusionOk="0" h="132150" w="121917">
                  <a:moveTo>
                    <a:pt x="75688" y="55890"/>
                  </a:moveTo>
                  <a:lnTo>
                    <a:pt x="121918" y="69391"/>
                  </a:lnTo>
                  <a:lnTo>
                    <a:pt x="72254" y="67936"/>
                  </a:lnTo>
                  <a:lnTo>
                    <a:pt x="95607" y="123635"/>
                  </a:lnTo>
                  <a:lnTo>
                    <a:pt x="67292" y="76833"/>
                  </a:lnTo>
                  <a:lnTo>
                    <a:pt x="51381" y="132151"/>
                  </a:lnTo>
                  <a:lnTo>
                    <a:pt x="53671" y="78694"/>
                  </a:lnTo>
                  <a:lnTo>
                    <a:pt x="0" y="103287"/>
                  </a:lnTo>
                  <a:lnTo>
                    <a:pt x="39955" y="60350"/>
                  </a:lnTo>
                  <a:lnTo>
                    <a:pt x="6894" y="48519"/>
                  </a:lnTo>
                  <a:lnTo>
                    <a:pt x="43224" y="49568"/>
                  </a:lnTo>
                  <a:lnTo>
                    <a:pt x="19561" y="8850"/>
                  </a:lnTo>
                  <a:lnTo>
                    <a:pt x="57870" y="45394"/>
                  </a:lnTo>
                  <a:lnTo>
                    <a:pt x="63595" y="0"/>
                  </a:lnTo>
                  <a:lnTo>
                    <a:pt x="71371" y="44464"/>
                  </a:lnTo>
                  <a:lnTo>
                    <a:pt x="108559" y="20061"/>
                  </a:lnTo>
                  <a:lnTo>
                    <a:pt x="75688" y="5589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3" name="Google Shape;13;p2"/>
            <p:cNvGrpSpPr/>
            <p:nvPr/>
          </p:nvGrpSpPr>
          <p:grpSpPr>
            <a:xfrm>
              <a:off x="146367" y="383694"/>
              <a:ext cx="311576" cy="311581"/>
              <a:chOff x="8010777" y="386361"/>
              <a:chExt cx="53575" cy="53575"/>
            </a:xfrm>
          </p:grpSpPr>
          <p:sp>
            <p:nvSpPr>
              <p:cNvPr id="14" name="Google Shape;14;p2"/>
              <p:cNvSpPr/>
              <p:nvPr/>
            </p:nvSpPr>
            <p:spPr>
              <a:xfrm>
                <a:off x="8029860" y="386361"/>
                <a:ext cx="15409" cy="53575"/>
              </a:xfrm>
              <a:custGeom>
                <a:rect b="b" l="l" r="r" t="t"/>
                <a:pathLst>
                  <a:path extrusionOk="0" h="53575" w="15409">
                    <a:moveTo>
                      <a:pt x="0" y="0"/>
                    </a:moveTo>
                    <a:lnTo>
                      <a:pt x="15409" y="0"/>
                    </a:lnTo>
                    <a:lnTo>
                      <a:pt x="15409" y="53576"/>
                    </a:lnTo>
                    <a:lnTo>
                      <a:pt x="0" y="53576"/>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 name="Google Shape;15;p2"/>
              <p:cNvSpPr/>
              <p:nvPr/>
            </p:nvSpPr>
            <p:spPr>
              <a:xfrm rot="5400000">
                <a:off x="8029860" y="386337"/>
                <a:ext cx="15409" cy="53575"/>
              </a:xfrm>
              <a:custGeom>
                <a:rect b="b" l="l" r="r" t="t"/>
                <a:pathLst>
                  <a:path extrusionOk="0" h="53575" w="15409">
                    <a:moveTo>
                      <a:pt x="0" y="0"/>
                    </a:moveTo>
                    <a:lnTo>
                      <a:pt x="15409" y="0"/>
                    </a:lnTo>
                    <a:lnTo>
                      <a:pt x="15409" y="53576"/>
                    </a:lnTo>
                    <a:lnTo>
                      <a:pt x="0" y="53576"/>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nvGrpSpPr>
          <p:cNvPr id="16" name="Google Shape;16;p2"/>
          <p:cNvGrpSpPr/>
          <p:nvPr/>
        </p:nvGrpSpPr>
        <p:grpSpPr>
          <a:xfrm>
            <a:off x="0" y="3845125"/>
            <a:ext cx="9143995" cy="1298812"/>
            <a:chOff x="0" y="3845125"/>
            <a:chExt cx="9143995" cy="1298812"/>
          </a:xfrm>
        </p:grpSpPr>
        <p:sp>
          <p:nvSpPr>
            <p:cNvPr id="17" name="Google Shape;17;p2"/>
            <p:cNvSpPr/>
            <p:nvPr/>
          </p:nvSpPr>
          <p:spPr>
            <a:xfrm>
              <a:off x="0" y="3845125"/>
              <a:ext cx="4572321" cy="1298812"/>
            </a:xfrm>
            <a:custGeom>
              <a:rect b="b" l="l" r="r" t="t"/>
              <a:pathLst>
                <a:path extrusionOk="0" h="215481" w="578958">
                  <a:moveTo>
                    <a:pt x="24" y="215482"/>
                  </a:moveTo>
                  <a:lnTo>
                    <a:pt x="24" y="1608"/>
                  </a:lnTo>
                  <a:cubicBezTo>
                    <a:pt x="24" y="1608"/>
                    <a:pt x="140810" y="-16307"/>
                    <a:pt x="217739" y="67468"/>
                  </a:cubicBezTo>
                  <a:cubicBezTo>
                    <a:pt x="217739" y="67468"/>
                    <a:pt x="349102" y="49530"/>
                    <a:pt x="402726" y="143228"/>
                  </a:cubicBezTo>
                  <a:cubicBezTo>
                    <a:pt x="402726" y="143228"/>
                    <a:pt x="525335" y="116392"/>
                    <a:pt x="578958" y="215482"/>
                  </a:cubicBezTo>
                  <a:lnTo>
                    <a:pt x="0" y="215482"/>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 name="Google Shape;18;p2"/>
            <p:cNvSpPr/>
            <p:nvPr/>
          </p:nvSpPr>
          <p:spPr>
            <a:xfrm>
              <a:off x="4571674" y="3845125"/>
              <a:ext cx="4572321" cy="1298812"/>
            </a:xfrm>
            <a:custGeom>
              <a:rect b="b" l="l" r="r" t="t"/>
              <a:pathLst>
                <a:path extrusionOk="0" h="215481" w="578958">
                  <a:moveTo>
                    <a:pt x="578934" y="215482"/>
                  </a:moveTo>
                  <a:lnTo>
                    <a:pt x="578934" y="1608"/>
                  </a:lnTo>
                  <a:cubicBezTo>
                    <a:pt x="578934" y="1608"/>
                    <a:pt x="438149" y="-16307"/>
                    <a:pt x="361220" y="67468"/>
                  </a:cubicBezTo>
                  <a:cubicBezTo>
                    <a:pt x="361220" y="67468"/>
                    <a:pt x="229856" y="49530"/>
                    <a:pt x="176232" y="143228"/>
                  </a:cubicBezTo>
                  <a:cubicBezTo>
                    <a:pt x="176232" y="143228"/>
                    <a:pt x="53624" y="116392"/>
                    <a:pt x="0" y="215482"/>
                  </a:cubicBezTo>
                  <a:lnTo>
                    <a:pt x="578958" y="215482"/>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06" name="Shape 106"/>
        <p:cNvGrpSpPr/>
        <p:nvPr/>
      </p:nvGrpSpPr>
      <p:grpSpPr>
        <a:xfrm>
          <a:off x="0" y="0"/>
          <a:ext cx="0" cy="0"/>
          <a:chOff x="0" y="0"/>
          <a:chExt cx="0" cy="0"/>
        </a:xfrm>
      </p:grpSpPr>
      <p:grpSp>
        <p:nvGrpSpPr>
          <p:cNvPr id="107" name="Google Shape;107;p11"/>
          <p:cNvGrpSpPr/>
          <p:nvPr/>
        </p:nvGrpSpPr>
        <p:grpSpPr>
          <a:xfrm>
            <a:off x="0" y="3845125"/>
            <a:ext cx="9143995" cy="1298812"/>
            <a:chOff x="0" y="3845125"/>
            <a:chExt cx="9143995" cy="1298812"/>
          </a:xfrm>
        </p:grpSpPr>
        <p:sp>
          <p:nvSpPr>
            <p:cNvPr id="108" name="Google Shape;108;p11"/>
            <p:cNvSpPr/>
            <p:nvPr/>
          </p:nvSpPr>
          <p:spPr>
            <a:xfrm>
              <a:off x="0" y="3845125"/>
              <a:ext cx="4572321" cy="1298812"/>
            </a:xfrm>
            <a:custGeom>
              <a:rect b="b" l="l" r="r" t="t"/>
              <a:pathLst>
                <a:path extrusionOk="0" h="215481" w="578958">
                  <a:moveTo>
                    <a:pt x="24" y="215482"/>
                  </a:moveTo>
                  <a:lnTo>
                    <a:pt x="24" y="1608"/>
                  </a:lnTo>
                  <a:cubicBezTo>
                    <a:pt x="24" y="1608"/>
                    <a:pt x="140810" y="-16307"/>
                    <a:pt x="217739" y="67468"/>
                  </a:cubicBezTo>
                  <a:cubicBezTo>
                    <a:pt x="217739" y="67468"/>
                    <a:pt x="349102" y="49530"/>
                    <a:pt x="402726" y="143228"/>
                  </a:cubicBezTo>
                  <a:cubicBezTo>
                    <a:pt x="402726" y="143228"/>
                    <a:pt x="525335" y="116392"/>
                    <a:pt x="578958" y="215482"/>
                  </a:cubicBezTo>
                  <a:lnTo>
                    <a:pt x="0" y="215482"/>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9" name="Google Shape;109;p11"/>
            <p:cNvSpPr/>
            <p:nvPr/>
          </p:nvSpPr>
          <p:spPr>
            <a:xfrm>
              <a:off x="4571674" y="3845125"/>
              <a:ext cx="4572321" cy="1298812"/>
            </a:xfrm>
            <a:custGeom>
              <a:rect b="b" l="l" r="r" t="t"/>
              <a:pathLst>
                <a:path extrusionOk="0" h="215481" w="578958">
                  <a:moveTo>
                    <a:pt x="578934" y="215482"/>
                  </a:moveTo>
                  <a:lnTo>
                    <a:pt x="578934" y="1608"/>
                  </a:lnTo>
                  <a:cubicBezTo>
                    <a:pt x="578934" y="1608"/>
                    <a:pt x="438149" y="-16307"/>
                    <a:pt x="361220" y="67468"/>
                  </a:cubicBezTo>
                  <a:cubicBezTo>
                    <a:pt x="361220" y="67468"/>
                    <a:pt x="229856" y="49530"/>
                    <a:pt x="176232" y="143228"/>
                  </a:cubicBezTo>
                  <a:cubicBezTo>
                    <a:pt x="176232" y="143228"/>
                    <a:pt x="53624" y="116392"/>
                    <a:pt x="0" y="215482"/>
                  </a:cubicBezTo>
                  <a:lnTo>
                    <a:pt x="578958" y="215482"/>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110" name="Google Shape;110;p11"/>
          <p:cNvSpPr txBox="1"/>
          <p:nvPr>
            <p:ph hasCustomPrompt="1" type="title"/>
          </p:nvPr>
        </p:nvSpPr>
        <p:spPr>
          <a:xfrm>
            <a:off x="1303300" y="1544600"/>
            <a:ext cx="6537300" cy="1229100"/>
          </a:xfrm>
          <a:prstGeom prst="rect">
            <a:avLst/>
          </a:prstGeom>
        </p:spPr>
        <p:txBody>
          <a:bodyPr anchorCtr="0" anchor="b" bIns="91425" lIns="91425" spcFirstLastPara="1" rIns="91425" wrap="square" tIns="91425">
            <a:noAutofit/>
          </a:bodyPr>
          <a:lstStyle>
            <a:lvl1pPr lvl="0" algn="ctr">
              <a:spcBef>
                <a:spcPts val="0"/>
              </a:spcBef>
              <a:spcAft>
                <a:spcPts val="0"/>
              </a:spcAft>
              <a:buSzPts val="9600"/>
              <a:buNone/>
              <a:defRPr sz="6000"/>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111" name="Google Shape;111;p11"/>
          <p:cNvSpPr txBox="1"/>
          <p:nvPr>
            <p:ph idx="1" type="subTitle"/>
          </p:nvPr>
        </p:nvSpPr>
        <p:spPr>
          <a:xfrm>
            <a:off x="1303300" y="2774100"/>
            <a:ext cx="6537300" cy="4971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600"/>
              <a:buNone/>
              <a:defRPr sz="1600"/>
            </a:lvl1pPr>
            <a:lvl2pPr lvl="1" rtl="0" algn="ctr">
              <a:lnSpc>
                <a:spcPct val="100000"/>
              </a:lnSpc>
              <a:spcBef>
                <a:spcPts val="0"/>
              </a:spcBef>
              <a:spcAft>
                <a:spcPts val="0"/>
              </a:spcAft>
              <a:buSzPts val="1600"/>
              <a:buNone/>
              <a:defRPr sz="1600"/>
            </a:lvl2pPr>
            <a:lvl3pPr lvl="2" rtl="0" algn="ctr">
              <a:lnSpc>
                <a:spcPct val="100000"/>
              </a:lnSpc>
              <a:spcBef>
                <a:spcPts val="0"/>
              </a:spcBef>
              <a:spcAft>
                <a:spcPts val="0"/>
              </a:spcAft>
              <a:buSzPts val="1600"/>
              <a:buNone/>
              <a:defRPr sz="1600"/>
            </a:lvl3pPr>
            <a:lvl4pPr lvl="3" rtl="0" algn="ctr">
              <a:lnSpc>
                <a:spcPct val="100000"/>
              </a:lnSpc>
              <a:spcBef>
                <a:spcPts val="0"/>
              </a:spcBef>
              <a:spcAft>
                <a:spcPts val="0"/>
              </a:spcAft>
              <a:buSzPts val="1600"/>
              <a:buNone/>
              <a:defRPr sz="1600"/>
            </a:lvl4pPr>
            <a:lvl5pPr lvl="4" rtl="0" algn="ctr">
              <a:lnSpc>
                <a:spcPct val="100000"/>
              </a:lnSpc>
              <a:spcBef>
                <a:spcPts val="0"/>
              </a:spcBef>
              <a:spcAft>
                <a:spcPts val="0"/>
              </a:spcAft>
              <a:buSzPts val="1600"/>
              <a:buNone/>
              <a:defRPr sz="1600"/>
            </a:lvl5pPr>
            <a:lvl6pPr lvl="5" rtl="0" algn="ctr">
              <a:lnSpc>
                <a:spcPct val="100000"/>
              </a:lnSpc>
              <a:spcBef>
                <a:spcPts val="0"/>
              </a:spcBef>
              <a:spcAft>
                <a:spcPts val="0"/>
              </a:spcAft>
              <a:buSzPts val="1600"/>
              <a:buNone/>
              <a:defRPr sz="1600"/>
            </a:lvl6pPr>
            <a:lvl7pPr lvl="6" rtl="0" algn="ctr">
              <a:lnSpc>
                <a:spcPct val="100000"/>
              </a:lnSpc>
              <a:spcBef>
                <a:spcPts val="0"/>
              </a:spcBef>
              <a:spcAft>
                <a:spcPts val="0"/>
              </a:spcAft>
              <a:buSzPts val="1600"/>
              <a:buNone/>
              <a:defRPr sz="1600"/>
            </a:lvl7pPr>
            <a:lvl8pPr lvl="7" rtl="0" algn="ctr">
              <a:lnSpc>
                <a:spcPct val="100000"/>
              </a:lnSpc>
              <a:spcBef>
                <a:spcPts val="0"/>
              </a:spcBef>
              <a:spcAft>
                <a:spcPts val="0"/>
              </a:spcAft>
              <a:buSzPts val="1600"/>
              <a:buNone/>
              <a:defRPr sz="1600"/>
            </a:lvl8pPr>
            <a:lvl9pPr lvl="8" rtl="0" algn="ctr">
              <a:lnSpc>
                <a:spcPct val="100000"/>
              </a:lnSpc>
              <a:spcBef>
                <a:spcPts val="0"/>
              </a:spcBef>
              <a:spcAft>
                <a:spcPts val="0"/>
              </a:spcAft>
              <a:buSzPts val="1600"/>
              <a:buNone/>
              <a:defRPr sz="1600"/>
            </a:lvl9pPr>
          </a:lstStyle>
          <a:p/>
        </p:txBody>
      </p:sp>
      <p:grpSp>
        <p:nvGrpSpPr>
          <p:cNvPr id="112" name="Google Shape;112;p11"/>
          <p:cNvGrpSpPr/>
          <p:nvPr/>
        </p:nvGrpSpPr>
        <p:grpSpPr>
          <a:xfrm>
            <a:off x="527452" y="439731"/>
            <a:ext cx="8089092" cy="4388778"/>
            <a:chOff x="527452" y="439731"/>
            <a:chExt cx="8089092" cy="4388778"/>
          </a:xfrm>
        </p:grpSpPr>
        <p:sp>
          <p:nvSpPr>
            <p:cNvPr id="113" name="Google Shape;113;p11"/>
            <p:cNvSpPr/>
            <p:nvPr/>
          </p:nvSpPr>
          <p:spPr>
            <a:xfrm>
              <a:off x="8245002" y="439731"/>
              <a:ext cx="371542" cy="402727"/>
            </a:xfrm>
            <a:custGeom>
              <a:rect b="b" l="l" r="r" t="t"/>
              <a:pathLst>
                <a:path extrusionOk="0" h="132150" w="121917">
                  <a:moveTo>
                    <a:pt x="75688" y="55890"/>
                  </a:moveTo>
                  <a:lnTo>
                    <a:pt x="121918" y="69391"/>
                  </a:lnTo>
                  <a:lnTo>
                    <a:pt x="72254" y="67936"/>
                  </a:lnTo>
                  <a:lnTo>
                    <a:pt x="95607" y="123635"/>
                  </a:lnTo>
                  <a:lnTo>
                    <a:pt x="67292" y="76833"/>
                  </a:lnTo>
                  <a:lnTo>
                    <a:pt x="51381" y="132151"/>
                  </a:lnTo>
                  <a:lnTo>
                    <a:pt x="53671" y="78694"/>
                  </a:lnTo>
                  <a:lnTo>
                    <a:pt x="0" y="103287"/>
                  </a:lnTo>
                  <a:lnTo>
                    <a:pt x="39955" y="60350"/>
                  </a:lnTo>
                  <a:lnTo>
                    <a:pt x="6894" y="48519"/>
                  </a:lnTo>
                  <a:lnTo>
                    <a:pt x="43224" y="49568"/>
                  </a:lnTo>
                  <a:lnTo>
                    <a:pt x="19561" y="8850"/>
                  </a:lnTo>
                  <a:lnTo>
                    <a:pt x="57870" y="45394"/>
                  </a:lnTo>
                  <a:lnTo>
                    <a:pt x="63595" y="0"/>
                  </a:lnTo>
                  <a:lnTo>
                    <a:pt x="71371" y="44464"/>
                  </a:lnTo>
                  <a:lnTo>
                    <a:pt x="108559" y="20061"/>
                  </a:lnTo>
                  <a:lnTo>
                    <a:pt x="75688" y="5589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14" name="Google Shape;114;p11"/>
            <p:cNvGrpSpPr/>
            <p:nvPr/>
          </p:nvGrpSpPr>
          <p:grpSpPr>
            <a:xfrm>
              <a:off x="2212463" y="4531908"/>
              <a:ext cx="296595" cy="296600"/>
              <a:chOff x="9924139" y="1623217"/>
              <a:chExt cx="50999" cy="50999"/>
            </a:xfrm>
          </p:grpSpPr>
          <p:sp>
            <p:nvSpPr>
              <p:cNvPr id="115" name="Google Shape;115;p11"/>
              <p:cNvSpPr/>
              <p:nvPr/>
            </p:nvSpPr>
            <p:spPr>
              <a:xfrm>
                <a:off x="9942292" y="1623217"/>
                <a:ext cx="14670" cy="50999"/>
              </a:xfrm>
              <a:custGeom>
                <a:rect b="b" l="l" r="r" t="t"/>
                <a:pathLst>
                  <a:path extrusionOk="0" h="50999" w="14670">
                    <a:moveTo>
                      <a:pt x="0" y="0"/>
                    </a:moveTo>
                    <a:lnTo>
                      <a:pt x="14670" y="0"/>
                    </a:lnTo>
                    <a:lnTo>
                      <a:pt x="14670" y="51000"/>
                    </a:lnTo>
                    <a:lnTo>
                      <a:pt x="0" y="5100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6" name="Google Shape;116;p11"/>
              <p:cNvSpPr/>
              <p:nvPr/>
            </p:nvSpPr>
            <p:spPr>
              <a:xfrm rot="5400000">
                <a:off x="9942304" y="1623229"/>
                <a:ext cx="14670" cy="50999"/>
              </a:xfrm>
              <a:custGeom>
                <a:rect b="b" l="l" r="r" t="t"/>
                <a:pathLst>
                  <a:path extrusionOk="0" h="50999" w="14670">
                    <a:moveTo>
                      <a:pt x="0" y="0"/>
                    </a:moveTo>
                    <a:lnTo>
                      <a:pt x="14670" y="0"/>
                    </a:lnTo>
                    <a:lnTo>
                      <a:pt x="14670" y="51000"/>
                    </a:lnTo>
                    <a:lnTo>
                      <a:pt x="0" y="5100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117" name="Google Shape;117;p11"/>
            <p:cNvSpPr/>
            <p:nvPr/>
          </p:nvSpPr>
          <p:spPr>
            <a:xfrm>
              <a:off x="527452" y="2471743"/>
              <a:ext cx="371542" cy="402727"/>
            </a:xfrm>
            <a:custGeom>
              <a:rect b="b" l="l" r="r" t="t"/>
              <a:pathLst>
                <a:path extrusionOk="0" h="132150" w="121917">
                  <a:moveTo>
                    <a:pt x="75688" y="55890"/>
                  </a:moveTo>
                  <a:lnTo>
                    <a:pt x="121918" y="69391"/>
                  </a:lnTo>
                  <a:lnTo>
                    <a:pt x="72254" y="67936"/>
                  </a:lnTo>
                  <a:lnTo>
                    <a:pt x="95607" y="123635"/>
                  </a:lnTo>
                  <a:lnTo>
                    <a:pt x="67292" y="76833"/>
                  </a:lnTo>
                  <a:lnTo>
                    <a:pt x="51381" y="132151"/>
                  </a:lnTo>
                  <a:lnTo>
                    <a:pt x="53671" y="78694"/>
                  </a:lnTo>
                  <a:lnTo>
                    <a:pt x="0" y="103287"/>
                  </a:lnTo>
                  <a:lnTo>
                    <a:pt x="39955" y="60350"/>
                  </a:lnTo>
                  <a:lnTo>
                    <a:pt x="6894" y="48519"/>
                  </a:lnTo>
                  <a:lnTo>
                    <a:pt x="43224" y="49568"/>
                  </a:lnTo>
                  <a:lnTo>
                    <a:pt x="19561" y="8850"/>
                  </a:lnTo>
                  <a:lnTo>
                    <a:pt x="57870" y="45394"/>
                  </a:lnTo>
                  <a:lnTo>
                    <a:pt x="63595" y="0"/>
                  </a:lnTo>
                  <a:lnTo>
                    <a:pt x="71371" y="44464"/>
                  </a:lnTo>
                  <a:lnTo>
                    <a:pt x="108559" y="20061"/>
                  </a:lnTo>
                  <a:lnTo>
                    <a:pt x="75688" y="5589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noFill/>
      </p:bgPr>
    </p:bg>
    <p:spTree>
      <p:nvGrpSpPr>
        <p:cNvPr id="118" name="Shape 118"/>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BLANK_1_1_1_1_1_1">
    <p:spTree>
      <p:nvGrpSpPr>
        <p:cNvPr id="119" name="Shape 119"/>
        <p:cNvGrpSpPr/>
        <p:nvPr/>
      </p:nvGrpSpPr>
      <p:grpSpPr>
        <a:xfrm>
          <a:off x="0" y="0"/>
          <a:ext cx="0" cy="0"/>
          <a:chOff x="0" y="0"/>
          <a:chExt cx="0" cy="0"/>
        </a:xfrm>
      </p:grpSpPr>
      <p:sp>
        <p:nvSpPr>
          <p:cNvPr id="120" name="Google Shape;120;p13"/>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21" name="Google Shape;121;p13"/>
          <p:cNvSpPr txBox="1"/>
          <p:nvPr>
            <p:ph idx="1" type="subTitle"/>
          </p:nvPr>
        </p:nvSpPr>
        <p:spPr>
          <a:xfrm>
            <a:off x="4488466" y="1399300"/>
            <a:ext cx="27141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22" name="Google Shape;122;p13"/>
          <p:cNvSpPr txBox="1"/>
          <p:nvPr>
            <p:ph idx="2" type="subTitle"/>
          </p:nvPr>
        </p:nvSpPr>
        <p:spPr>
          <a:xfrm>
            <a:off x="4488461" y="2274325"/>
            <a:ext cx="27141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23" name="Google Shape;123;p13"/>
          <p:cNvSpPr txBox="1"/>
          <p:nvPr>
            <p:ph idx="3" type="subTitle"/>
          </p:nvPr>
        </p:nvSpPr>
        <p:spPr>
          <a:xfrm>
            <a:off x="4488466" y="3148873"/>
            <a:ext cx="27141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24" name="Google Shape;124;p13"/>
          <p:cNvSpPr txBox="1"/>
          <p:nvPr>
            <p:ph idx="4" type="subTitle"/>
          </p:nvPr>
        </p:nvSpPr>
        <p:spPr>
          <a:xfrm>
            <a:off x="4488461" y="4024374"/>
            <a:ext cx="27141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25" name="Google Shape;125;p13"/>
          <p:cNvSpPr txBox="1"/>
          <p:nvPr>
            <p:ph hasCustomPrompt="1" idx="5" type="title"/>
          </p:nvPr>
        </p:nvSpPr>
        <p:spPr>
          <a:xfrm>
            <a:off x="818300" y="1399300"/>
            <a:ext cx="996900" cy="572700"/>
          </a:xfrm>
          <a:prstGeom prst="rect">
            <a:avLst/>
          </a:prstGeom>
          <a:solidFill>
            <a:srgbClr val="95A83D">
              <a:alpha val="28480"/>
            </a:srgbClr>
          </a:solidFill>
          <a:ln cap="flat" cmpd="sng" w="28575">
            <a:solidFill>
              <a:schemeClr val="accent6"/>
            </a:solidFill>
            <a:prstDash val="solid"/>
            <a:round/>
            <a:headEnd len="sm" w="sm" type="none"/>
            <a:tailEnd len="sm" w="sm" type="none"/>
          </a:ln>
        </p:spPr>
        <p:txBody>
          <a:bodyPr anchorCtr="0" anchor="b" bIns="91425" lIns="91425" spcFirstLastPara="1" rIns="91425" wrap="square" tIns="91425">
            <a:noAutofit/>
          </a:bodyPr>
          <a:lstStyle>
            <a:lvl1pPr lvl="0" rtl="0" algn="ctr">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26" name="Google Shape;126;p13"/>
          <p:cNvSpPr txBox="1"/>
          <p:nvPr>
            <p:ph hasCustomPrompt="1" idx="6" type="title"/>
          </p:nvPr>
        </p:nvSpPr>
        <p:spPr>
          <a:xfrm>
            <a:off x="818300" y="3148873"/>
            <a:ext cx="996900" cy="572700"/>
          </a:xfrm>
          <a:prstGeom prst="rect">
            <a:avLst/>
          </a:prstGeom>
          <a:solidFill>
            <a:srgbClr val="95A83D">
              <a:alpha val="28480"/>
            </a:srgbClr>
          </a:solidFill>
          <a:ln cap="flat" cmpd="sng" w="28575">
            <a:solidFill>
              <a:schemeClr val="accent6"/>
            </a:solidFill>
            <a:prstDash val="solid"/>
            <a:round/>
            <a:headEnd len="sm" w="sm" type="none"/>
            <a:tailEnd len="sm" w="sm" type="none"/>
          </a:ln>
        </p:spPr>
        <p:txBody>
          <a:bodyPr anchorCtr="0" anchor="b" bIns="91425" lIns="91425" spcFirstLastPara="1" rIns="91425" wrap="square" tIns="91425">
            <a:noAutofit/>
          </a:bodyPr>
          <a:lstStyle>
            <a:lvl1pPr lvl="0" rtl="0" algn="ctr">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27" name="Google Shape;127;p13"/>
          <p:cNvSpPr txBox="1"/>
          <p:nvPr>
            <p:ph hasCustomPrompt="1" idx="7" type="title"/>
          </p:nvPr>
        </p:nvSpPr>
        <p:spPr>
          <a:xfrm>
            <a:off x="818300" y="2274325"/>
            <a:ext cx="996900" cy="572700"/>
          </a:xfrm>
          <a:prstGeom prst="rect">
            <a:avLst/>
          </a:prstGeom>
          <a:solidFill>
            <a:srgbClr val="95A83D">
              <a:alpha val="28480"/>
            </a:srgbClr>
          </a:solidFill>
          <a:ln cap="flat" cmpd="sng" w="28575">
            <a:solidFill>
              <a:schemeClr val="accent6"/>
            </a:solidFill>
            <a:prstDash val="solid"/>
            <a:round/>
            <a:headEnd len="sm" w="sm" type="none"/>
            <a:tailEnd len="sm" w="sm" type="none"/>
          </a:ln>
        </p:spPr>
        <p:txBody>
          <a:bodyPr anchorCtr="0" anchor="b" bIns="91425" lIns="91425" spcFirstLastPara="1" rIns="91425" wrap="square" tIns="91425">
            <a:noAutofit/>
          </a:bodyPr>
          <a:lstStyle>
            <a:lvl1pPr lvl="0" rtl="0" algn="ctr">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28" name="Google Shape;128;p13"/>
          <p:cNvSpPr txBox="1"/>
          <p:nvPr>
            <p:ph hasCustomPrompt="1" idx="8" type="title"/>
          </p:nvPr>
        </p:nvSpPr>
        <p:spPr>
          <a:xfrm>
            <a:off x="818300" y="4024374"/>
            <a:ext cx="996900" cy="572700"/>
          </a:xfrm>
          <a:prstGeom prst="rect">
            <a:avLst/>
          </a:prstGeom>
          <a:solidFill>
            <a:srgbClr val="95A83D">
              <a:alpha val="28480"/>
            </a:srgbClr>
          </a:solidFill>
          <a:ln cap="flat" cmpd="sng" w="28575">
            <a:solidFill>
              <a:schemeClr val="accent6"/>
            </a:solidFill>
            <a:prstDash val="solid"/>
            <a:round/>
            <a:headEnd len="sm" w="sm" type="none"/>
            <a:tailEnd len="sm" w="sm" type="none"/>
          </a:ln>
        </p:spPr>
        <p:txBody>
          <a:bodyPr anchorCtr="0" anchor="b" bIns="91425" lIns="91425" spcFirstLastPara="1" rIns="91425" wrap="square" tIns="91425">
            <a:noAutofit/>
          </a:bodyPr>
          <a:lstStyle>
            <a:lvl1pPr lvl="0" rtl="0" algn="ctr">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29" name="Google Shape;129;p13"/>
          <p:cNvSpPr txBox="1"/>
          <p:nvPr>
            <p:ph idx="9" type="subTitle"/>
          </p:nvPr>
        </p:nvSpPr>
        <p:spPr>
          <a:xfrm>
            <a:off x="1946525" y="1399300"/>
            <a:ext cx="2540400" cy="5727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DM Sans"/>
              <a:buNone/>
              <a:defRPr b="1" sz="2000">
                <a:solidFill>
                  <a:schemeClr val="dk1"/>
                </a:solidFill>
                <a:latin typeface="Balsamiq Sans"/>
                <a:ea typeface="Balsamiq Sans"/>
                <a:cs typeface="Balsamiq Sans"/>
                <a:sym typeface="Balsamiq Sans"/>
              </a:defRPr>
            </a:lvl1pPr>
            <a:lvl2pPr lvl="1" rtl="0">
              <a:lnSpc>
                <a:spcPct val="100000"/>
              </a:lnSpc>
              <a:spcBef>
                <a:spcPts val="0"/>
              </a:spcBef>
              <a:spcAft>
                <a:spcPts val="0"/>
              </a:spcAft>
              <a:buSzPts val="2400"/>
              <a:buFont typeface="DM Sans"/>
              <a:buNone/>
              <a:defRPr b="1" sz="2400">
                <a:latin typeface="DM Sans"/>
                <a:ea typeface="DM Sans"/>
                <a:cs typeface="DM Sans"/>
                <a:sym typeface="DM Sans"/>
              </a:defRPr>
            </a:lvl2pPr>
            <a:lvl3pPr lvl="2" rtl="0">
              <a:lnSpc>
                <a:spcPct val="100000"/>
              </a:lnSpc>
              <a:spcBef>
                <a:spcPts val="0"/>
              </a:spcBef>
              <a:spcAft>
                <a:spcPts val="0"/>
              </a:spcAft>
              <a:buSzPts val="2400"/>
              <a:buFont typeface="DM Sans"/>
              <a:buNone/>
              <a:defRPr b="1" sz="2400">
                <a:latin typeface="DM Sans"/>
                <a:ea typeface="DM Sans"/>
                <a:cs typeface="DM Sans"/>
                <a:sym typeface="DM Sans"/>
              </a:defRPr>
            </a:lvl3pPr>
            <a:lvl4pPr lvl="3" rtl="0">
              <a:lnSpc>
                <a:spcPct val="100000"/>
              </a:lnSpc>
              <a:spcBef>
                <a:spcPts val="0"/>
              </a:spcBef>
              <a:spcAft>
                <a:spcPts val="0"/>
              </a:spcAft>
              <a:buSzPts val="2400"/>
              <a:buFont typeface="DM Sans"/>
              <a:buNone/>
              <a:defRPr b="1" sz="2400">
                <a:latin typeface="DM Sans"/>
                <a:ea typeface="DM Sans"/>
                <a:cs typeface="DM Sans"/>
                <a:sym typeface="DM Sans"/>
              </a:defRPr>
            </a:lvl4pPr>
            <a:lvl5pPr lvl="4" rtl="0">
              <a:lnSpc>
                <a:spcPct val="100000"/>
              </a:lnSpc>
              <a:spcBef>
                <a:spcPts val="0"/>
              </a:spcBef>
              <a:spcAft>
                <a:spcPts val="0"/>
              </a:spcAft>
              <a:buSzPts val="2400"/>
              <a:buFont typeface="DM Sans"/>
              <a:buNone/>
              <a:defRPr b="1" sz="2400">
                <a:latin typeface="DM Sans"/>
                <a:ea typeface="DM Sans"/>
                <a:cs typeface="DM Sans"/>
                <a:sym typeface="DM Sans"/>
              </a:defRPr>
            </a:lvl5pPr>
            <a:lvl6pPr lvl="5" rtl="0">
              <a:lnSpc>
                <a:spcPct val="100000"/>
              </a:lnSpc>
              <a:spcBef>
                <a:spcPts val="0"/>
              </a:spcBef>
              <a:spcAft>
                <a:spcPts val="0"/>
              </a:spcAft>
              <a:buSzPts val="2400"/>
              <a:buFont typeface="DM Sans"/>
              <a:buNone/>
              <a:defRPr b="1" sz="2400">
                <a:latin typeface="DM Sans"/>
                <a:ea typeface="DM Sans"/>
                <a:cs typeface="DM Sans"/>
                <a:sym typeface="DM Sans"/>
              </a:defRPr>
            </a:lvl6pPr>
            <a:lvl7pPr lvl="6" rtl="0">
              <a:lnSpc>
                <a:spcPct val="100000"/>
              </a:lnSpc>
              <a:spcBef>
                <a:spcPts val="0"/>
              </a:spcBef>
              <a:spcAft>
                <a:spcPts val="0"/>
              </a:spcAft>
              <a:buSzPts val="2400"/>
              <a:buFont typeface="DM Sans"/>
              <a:buNone/>
              <a:defRPr b="1" sz="2400">
                <a:latin typeface="DM Sans"/>
                <a:ea typeface="DM Sans"/>
                <a:cs typeface="DM Sans"/>
                <a:sym typeface="DM Sans"/>
              </a:defRPr>
            </a:lvl7pPr>
            <a:lvl8pPr lvl="7" rtl="0">
              <a:lnSpc>
                <a:spcPct val="100000"/>
              </a:lnSpc>
              <a:spcBef>
                <a:spcPts val="0"/>
              </a:spcBef>
              <a:spcAft>
                <a:spcPts val="0"/>
              </a:spcAft>
              <a:buSzPts val="2400"/>
              <a:buFont typeface="DM Sans"/>
              <a:buNone/>
              <a:defRPr b="1" sz="2400">
                <a:latin typeface="DM Sans"/>
                <a:ea typeface="DM Sans"/>
                <a:cs typeface="DM Sans"/>
                <a:sym typeface="DM Sans"/>
              </a:defRPr>
            </a:lvl8pPr>
            <a:lvl9pPr lvl="8" rtl="0">
              <a:lnSpc>
                <a:spcPct val="100000"/>
              </a:lnSpc>
              <a:spcBef>
                <a:spcPts val="0"/>
              </a:spcBef>
              <a:spcAft>
                <a:spcPts val="0"/>
              </a:spcAft>
              <a:buSzPts val="2400"/>
              <a:buFont typeface="DM Sans"/>
              <a:buNone/>
              <a:defRPr b="1" sz="2400">
                <a:latin typeface="DM Sans"/>
                <a:ea typeface="DM Sans"/>
                <a:cs typeface="DM Sans"/>
                <a:sym typeface="DM Sans"/>
              </a:defRPr>
            </a:lvl9pPr>
          </a:lstStyle>
          <a:p/>
        </p:txBody>
      </p:sp>
      <p:sp>
        <p:nvSpPr>
          <p:cNvPr id="130" name="Google Shape;130;p13"/>
          <p:cNvSpPr txBox="1"/>
          <p:nvPr>
            <p:ph idx="13" type="subTitle"/>
          </p:nvPr>
        </p:nvSpPr>
        <p:spPr>
          <a:xfrm>
            <a:off x="1946525" y="2274325"/>
            <a:ext cx="2540400" cy="5727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DM Sans"/>
              <a:buNone/>
              <a:defRPr b="1" sz="2000">
                <a:solidFill>
                  <a:schemeClr val="dk1"/>
                </a:solidFill>
                <a:latin typeface="Balsamiq Sans"/>
                <a:ea typeface="Balsamiq Sans"/>
                <a:cs typeface="Balsamiq Sans"/>
                <a:sym typeface="Balsamiq Sans"/>
              </a:defRPr>
            </a:lvl1pPr>
            <a:lvl2pPr lvl="1" rtl="0">
              <a:lnSpc>
                <a:spcPct val="100000"/>
              </a:lnSpc>
              <a:spcBef>
                <a:spcPts val="0"/>
              </a:spcBef>
              <a:spcAft>
                <a:spcPts val="0"/>
              </a:spcAft>
              <a:buSzPts val="2400"/>
              <a:buFont typeface="DM Sans"/>
              <a:buNone/>
              <a:defRPr b="1" sz="2400">
                <a:latin typeface="DM Sans"/>
                <a:ea typeface="DM Sans"/>
                <a:cs typeface="DM Sans"/>
                <a:sym typeface="DM Sans"/>
              </a:defRPr>
            </a:lvl2pPr>
            <a:lvl3pPr lvl="2" rtl="0">
              <a:lnSpc>
                <a:spcPct val="100000"/>
              </a:lnSpc>
              <a:spcBef>
                <a:spcPts val="0"/>
              </a:spcBef>
              <a:spcAft>
                <a:spcPts val="0"/>
              </a:spcAft>
              <a:buSzPts val="2400"/>
              <a:buFont typeface="DM Sans"/>
              <a:buNone/>
              <a:defRPr b="1" sz="2400">
                <a:latin typeface="DM Sans"/>
                <a:ea typeface="DM Sans"/>
                <a:cs typeface="DM Sans"/>
                <a:sym typeface="DM Sans"/>
              </a:defRPr>
            </a:lvl3pPr>
            <a:lvl4pPr lvl="3" rtl="0">
              <a:lnSpc>
                <a:spcPct val="100000"/>
              </a:lnSpc>
              <a:spcBef>
                <a:spcPts val="0"/>
              </a:spcBef>
              <a:spcAft>
                <a:spcPts val="0"/>
              </a:spcAft>
              <a:buSzPts val="2400"/>
              <a:buFont typeface="DM Sans"/>
              <a:buNone/>
              <a:defRPr b="1" sz="2400">
                <a:latin typeface="DM Sans"/>
                <a:ea typeface="DM Sans"/>
                <a:cs typeface="DM Sans"/>
                <a:sym typeface="DM Sans"/>
              </a:defRPr>
            </a:lvl4pPr>
            <a:lvl5pPr lvl="4" rtl="0">
              <a:lnSpc>
                <a:spcPct val="100000"/>
              </a:lnSpc>
              <a:spcBef>
                <a:spcPts val="0"/>
              </a:spcBef>
              <a:spcAft>
                <a:spcPts val="0"/>
              </a:spcAft>
              <a:buSzPts val="2400"/>
              <a:buFont typeface="DM Sans"/>
              <a:buNone/>
              <a:defRPr b="1" sz="2400">
                <a:latin typeface="DM Sans"/>
                <a:ea typeface="DM Sans"/>
                <a:cs typeface="DM Sans"/>
                <a:sym typeface="DM Sans"/>
              </a:defRPr>
            </a:lvl5pPr>
            <a:lvl6pPr lvl="5" rtl="0">
              <a:lnSpc>
                <a:spcPct val="100000"/>
              </a:lnSpc>
              <a:spcBef>
                <a:spcPts val="0"/>
              </a:spcBef>
              <a:spcAft>
                <a:spcPts val="0"/>
              </a:spcAft>
              <a:buSzPts val="2400"/>
              <a:buFont typeface="DM Sans"/>
              <a:buNone/>
              <a:defRPr b="1" sz="2400">
                <a:latin typeface="DM Sans"/>
                <a:ea typeface="DM Sans"/>
                <a:cs typeface="DM Sans"/>
                <a:sym typeface="DM Sans"/>
              </a:defRPr>
            </a:lvl6pPr>
            <a:lvl7pPr lvl="6" rtl="0">
              <a:lnSpc>
                <a:spcPct val="100000"/>
              </a:lnSpc>
              <a:spcBef>
                <a:spcPts val="0"/>
              </a:spcBef>
              <a:spcAft>
                <a:spcPts val="0"/>
              </a:spcAft>
              <a:buSzPts val="2400"/>
              <a:buFont typeface="DM Sans"/>
              <a:buNone/>
              <a:defRPr b="1" sz="2400">
                <a:latin typeface="DM Sans"/>
                <a:ea typeface="DM Sans"/>
                <a:cs typeface="DM Sans"/>
                <a:sym typeface="DM Sans"/>
              </a:defRPr>
            </a:lvl7pPr>
            <a:lvl8pPr lvl="7" rtl="0">
              <a:lnSpc>
                <a:spcPct val="100000"/>
              </a:lnSpc>
              <a:spcBef>
                <a:spcPts val="0"/>
              </a:spcBef>
              <a:spcAft>
                <a:spcPts val="0"/>
              </a:spcAft>
              <a:buSzPts val="2400"/>
              <a:buFont typeface="DM Sans"/>
              <a:buNone/>
              <a:defRPr b="1" sz="2400">
                <a:latin typeface="DM Sans"/>
                <a:ea typeface="DM Sans"/>
                <a:cs typeface="DM Sans"/>
                <a:sym typeface="DM Sans"/>
              </a:defRPr>
            </a:lvl8pPr>
            <a:lvl9pPr lvl="8" rtl="0">
              <a:lnSpc>
                <a:spcPct val="100000"/>
              </a:lnSpc>
              <a:spcBef>
                <a:spcPts val="0"/>
              </a:spcBef>
              <a:spcAft>
                <a:spcPts val="0"/>
              </a:spcAft>
              <a:buSzPts val="2400"/>
              <a:buFont typeface="DM Sans"/>
              <a:buNone/>
              <a:defRPr b="1" sz="2400">
                <a:latin typeface="DM Sans"/>
                <a:ea typeface="DM Sans"/>
                <a:cs typeface="DM Sans"/>
                <a:sym typeface="DM Sans"/>
              </a:defRPr>
            </a:lvl9pPr>
          </a:lstStyle>
          <a:p/>
        </p:txBody>
      </p:sp>
      <p:sp>
        <p:nvSpPr>
          <p:cNvPr id="131" name="Google Shape;131;p13"/>
          <p:cNvSpPr txBox="1"/>
          <p:nvPr>
            <p:ph idx="14" type="subTitle"/>
          </p:nvPr>
        </p:nvSpPr>
        <p:spPr>
          <a:xfrm>
            <a:off x="1946525" y="3149348"/>
            <a:ext cx="2540400" cy="5727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DM Sans"/>
              <a:buNone/>
              <a:defRPr b="1" sz="2000">
                <a:solidFill>
                  <a:schemeClr val="dk1"/>
                </a:solidFill>
                <a:latin typeface="Balsamiq Sans"/>
                <a:ea typeface="Balsamiq Sans"/>
                <a:cs typeface="Balsamiq Sans"/>
                <a:sym typeface="Balsamiq Sans"/>
              </a:defRPr>
            </a:lvl1pPr>
            <a:lvl2pPr lvl="1" rtl="0">
              <a:lnSpc>
                <a:spcPct val="100000"/>
              </a:lnSpc>
              <a:spcBef>
                <a:spcPts val="0"/>
              </a:spcBef>
              <a:spcAft>
                <a:spcPts val="0"/>
              </a:spcAft>
              <a:buSzPts val="2400"/>
              <a:buFont typeface="DM Sans"/>
              <a:buNone/>
              <a:defRPr b="1" sz="2400">
                <a:latin typeface="DM Sans"/>
                <a:ea typeface="DM Sans"/>
                <a:cs typeface="DM Sans"/>
                <a:sym typeface="DM Sans"/>
              </a:defRPr>
            </a:lvl2pPr>
            <a:lvl3pPr lvl="2" rtl="0">
              <a:lnSpc>
                <a:spcPct val="100000"/>
              </a:lnSpc>
              <a:spcBef>
                <a:spcPts val="0"/>
              </a:spcBef>
              <a:spcAft>
                <a:spcPts val="0"/>
              </a:spcAft>
              <a:buSzPts val="2400"/>
              <a:buFont typeface="DM Sans"/>
              <a:buNone/>
              <a:defRPr b="1" sz="2400">
                <a:latin typeface="DM Sans"/>
                <a:ea typeface="DM Sans"/>
                <a:cs typeface="DM Sans"/>
                <a:sym typeface="DM Sans"/>
              </a:defRPr>
            </a:lvl3pPr>
            <a:lvl4pPr lvl="3" rtl="0">
              <a:lnSpc>
                <a:spcPct val="100000"/>
              </a:lnSpc>
              <a:spcBef>
                <a:spcPts val="0"/>
              </a:spcBef>
              <a:spcAft>
                <a:spcPts val="0"/>
              </a:spcAft>
              <a:buSzPts val="2400"/>
              <a:buFont typeface="DM Sans"/>
              <a:buNone/>
              <a:defRPr b="1" sz="2400">
                <a:latin typeface="DM Sans"/>
                <a:ea typeface="DM Sans"/>
                <a:cs typeface="DM Sans"/>
                <a:sym typeface="DM Sans"/>
              </a:defRPr>
            </a:lvl4pPr>
            <a:lvl5pPr lvl="4" rtl="0">
              <a:lnSpc>
                <a:spcPct val="100000"/>
              </a:lnSpc>
              <a:spcBef>
                <a:spcPts val="0"/>
              </a:spcBef>
              <a:spcAft>
                <a:spcPts val="0"/>
              </a:spcAft>
              <a:buSzPts val="2400"/>
              <a:buFont typeface="DM Sans"/>
              <a:buNone/>
              <a:defRPr b="1" sz="2400">
                <a:latin typeface="DM Sans"/>
                <a:ea typeface="DM Sans"/>
                <a:cs typeface="DM Sans"/>
                <a:sym typeface="DM Sans"/>
              </a:defRPr>
            </a:lvl5pPr>
            <a:lvl6pPr lvl="5" rtl="0">
              <a:lnSpc>
                <a:spcPct val="100000"/>
              </a:lnSpc>
              <a:spcBef>
                <a:spcPts val="0"/>
              </a:spcBef>
              <a:spcAft>
                <a:spcPts val="0"/>
              </a:spcAft>
              <a:buSzPts val="2400"/>
              <a:buFont typeface="DM Sans"/>
              <a:buNone/>
              <a:defRPr b="1" sz="2400">
                <a:latin typeface="DM Sans"/>
                <a:ea typeface="DM Sans"/>
                <a:cs typeface="DM Sans"/>
                <a:sym typeface="DM Sans"/>
              </a:defRPr>
            </a:lvl6pPr>
            <a:lvl7pPr lvl="6" rtl="0">
              <a:lnSpc>
                <a:spcPct val="100000"/>
              </a:lnSpc>
              <a:spcBef>
                <a:spcPts val="0"/>
              </a:spcBef>
              <a:spcAft>
                <a:spcPts val="0"/>
              </a:spcAft>
              <a:buSzPts val="2400"/>
              <a:buFont typeface="DM Sans"/>
              <a:buNone/>
              <a:defRPr b="1" sz="2400">
                <a:latin typeface="DM Sans"/>
                <a:ea typeface="DM Sans"/>
                <a:cs typeface="DM Sans"/>
                <a:sym typeface="DM Sans"/>
              </a:defRPr>
            </a:lvl7pPr>
            <a:lvl8pPr lvl="7" rtl="0">
              <a:lnSpc>
                <a:spcPct val="100000"/>
              </a:lnSpc>
              <a:spcBef>
                <a:spcPts val="0"/>
              </a:spcBef>
              <a:spcAft>
                <a:spcPts val="0"/>
              </a:spcAft>
              <a:buSzPts val="2400"/>
              <a:buFont typeface="DM Sans"/>
              <a:buNone/>
              <a:defRPr b="1" sz="2400">
                <a:latin typeface="DM Sans"/>
                <a:ea typeface="DM Sans"/>
                <a:cs typeface="DM Sans"/>
                <a:sym typeface="DM Sans"/>
              </a:defRPr>
            </a:lvl8pPr>
            <a:lvl9pPr lvl="8" rtl="0">
              <a:lnSpc>
                <a:spcPct val="100000"/>
              </a:lnSpc>
              <a:spcBef>
                <a:spcPts val="0"/>
              </a:spcBef>
              <a:spcAft>
                <a:spcPts val="0"/>
              </a:spcAft>
              <a:buSzPts val="2400"/>
              <a:buFont typeface="DM Sans"/>
              <a:buNone/>
              <a:defRPr b="1" sz="2400">
                <a:latin typeface="DM Sans"/>
                <a:ea typeface="DM Sans"/>
                <a:cs typeface="DM Sans"/>
                <a:sym typeface="DM Sans"/>
              </a:defRPr>
            </a:lvl9pPr>
          </a:lstStyle>
          <a:p/>
        </p:txBody>
      </p:sp>
      <p:sp>
        <p:nvSpPr>
          <p:cNvPr id="132" name="Google Shape;132;p13"/>
          <p:cNvSpPr txBox="1"/>
          <p:nvPr>
            <p:ph idx="15" type="subTitle"/>
          </p:nvPr>
        </p:nvSpPr>
        <p:spPr>
          <a:xfrm>
            <a:off x="1946525" y="4024374"/>
            <a:ext cx="2540400" cy="5727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DM Sans"/>
              <a:buNone/>
              <a:defRPr b="1" sz="2000">
                <a:solidFill>
                  <a:schemeClr val="dk1"/>
                </a:solidFill>
                <a:latin typeface="Balsamiq Sans"/>
                <a:ea typeface="Balsamiq Sans"/>
                <a:cs typeface="Balsamiq Sans"/>
                <a:sym typeface="Balsamiq Sans"/>
              </a:defRPr>
            </a:lvl1pPr>
            <a:lvl2pPr lvl="1" rtl="0">
              <a:lnSpc>
                <a:spcPct val="100000"/>
              </a:lnSpc>
              <a:spcBef>
                <a:spcPts val="0"/>
              </a:spcBef>
              <a:spcAft>
                <a:spcPts val="0"/>
              </a:spcAft>
              <a:buSzPts val="2400"/>
              <a:buFont typeface="DM Sans"/>
              <a:buNone/>
              <a:defRPr b="1" sz="2400">
                <a:latin typeface="DM Sans"/>
                <a:ea typeface="DM Sans"/>
                <a:cs typeface="DM Sans"/>
                <a:sym typeface="DM Sans"/>
              </a:defRPr>
            </a:lvl2pPr>
            <a:lvl3pPr lvl="2" rtl="0">
              <a:lnSpc>
                <a:spcPct val="100000"/>
              </a:lnSpc>
              <a:spcBef>
                <a:spcPts val="0"/>
              </a:spcBef>
              <a:spcAft>
                <a:spcPts val="0"/>
              </a:spcAft>
              <a:buSzPts val="2400"/>
              <a:buFont typeface="DM Sans"/>
              <a:buNone/>
              <a:defRPr b="1" sz="2400">
                <a:latin typeface="DM Sans"/>
                <a:ea typeface="DM Sans"/>
                <a:cs typeface="DM Sans"/>
                <a:sym typeface="DM Sans"/>
              </a:defRPr>
            </a:lvl3pPr>
            <a:lvl4pPr lvl="3" rtl="0">
              <a:lnSpc>
                <a:spcPct val="100000"/>
              </a:lnSpc>
              <a:spcBef>
                <a:spcPts val="0"/>
              </a:spcBef>
              <a:spcAft>
                <a:spcPts val="0"/>
              </a:spcAft>
              <a:buSzPts val="2400"/>
              <a:buFont typeface="DM Sans"/>
              <a:buNone/>
              <a:defRPr b="1" sz="2400">
                <a:latin typeface="DM Sans"/>
                <a:ea typeface="DM Sans"/>
                <a:cs typeface="DM Sans"/>
                <a:sym typeface="DM Sans"/>
              </a:defRPr>
            </a:lvl4pPr>
            <a:lvl5pPr lvl="4" rtl="0">
              <a:lnSpc>
                <a:spcPct val="100000"/>
              </a:lnSpc>
              <a:spcBef>
                <a:spcPts val="0"/>
              </a:spcBef>
              <a:spcAft>
                <a:spcPts val="0"/>
              </a:spcAft>
              <a:buSzPts val="2400"/>
              <a:buFont typeface="DM Sans"/>
              <a:buNone/>
              <a:defRPr b="1" sz="2400">
                <a:latin typeface="DM Sans"/>
                <a:ea typeface="DM Sans"/>
                <a:cs typeface="DM Sans"/>
                <a:sym typeface="DM Sans"/>
              </a:defRPr>
            </a:lvl5pPr>
            <a:lvl6pPr lvl="5" rtl="0">
              <a:lnSpc>
                <a:spcPct val="100000"/>
              </a:lnSpc>
              <a:spcBef>
                <a:spcPts val="0"/>
              </a:spcBef>
              <a:spcAft>
                <a:spcPts val="0"/>
              </a:spcAft>
              <a:buSzPts val="2400"/>
              <a:buFont typeface="DM Sans"/>
              <a:buNone/>
              <a:defRPr b="1" sz="2400">
                <a:latin typeface="DM Sans"/>
                <a:ea typeface="DM Sans"/>
                <a:cs typeface="DM Sans"/>
                <a:sym typeface="DM Sans"/>
              </a:defRPr>
            </a:lvl6pPr>
            <a:lvl7pPr lvl="6" rtl="0">
              <a:lnSpc>
                <a:spcPct val="100000"/>
              </a:lnSpc>
              <a:spcBef>
                <a:spcPts val="0"/>
              </a:spcBef>
              <a:spcAft>
                <a:spcPts val="0"/>
              </a:spcAft>
              <a:buSzPts val="2400"/>
              <a:buFont typeface="DM Sans"/>
              <a:buNone/>
              <a:defRPr b="1" sz="2400">
                <a:latin typeface="DM Sans"/>
                <a:ea typeface="DM Sans"/>
                <a:cs typeface="DM Sans"/>
                <a:sym typeface="DM Sans"/>
              </a:defRPr>
            </a:lvl7pPr>
            <a:lvl8pPr lvl="7" rtl="0">
              <a:lnSpc>
                <a:spcPct val="100000"/>
              </a:lnSpc>
              <a:spcBef>
                <a:spcPts val="0"/>
              </a:spcBef>
              <a:spcAft>
                <a:spcPts val="0"/>
              </a:spcAft>
              <a:buSzPts val="2400"/>
              <a:buFont typeface="DM Sans"/>
              <a:buNone/>
              <a:defRPr b="1" sz="2400">
                <a:latin typeface="DM Sans"/>
                <a:ea typeface="DM Sans"/>
                <a:cs typeface="DM Sans"/>
                <a:sym typeface="DM Sans"/>
              </a:defRPr>
            </a:lvl8pPr>
            <a:lvl9pPr lvl="8" rtl="0">
              <a:lnSpc>
                <a:spcPct val="100000"/>
              </a:lnSpc>
              <a:spcBef>
                <a:spcPts val="0"/>
              </a:spcBef>
              <a:spcAft>
                <a:spcPts val="0"/>
              </a:spcAft>
              <a:buSzPts val="2400"/>
              <a:buFont typeface="DM Sans"/>
              <a:buNone/>
              <a:defRPr b="1" sz="2400">
                <a:latin typeface="DM Sans"/>
                <a:ea typeface="DM Sans"/>
                <a:cs typeface="DM Sans"/>
                <a:sym typeface="DM Sans"/>
              </a:defRPr>
            </a:lvl9pPr>
          </a:lstStyle>
          <a:p/>
        </p:txBody>
      </p:sp>
      <p:grpSp>
        <p:nvGrpSpPr>
          <p:cNvPr id="133" name="Google Shape;133;p13"/>
          <p:cNvGrpSpPr/>
          <p:nvPr/>
        </p:nvGrpSpPr>
        <p:grpSpPr>
          <a:xfrm>
            <a:off x="75955" y="100918"/>
            <a:ext cx="5561615" cy="2550757"/>
            <a:chOff x="75955" y="100918"/>
            <a:chExt cx="5561615" cy="2550757"/>
          </a:xfrm>
        </p:grpSpPr>
        <p:sp>
          <p:nvSpPr>
            <p:cNvPr id="134" name="Google Shape;134;p13"/>
            <p:cNvSpPr/>
            <p:nvPr/>
          </p:nvSpPr>
          <p:spPr>
            <a:xfrm>
              <a:off x="5266027" y="100918"/>
              <a:ext cx="371542" cy="402727"/>
            </a:xfrm>
            <a:custGeom>
              <a:rect b="b" l="l" r="r" t="t"/>
              <a:pathLst>
                <a:path extrusionOk="0" h="132150" w="121917">
                  <a:moveTo>
                    <a:pt x="75688" y="55890"/>
                  </a:moveTo>
                  <a:lnTo>
                    <a:pt x="121918" y="69391"/>
                  </a:lnTo>
                  <a:lnTo>
                    <a:pt x="72254" y="67936"/>
                  </a:lnTo>
                  <a:lnTo>
                    <a:pt x="95607" y="123635"/>
                  </a:lnTo>
                  <a:lnTo>
                    <a:pt x="67292" y="76833"/>
                  </a:lnTo>
                  <a:lnTo>
                    <a:pt x="51381" y="132151"/>
                  </a:lnTo>
                  <a:lnTo>
                    <a:pt x="53671" y="78694"/>
                  </a:lnTo>
                  <a:lnTo>
                    <a:pt x="0" y="103287"/>
                  </a:lnTo>
                  <a:lnTo>
                    <a:pt x="39955" y="60350"/>
                  </a:lnTo>
                  <a:lnTo>
                    <a:pt x="6894" y="48519"/>
                  </a:lnTo>
                  <a:lnTo>
                    <a:pt x="43224" y="49568"/>
                  </a:lnTo>
                  <a:lnTo>
                    <a:pt x="19561" y="8850"/>
                  </a:lnTo>
                  <a:lnTo>
                    <a:pt x="57870" y="45394"/>
                  </a:lnTo>
                  <a:lnTo>
                    <a:pt x="63595" y="0"/>
                  </a:lnTo>
                  <a:lnTo>
                    <a:pt x="71371" y="44464"/>
                  </a:lnTo>
                  <a:lnTo>
                    <a:pt x="108559" y="20061"/>
                  </a:lnTo>
                  <a:lnTo>
                    <a:pt x="75688" y="5589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35" name="Google Shape;135;p13"/>
            <p:cNvGrpSpPr/>
            <p:nvPr/>
          </p:nvGrpSpPr>
          <p:grpSpPr>
            <a:xfrm>
              <a:off x="75955" y="2340094"/>
              <a:ext cx="311576" cy="311581"/>
              <a:chOff x="8010777" y="386361"/>
              <a:chExt cx="53575" cy="53575"/>
            </a:xfrm>
          </p:grpSpPr>
          <p:sp>
            <p:nvSpPr>
              <p:cNvPr id="136" name="Google Shape;136;p13"/>
              <p:cNvSpPr/>
              <p:nvPr/>
            </p:nvSpPr>
            <p:spPr>
              <a:xfrm>
                <a:off x="8029860" y="386361"/>
                <a:ext cx="15409" cy="53575"/>
              </a:xfrm>
              <a:custGeom>
                <a:rect b="b" l="l" r="r" t="t"/>
                <a:pathLst>
                  <a:path extrusionOk="0" h="53575" w="15409">
                    <a:moveTo>
                      <a:pt x="0" y="0"/>
                    </a:moveTo>
                    <a:lnTo>
                      <a:pt x="15409" y="0"/>
                    </a:lnTo>
                    <a:lnTo>
                      <a:pt x="15409" y="53576"/>
                    </a:lnTo>
                    <a:lnTo>
                      <a:pt x="0" y="53576"/>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7" name="Google Shape;137;p13"/>
              <p:cNvSpPr/>
              <p:nvPr/>
            </p:nvSpPr>
            <p:spPr>
              <a:xfrm rot="5400000">
                <a:off x="8029860" y="386337"/>
                <a:ext cx="15409" cy="53575"/>
              </a:xfrm>
              <a:custGeom>
                <a:rect b="b" l="l" r="r" t="t"/>
                <a:pathLst>
                  <a:path extrusionOk="0" h="53575" w="15409">
                    <a:moveTo>
                      <a:pt x="0" y="0"/>
                    </a:moveTo>
                    <a:lnTo>
                      <a:pt x="15409" y="0"/>
                    </a:lnTo>
                    <a:lnTo>
                      <a:pt x="15409" y="53576"/>
                    </a:lnTo>
                    <a:lnTo>
                      <a:pt x="0" y="53576"/>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sp>
        <p:nvSpPr>
          <p:cNvPr id="138" name="Google Shape;138;p13"/>
          <p:cNvSpPr/>
          <p:nvPr/>
        </p:nvSpPr>
        <p:spPr>
          <a:xfrm flipH="1" rot="10800000">
            <a:off x="5637587" y="-499525"/>
            <a:ext cx="4572321" cy="1298812"/>
          </a:xfrm>
          <a:custGeom>
            <a:rect b="b" l="l" r="r" t="t"/>
            <a:pathLst>
              <a:path extrusionOk="0" h="215481" w="578958">
                <a:moveTo>
                  <a:pt x="578934" y="215482"/>
                </a:moveTo>
                <a:lnTo>
                  <a:pt x="578934" y="1608"/>
                </a:lnTo>
                <a:cubicBezTo>
                  <a:pt x="578934" y="1608"/>
                  <a:pt x="438149" y="-16307"/>
                  <a:pt x="361220" y="67468"/>
                </a:cubicBezTo>
                <a:cubicBezTo>
                  <a:pt x="361220" y="67468"/>
                  <a:pt x="229856" y="49530"/>
                  <a:pt x="176232" y="143228"/>
                </a:cubicBezTo>
                <a:cubicBezTo>
                  <a:pt x="176232" y="143228"/>
                  <a:pt x="53624" y="116392"/>
                  <a:pt x="0" y="215482"/>
                </a:cubicBezTo>
                <a:lnTo>
                  <a:pt x="578958" y="215482"/>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1">
  <p:cSld name="SECTION_HEADER_1">
    <p:spTree>
      <p:nvGrpSpPr>
        <p:cNvPr id="139" name="Shape 139"/>
        <p:cNvGrpSpPr/>
        <p:nvPr/>
      </p:nvGrpSpPr>
      <p:grpSpPr>
        <a:xfrm>
          <a:off x="0" y="0"/>
          <a:ext cx="0" cy="0"/>
          <a:chOff x="0" y="0"/>
          <a:chExt cx="0" cy="0"/>
        </a:xfrm>
      </p:grpSpPr>
      <p:sp>
        <p:nvSpPr>
          <p:cNvPr id="140" name="Google Shape;140;p14"/>
          <p:cNvSpPr txBox="1"/>
          <p:nvPr>
            <p:ph type="title"/>
          </p:nvPr>
        </p:nvSpPr>
        <p:spPr>
          <a:xfrm>
            <a:off x="716316" y="1746902"/>
            <a:ext cx="5067600" cy="915900"/>
          </a:xfrm>
          <a:prstGeom prst="rect">
            <a:avLst/>
          </a:prstGeom>
        </p:spPr>
        <p:txBody>
          <a:bodyPr anchorCtr="0" anchor="b" bIns="91425" lIns="91425" spcFirstLastPara="1" rIns="91425" wrap="square" tIns="91425">
            <a:noAutofit/>
          </a:bodyPr>
          <a:lstStyle>
            <a:lvl1pPr lvl="0" rtl="0">
              <a:spcBef>
                <a:spcPts val="0"/>
              </a:spcBef>
              <a:spcAft>
                <a:spcPts val="0"/>
              </a:spcAft>
              <a:buSzPts val="3600"/>
              <a:buNone/>
              <a:defRPr sz="50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141" name="Google Shape;141;p14"/>
          <p:cNvSpPr txBox="1"/>
          <p:nvPr>
            <p:ph hasCustomPrompt="1" idx="2" type="title"/>
          </p:nvPr>
        </p:nvSpPr>
        <p:spPr>
          <a:xfrm>
            <a:off x="829072" y="691888"/>
            <a:ext cx="1652100" cy="915900"/>
          </a:xfrm>
          <a:prstGeom prst="rect">
            <a:avLst/>
          </a:prstGeom>
          <a:solidFill>
            <a:srgbClr val="95A83D">
              <a:alpha val="28480"/>
            </a:srgbClr>
          </a:solidFill>
          <a:ln cap="flat" cmpd="sng" w="28575">
            <a:solidFill>
              <a:schemeClr val="accent6"/>
            </a:solidFill>
            <a:prstDash val="solid"/>
            <a:round/>
            <a:headEnd len="sm" w="sm" type="none"/>
            <a:tailEnd len="sm" w="sm" type="none"/>
          </a:ln>
        </p:spPr>
        <p:txBody>
          <a:bodyPr anchorCtr="0" anchor="b" bIns="91425" lIns="91425" spcFirstLastPara="1" rIns="91425" wrap="square" tIns="91425">
            <a:noAutofit/>
          </a:bodyPr>
          <a:lstStyle>
            <a:lvl1pPr lvl="0" rtl="0" algn="ctr">
              <a:spcBef>
                <a:spcPts val="0"/>
              </a:spcBef>
              <a:spcAft>
                <a:spcPts val="0"/>
              </a:spcAft>
              <a:buClr>
                <a:schemeClr val="lt1"/>
              </a:buClr>
              <a:buSzPts val="6000"/>
              <a:buNone/>
              <a:defRPr sz="6000"/>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142" name="Google Shape;142;p14"/>
          <p:cNvSpPr txBox="1"/>
          <p:nvPr>
            <p:ph idx="1" type="subTitle"/>
          </p:nvPr>
        </p:nvSpPr>
        <p:spPr>
          <a:xfrm>
            <a:off x="716316" y="2619166"/>
            <a:ext cx="5067600" cy="3750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sz="16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grpSp>
        <p:nvGrpSpPr>
          <p:cNvPr id="143" name="Google Shape;143;p14"/>
          <p:cNvGrpSpPr/>
          <p:nvPr/>
        </p:nvGrpSpPr>
        <p:grpSpPr>
          <a:xfrm>
            <a:off x="6152" y="3875300"/>
            <a:ext cx="9144396" cy="1298812"/>
            <a:chOff x="6152" y="3875300"/>
            <a:chExt cx="9144396" cy="1298812"/>
          </a:xfrm>
        </p:grpSpPr>
        <p:sp>
          <p:nvSpPr>
            <p:cNvPr id="144" name="Google Shape;144;p14"/>
            <p:cNvSpPr/>
            <p:nvPr/>
          </p:nvSpPr>
          <p:spPr>
            <a:xfrm flipH="1">
              <a:off x="6152" y="3875300"/>
              <a:ext cx="4572321" cy="1298812"/>
            </a:xfrm>
            <a:custGeom>
              <a:rect b="b" l="l" r="r" t="t"/>
              <a:pathLst>
                <a:path extrusionOk="0" h="215481" w="578958">
                  <a:moveTo>
                    <a:pt x="578934" y="215482"/>
                  </a:moveTo>
                  <a:lnTo>
                    <a:pt x="578934" y="1608"/>
                  </a:lnTo>
                  <a:cubicBezTo>
                    <a:pt x="578934" y="1608"/>
                    <a:pt x="438149" y="-16307"/>
                    <a:pt x="361220" y="67468"/>
                  </a:cubicBezTo>
                  <a:cubicBezTo>
                    <a:pt x="361220" y="67468"/>
                    <a:pt x="229856" y="49530"/>
                    <a:pt x="176232" y="143228"/>
                  </a:cubicBezTo>
                  <a:cubicBezTo>
                    <a:pt x="176232" y="143228"/>
                    <a:pt x="53624" y="116392"/>
                    <a:pt x="0" y="215482"/>
                  </a:cubicBezTo>
                  <a:lnTo>
                    <a:pt x="578958" y="215482"/>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5" name="Google Shape;145;p14"/>
            <p:cNvSpPr/>
            <p:nvPr/>
          </p:nvSpPr>
          <p:spPr>
            <a:xfrm>
              <a:off x="4578227" y="3875300"/>
              <a:ext cx="4572321" cy="1298812"/>
            </a:xfrm>
            <a:custGeom>
              <a:rect b="b" l="l" r="r" t="t"/>
              <a:pathLst>
                <a:path extrusionOk="0" h="215481" w="578958">
                  <a:moveTo>
                    <a:pt x="578934" y="215482"/>
                  </a:moveTo>
                  <a:lnTo>
                    <a:pt x="578934" y="1608"/>
                  </a:lnTo>
                  <a:cubicBezTo>
                    <a:pt x="578934" y="1608"/>
                    <a:pt x="438149" y="-16307"/>
                    <a:pt x="361220" y="67468"/>
                  </a:cubicBezTo>
                  <a:cubicBezTo>
                    <a:pt x="361220" y="67468"/>
                    <a:pt x="229856" y="49530"/>
                    <a:pt x="176232" y="143228"/>
                  </a:cubicBezTo>
                  <a:cubicBezTo>
                    <a:pt x="176232" y="143228"/>
                    <a:pt x="53624" y="116392"/>
                    <a:pt x="0" y="215482"/>
                  </a:cubicBezTo>
                  <a:lnTo>
                    <a:pt x="578958" y="215482"/>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46" name="Google Shape;146;p14"/>
          <p:cNvGrpSpPr/>
          <p:nvPr/>
        </p:nvGrpSpPr>
        <p:grpSpPr>
          <a:xfrm>
            <a:off x="177975" y="391208"/>
            <a:ext cx="296595" cy="296600"/>
            <a:chOff x="10268217" y="1610115"/>
            <a:chExt cx="50999" cy="50999"/>
          </a:xfrm>
        </p:grpSpPr>
        <p:sp>
          <p:nvSpPr>
            <p:cNvPr id="147" name="Google Shape;147;p14"/>
            <p:cNvSpPr/>
            <p:nvPr/>
          </p:nvSpPr>
          <p:spPr>
            <a:xfrm>
              <a:off x="10286369" y="1610115"/>
              <a:ext cx="14670" cy="50999"/>
            </a:xfrm>
            <a:custGeom>
              <a:rect b="b" l="l" r="r" t="t"/>
              <a:pathLst>
                <a:path extrusionOk="0" h="50999" w="14670">
                  <a:moveTo>
                    <a:pt x="0" y="0"/>
                  </a:moveTo>
                  <a:lnTo>
                    <a:pt x="14670" y="0"/>
                  </a:lnTo>
                  <a:lnTo>
                    <a:pt x="14670" y="51000"/>
                  </a:lnTo>
                  <a:lnTo>
                    <a:pt x="0" y="5100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8" name="Google Shape;148;p14"/>
            <p:cNvSpPr/>
            <p:nvPr/>
          </p:nvSpPr>
          <p:spPr>
            <a:xfrm rot="5400000">
              <a:off x="10286381" y="1610127"/>
              <a:ext cx="14670" cy="50999"/>
            </a:xfrm>
            <a:custGeom>
              <a:rect b="b" l="l" r="r" t="t"/>
              <a:pathLst>
                <a:path extrusionOk="0" h="50999" w="14670">
                  <a:moveTo>
                    <a:pt x="0" y="0"/>
                  </a:moveTo>
                  <a:lnTo>
                    <a:pt x="14670" y="0"/>
                  </a:lnTo>
                  <a:lnTo>
                    <a:pt x="14670" y="51000"/>
                  </a:lnTo>
                  <a:lnTo>
                    <a:pt x="0" y="5100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2">
  <p:cSld name="SECTION_HEADER_1_1">
    <p:spTree>
      <p:nvGrpSpPr>
        <p:cNvPr id="149" name="Shape 149"/>
        <p:cNvGrpSpPr/>
        <p:nvPr/>
      </p:nvGrpSpPr>
      <p:grpSpPr>
        <a:xfrm>
          <a:off x="0" y="0"/>
          <a:ext cx="0" cy="0"/>
          <a:chOff x="0" y="0"/>
          <a:chExt cx="0" cy="0"/>
        </a:xfrm>
      </p:grpSpPr>
      <p:sp>
        <p:nvSpPr>
          <p:cNvPr id="150" name="Google Shape;150;p15"/>
          <p:cNvSpPr txBox="1"/>
          <p:nvPr>
            <p:ph type="title"/>
          </p:nvPr>
        </p:nvSpPr>
        <p:spPr>
          <a:xfrm>
            <a:off x="1585575" y="1281700"/>
            <a:ext cx="5973000" cy="9159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3600"/>
              <a:buNone/>
              <a:defRPr sz="50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151" name="Google Shape;151;p15"/>
          <p:cNvSpPr txBox="1"/>
          <p:nvPr>
            <p:ph hasCustomPrompt="1" idx="2" type="title"/>
          </p:nvPr>
        </p:nvSpPr>
        <p:spPr>
          <a:xfrm>
            <a:off x="3745950" y="3013963"/>
            <a:ext cx="1652100" cy="915900"/>
          </a:xfrm>
          <a:prstGeom prst="rect">
            <a:avLst/>
          </a:prstGeom>
          <a:solidFill>
            <a:srgbClr val="95A83D">
              <a:alpha val="28480"/>
            </a:srgbClr>
          </a:solidFill>
          <a:ln cap="flat" cmpd="sng" w="28575">
            <a:solidFill>
              <a:schemeClr val="accent6"/>
            </a:solidFill>
            <a:prstDash val="solid"/>
            <a:round/>
            <a:headEnd len="sm" w="sm" type="none"/>
            <a:tailEnd len="sm" w="sm" type="none"/>
          </a:ln>
        </p:spPr>
        <p:txBody>
          <a:bodyPr anchorCtr="0" anchor="b" bIns="91425" lIns="91425" spcFirstLastPara="1" rIns="91425" wrap="square" tIns="91425">
            <a:noAutofit/>
          </a:bodyPr>
          <a:lstStyle>
            <a:lvl1pPr lvl="0" rtl="0" algn="ctr">
              <a:spcBef>
                <a:spcPts val="0"/>
              </a:spcBef>
              <a:spcAft>
                <a:spcPts val="0"/>
              </a:spcAft>
              <a:buClr>
                <a:schemeClr val="lt1"/>
              </a:buClr>
              <a:buSzPts val="6000"/>
              <a:buNone/>
              <a:defRPr sz="6000"/>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152" name="Google Shape;152;p15"/>
          <p:cNvSpPr txBox="1"/>
          <p:nvPr>
            <p:ph idx="1" type="subTitle"/>
          </p:nvPr>
        </p:nvSpPr>
        <p:spPr>
          <a:xfrm>
            <a:off x="1585575" y="2163378"/>
            <a:ext cx="5973000" cy="3750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sz="16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grpSp>
        <p:nvGrpSpPr>
          <p:cNvPr id="153" name="Google Shape;153;p15"/>
          <p:cNvGrpSpPr/>
          <p:nvPr/>
        </p:nvGrpSpPr>
        <p:grpSpPr>
          <a:xfrm>
            <a:off x="0" y="3845125"/>
            <a:ext cx="9143995" cy="1298812"/>
            <a:chOff x="0" y="3845125"/>
            <a:chExt cx="9143995" cy="1298812"/>
          </a:xfrm>
        </p:grpSpPr>
        <p:sp>
          <p:nvSpPr>
            <p:cNvPr id="154" name="Google Shape;154;p15"/>
            <p:cNvSpPr/>
            <p:nvPr/>
          </p:nvSpPr>
          <p:spPr>
            <a:xfrm>
              <a:off x="0" y="3845125"/>
              <a:ext cx="4572321" cy="1298812"/>
            </a:xfrm>
            <a:custGeom>
              <a:rect b="b" l="l" r="r" t="t"/>
              <a:pathLst>
                <a:path extrusionOk="0" h="215481" w="578958">
                  <a:moveTo>
                    <a:pt x="24" y="215482"/>
                  </a:moveTo>
                  <a:lnTo>
                    <a:pt x="24" y="1608"/>
                  </a:lnTo>
                  <a:cubicBezTo>
                    <a:pt x="24" y="1608"/>
                    <a:pt x="140810" y="-16307"/>
                    <a:pt x="217739" y="67468"/>
                  </a:cubicBezTo>
                  <a:cubicBezTo>
                    <a:pt x="217739" y="67468"/>
                    <a:pt x="349102" y="49530"/>
                    <a:pt x="402726" y="143228"/>
                  </a:cubicBezTo>
                  <a:cubicBezTo>
                    <a:pt x="402726" y="143228"/>
                    <a:pt x="525335" y="116392"/>
                    <a:pt x="578958" y="215482"/>
                  </a:cubicBezTo>
                  <a:lnTo>
                    <a:pt x="0" y="215482"/>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5" name="Google Shape;155;p15"/>
            <p:cNvSpPr/>
            <p:nvPr/>
          </p:nvSpPr>
          <p:spPr>
            <a:xfrm>
              <a:off x="4571674" y="3845125"/>
              <a:ext cx="4572321" cy="1298812"/>
            </a:xfrm>
            <a:custGeom>
              <a:rect b="b" l="l" r="r" t="t"/>
              <a:pathLst>
                <a:path extrusionOk="0" h="215481" w="578958">
                  <a:moveTo>
                    <a:pt x="578934" y="215482"/>
                  </a:moveTo>
                  <a:lnTo>
                    <a:pt x="578934" y="1608"/>
                  </a:lnTo>
                  <a:cubicBezTo>
                    <a:pt x="578934" y="1608"/>
                    <a:pt x="438149" y="-16307"/>
                    <a:pt x="361220" y="67468"/>
                  </a:cubicBezTo>
                  <a:cubicBezTo>
                    <a:pt x="361220" y="67468"/>
                    <a:pt x="229856" y="49530"/>
                    <a:pt x="176232" y="143228"/>
                  </a:cubicBezTo>
                  <a:cubicBezTo>
                    <a:pt x="176232" y="143228"/>
                    <a:pt x="53624" y="116392"/>
                    <a:pt x="0" y="215482"/>
                  </a:cubicBezTo>
                  <a:lnTo>
                    <a:pt x="578958" y="215482"/>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TITLE_ONLY_1">
    <p:spTree>
      <p:nvGrpSpPr>
        <p:cNvPr id="156" name="Shape 156"/>
        <p:cNvGrpSpPr/>
        <p:nvPr/>
      </p:nvGrpSpPr>
      <p:grpSpPr>
        <a:xfrm>
          <a:off x="0" y="0"/>
          <a:ext cx="0" cy="0"/>
          <a:chOff x="0" y="0"/>
          <a:chExt cx="0" cy="0"/>
        </a:xfrm>
      </p:grpSpPr>
      <p:sp>
        <p:nvSpPr>
          <p:cNvPr id="157" name="Google Shape;157;p16"/>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58" name="Google Shape;158;p16"/>
          <p:cNvSpPr/>
          <p:nvPr/>
        </p:nvSpPr>
        <p:spPr>
          <a:xfrm flipH="1">
            <a:off x="-1065888" y="4284875"/>
            <a:ext cx="4572321" cy="1298812"/>
          </a:xfrm>
          <a:custGeom>
            <a:rect b="b" l="l" r="r" t="t"/>
            <a:pathLst>
              <a:path extrusionOk="0" h="215481" w="578958">
                <a:moveTo>
                  <a:pt x="578934" y="215482"/>
                </a:moveTo>
                <a:lnTo>
                  <a:pt x="578934" y="1608"/>
                </a:lnTo>
                <a:cubicBezTo>
                  <a:pt x="578934" y="1608"/>
                  <a:pt x="438149" y="-16307"/>
                  <a:pt x="361220" y="67468"/>
                </a:cubicBezTo>
                <a:cubicBezTo>
                  <a:pt x="361220" y="67468"/>
                  <a:pt x="229856" y="49530"/>
                  <a:pt x="176232" y="143228"/>
                </a:cubicBezTo>
                <a:cubicBezTo>
                  <a:pt x="176232" y="143228"/>
                  <a:pt x="53624" y="116392"/>
                  <a:pt x="0" y="215482"/>
                </a:cubicBezTo>
                <a:lnTo>
                  <a:pt x="578958" y="215482"/>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59" name="Google Shape;159;p16"/>
          <p:cNvGrpSpPr/>
          <p:nvPr/>
        </p:nvGrpSpPr>
        <p:grpSpPr>
          <a:xfrm flipH="1" rot="10800000">
            <a:off x="276403" y="391208"/>
            <a:ext cx="8708443" cy="4337962"/>
            <a:chOff x="276403" y="467408"/>
            <a:chExt cx="8708443" cy="4337962"/>
          </a:xfrm>
        </p:grpSpPr>
        <p:sp>
          <p:nvSpPr>
            <p:cNvPr id="160" name="Google Shape;160;p16"/>
            <p:cNvSpPr/>
            <p:nvPr/>
          </p:nvSpPr>
          <p:spPr>
            <a:xfrm>
              <a:off x="8613304" y="4402643"/>
              <a:ext cx="371542" cy="402727"/>
            </a:xfrm>
            <a:custGeom>
              <a:rect b="b" l="l" r="r" t="t"/>
              <a:pathLst>
                <a:path extrusionOk="0" h="132150" w="121917">
                  <a:moveTo>
                    <a:pt x="75688" y="55890"/>
                  </a:moveTo>
                  <a:lnTo>
                    <a:pt x="121918" y="69391"/>
                  </a:lnTo>
                  <a:lnTo>
                    <a:pt x="72254" y="67936"/>
                  </a:lnTo>
                  <a:lnTo>
                    <a:pt x="95607" y="123635"/>
                  </a:lnTo>
                  <a:lnTo>
                    <a:pt x="67292" y="76833"/>
                  </a:lnTo>
                  <a:lnTo>
                    <a:pt x="51381" y="132151"/>
                  </a:lnTo>
                  <a:lnTo>
                    <a:pt x="53671" y="78694"/>
                  </a:lnTo>
                  <a:lnTo>
                    <a:pt x="0" y="103287"/>
                  </a:lnTo>
                  <a:lnTo>
                    <a:pt x="39955" y="60350"/>
                  </a:lnTo>
                  <a:lnTo>
                    <a:pt x="6894" y="48519"/>
                  </a:lnTo>
                  <a:lnTo>
                    <a:pt x="43224" y="49568"/>
                  </a:lnTo>
                  <a:lnTo>
                    <a:pt x="19561" y="8850"/>
                  </a:lnTo>
                  <a:lnTo>
                    <a:pt x="57870" y="45394"/>
                  </a:lnTo>
                  <a:lnTo>
                    <a:pt x="63595" y="0"/>
                  </a:lnTo>
                  <a:lnTo>
                    <a:pt x="71371" y="44464"/>
                  </a:lnTo>
                  <a:lnTo>
                    <a:pt x="108559" y="20061"/>
                  </a:lnTo>
                  <a:lnTo>
                    <a:pt x="75688" y="5589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61" name="Google Shape;161;p16"/>
            <p:cNvGrpSpPr/>
            <p:nvPr/>
          </p:nvGrpSpPr>
          <p:grpSpPr>
            <a:xfrm>
              <a:off x="276403" y="467408"/>
              <a:ext cx="296595" cy="296600"/>
              <a:chOff x="10281319" y="1623217"/>
              <a:chExt cx="50999" cy="50999"/>
            </a:xfrm>
          </p:grpSpPr>
          <p:sp>
            <p:nvSpPr>
              <p:cNvPr id="162" name="Google Shape;162;p16"/>
              <p:cNvSpPr/>
              <p:nvPr/>
            </p:nvSpPr>
            <p:spPr>
              <a:xfrm>
                <a:off x="10299471" y="1623217"/>
                <a:ext cx="14670" cy="50999"/>
              </a:xfrm>
              <a:custGeom>
                <a:rect b="b" l="l" r="r" t="t"/>
                <a:pathLst>
                  <a:path extrusionOk="0" h="50999" w="14670">
                    <a:moveTo>
                      <a:pt x="0" y="0"/>
                    </a:moveTo>
                    <a:lnTo>
                      <a:pt x="14670" y="0"/>
                    </a:lnTo>
                    <a:lnTo>
                      <a:pt x="14670" y="51000"/>
                    </a:lnTo>
                    <a:lnTo>
                      <a:pt x="0" y="5100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3" name="Google Shape;163;p16"/>
              <p:cNvSpPr/>
              <p:nvPr/>
            </p:nvSpPr>
            <p:spPr>
              <a:xfrm rot="5400000">
                <a:off x="10299483" y="1623229"/>
                <a:ext cx="14670" cy="50999"/>
              </a:xfrm>
              <a:custGeom>
                <a:rect b="b" l="l" r="r" t="t"/>
                <a:pathLst>
                  <a:path extrusionOk="0" h="50999" w="14670">
                    <a:moveTo>
                      <a:pt x="0" y="0"/>
                    </a:moveTo>
                    <a:lnTo>
                      <a:pt x="14670" y="0"/>
                    </a:lnTo>
                    <a:lnTo>
                      <a:pt x="14670" y="51000"/>
                    </a:lnTo>
                    <a:lnTo>
                      <a:pt x="0" y="5100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2">
  <p:cSld name="TITLE_ONLY_1_1">
    <p:spTree>
      <p:nvGrpSpPr>
        <p:cNvPr id="164" name="Shape 164"/>
        <p:cNvGrpSpPr/>
        <p:nvPr/>
      </p:nvGrpSpPr>
      <p:grpSpPr>
        <a:xfrm>
          <a:off x="0" y="0"/>
          <a:ext cx="0" cy="0"/>
          <a:chOff x="0" y="0"/>
          <a:chExt cx="0" cy="0"/>
        </a:xfrm>
      </p:grpSpPr>
      <p:sp>
        <p:nvSpPr>
          <p:cNvPr id="165" name="Google Shape;165;p17"/>
          <p:cNvSpPr/>
          <p:nvPr/>
        </p:nvSpPr>
        <p:spPr>
          <a:xfrm rot="10800000">
            <a:off x="-1065888" y="-499525"/>
            <a:ext cx="4572321" cy="1298812"/>
          </a:xfrm>
          <a:custGeom>
            <a:rect b="b" l="l" r="r" t="t"/>
            <a:pathLst>
              <a:path extrusionOk="0" h="215481" w="578958">
                <a:moveTo>
                  <a:pt x="578934" y="215482"/>
                </a:moveTo>
                <a:lnTo>
                  <a:pt x="578934" y="1608"/>
                </a:lnTo>
                <a:cubicBezTo>
                  <a:pt x="578934" y="1608"/>
                  <a:pt x="438149" y="-16307"/>
                  <a:pt x="361220" y="67468"/>
                </a:cubicBezTo>
                <a:cubicBezTo>
                  <a:pt x="361220" y="67468"/>
                  <a:pt x="229856" y="49530"/>
                  <a:pt x="176232" y="143228"/>
                </a:cubicBezTo>
                <a:cubicBezTo>
                  <a:pt x="176232" y="143228"/>
                  <a:pt x="53624" y="116392"/>
                  <a:pt x="0" y="215482"/>
                </a:cubicBezTo>
                <a:lnTo>
                  <a:pt x="578958" y="215482"/>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6" name="Google Shape;166;p17"/>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grpSp>
        <p:nvGrpSpPr>
          <p:cNvPr id="167" name="Google Shape;167;p17"/>
          <p:cNvGrpSpPr/>
          <p:nvPr/>
        </p:nvGrpSpPr>
        <p:grpSpPr>
          <a:xfrm>
            <a:off x="203729" y="391208"/>
            <a:ext cx="8743643" cy="4414162"/>
            <a:chOff x="203729" y="391208"/>
            <a:chExt cx="8743643" cy="4414162"/>
          </a:xfrm>
        </p:grpSpPr>
        <p:sp>
          <p:nvSpPr>
            <p:cNvPr id="168" name="Google Shape;168;p17"/>
            <p:cNvSpPr/>
            <p:nvPr/>
          </p:nvSpPr>
          <p:spPr>
            <a:xfrm>
              <a:off x="203729" y="4402643"/>
              <a:ext cx="371542" cy="402727"/>
            </a:xfrm>
            <a:custGeom>
              <a:rect b="b" l="l" r="r" t="t"/>
              <a:pathLst>
                <a:path extrusionOk="0" h="132150" w="121917">
                  <a:moveTo>
                    <a:pt x="75688" y="55890"/>
                  </a:moveTo>
                  <a:lnTo>
                    <a:pt x="121918" y="69391"/>
                  </a:lnTo>
                  <a:lnTo>
                    <a:pt x="72254" y="67936"/>
                  </a:lnTo>
                  <a:lnTo>
                    <a:pt x="95607" y="123635"/>
                  </a:lnTo>
                  <a:lnTo>
                    <a:pt x="67292" y="76833"/>
                  </a:lnTo>
                  <a:lnTo>
                    <a:pt x="51381" y="132151"/>
                  </a:lnTo>
                  <a:lnTo>
                    <a:pt x="53671" y="78694"/>
                  </a:lnTo>
                  <a:lnTo>
                    <a:pt x="0" y="103287"/>
                  </a:lnTo>
                  <a:lnTo>
                    <a:pt x="39955" y="60350"/>
                  </a:lnTo>
                  <a:lnTo>
                    <a:pt x="6894" y="48519"/>
                  </a:lnTo>
                  <a:lnTo>
                    <a:pt x="43224" y="49568"/>
                  </a:lnTo>
                  <a:lnTo>
                    <a:pt x="19561" y="8850"/>
                  </a:lnTo>
                  <a:lnTo>
                    <a:pt x="57870" y="45394"/>
                  </a:lnTo>
                  <a:lnTo>
                    <a:pt x="63595" y="0"/>
                  </a:lnTo>
                  <a:lnTo>
                    <a:pt x="71371" y="44464"/>
                  </a:lnTo>
                  <a:lnTo>
                    <a:pt x="108559" y="20061"/>
                  </a:lnTo>
                  <a:lnTo>
                    <a:pt x="75688" y="5589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69" name="Google Shape;169;p17"/>
            <p:cNvGrpSpPr/>
            <p:nvPr/>
          </p:nvGrpSpPr>
          <p:grpSpPr>
            <a:xfrm>
              <a:off x="8650778" y="391208"/>
              <a:ext cx="296595" cy="296600"/>
              <a:chOff x="10268217" y="1610115"/>
              <a:chExt cx="50999" cy="50999"/>
            </a:xfrm>
          </p:grpSpPr>
          <p:sp>
            <p:nvSpPr>
              <p:cNvPr id="170" name="Google Shape;170;p17"/>
              <p:cNvSpPr/>
              <p:nvPr/>
            </p:nvSpPr>
            <p:spPr>
              <a:xfrm>
                <a:off x="10286369" y="1610115"/>
                <a:ext cx="14670" cy="50999"/>
              </a:xfrm>
              <a:custGeom>
                <a:rect b="b" l="l" r="r" t="t"/>
                <a:pathLst>
                  <a:path extrusionOk="0" h="50999" w="14670">
                    <a:moveTo>
                      <a:pt x="0" y="0"/>
                    </a:moveTo>
                    <a:lnTo>
                      <a:pt x="14670" y="0"/>
                    </a:lnTo>
                    <a:lnTo>
                      <a:pt x="14670" y="51000"/>
                    </a:lnTo>
                    <a:lnTo>
                      <a:pt x="0" y="5100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1" name="Google Shape;171;p17"/>
              <p:cNvSpPr/>
              <p:nvPr/>
            </p:nvSpPr>
            <p:spPr>
              <a:xfrm rot="5400000">
                <a:off x="10286381" y="1610127"/>
                <a:ext cx="14670" cy="50999"/>
              </a:xfrm>
              <a:custGeom>
                <a:rect b="b" l="l" r="r" t="t"/>
                <a:pathLst>
                  <a:path extrusionOk="0" h="50999" w="14670">
                    <a:moveTo>
                      <a:pt x="0" y="0"/>
                    </a:moveTo>
                    <a:lnTo>
                      <a:pt x="14670" y="0"/>
                    </a:lnTo>
                    <a:lnTo>
                      <a:pt x="14670" y="51000"/>
                    </a:lnTo>
                    <a:lnTo>
                      <a:pt x="0" y="5100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BLANK_1_1">
    <p:spTree>
      <p:nvGrpSpPr>
        <p:cNvPr id="172" name="Shape 172"/>
        <p:cNvGrpSpPr/>
        <p:nvPr/>
      </p:nvGrpSpPr>
      <p:grpSpPr>
        <a:xfrm>
          <a:off x="0" y="0"/>
          <a:ext cx="0" cy="0"/>
          <a:chOff x="0" y="0"/>
          <a:chExt cx="0" cy="0"/>
        </a:xfrm>
      </p:grpSpPr>
      <p:sp>
        <p:nvSpPr>
          <p:cNvPr id="173" name="Google Shape;173;p18"/>
          <p:cNvSpPr txBox="1"/>
          <p:nvPr>
            <p:ph type="title"/>
          </p:nvPr>
        </p:nvSpPr>
        <p:spPr>
          <a:xfrm>
            <a:off x="2539200" y="3119475"/>
            <a:ext cx="5378400" cy="661800"/>
          </a:xfrm>
          <a:prstGeom prst="rect">
            <a:avLst/>
          </a:prstGeom>
        </p:spPr>
        <p:txBody>
          <a:bodyPr anchorCtr="0" anchor="t" bIns="91425" lIns="91425" spcFirstLastPara="1" rIns="91425" wrap="square" tIns="91425">
            <a:noAutofit/>
          </a:bodyPr>
          <a:lstStyle>
            <a:lvl1pPr lvl="0" rtl="0" algn="r">
              <a:spcBef>
                <a:spcPts val="0"/>
              </a:spcBef>
              <a:spcAft>
                <a:spcPts val="0"/>
              </a:spcAft>
              <a:buSzPts val="3000"/>
              <a:buNone/>
              <a:defRPr/>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p:txBody>
      </p:sp>
      <p:sp>
        <p:nvSpPr>
          <p:cNvPr id="174" name="Google Shape;174;p18"/>
          <p:cNvSpPr txBox="1"/>
          <p:nvPr>
            <p:ph idx="1" type="subTitle"/>
          </p:nvPr>
        </p:nvSpPr>
        <p:spPr>
          <a:xfrm>
            <a:off x="1226400" y="1256175"/>
            <a:ext cx="6691200" cy="1863300"/>
          </a:xfrm>
          <a:prstGeom prst="rect">
            <a:avLst/>
          </a:prstGeom>
        </p:spPr>
        <p:txBody>
          <a:bodyPr anchorCtr="0" anchor="b" bIns="91425" lIns="91425" spcFirstLastPara="1" rIns="91425" wrap="square" tIns="91425">
            <a:noAutofit/>
          </a:bodyPr>
          <a:lstStyle>
            <a:lvl1pPr lvl="0" rtl="0" algn="r">
              <a:spcBef>
                <a:spcPts val="0"/>
              </a:spcBef>
              <a:spcAft>
                <a:spcPts val="0"/>
              </a:spcAft>
              <a:buSzPts val="3000"/>
              <a:buNone/>
              <a:defRPr sz="3000"/>
            </a:lvl1pPr>
            <a:lvl2pPr lvl="1" rtl="0" algn="ctr">
              <a:lnSpc>
                <a:spcPct val="100000"/>
              </a:lnSpc>
              <a:spcBef>
                <a:spcPts val="0"/>
              </a:spcBef>
              <a:spcAft>
                <a:spcPts val="0"/>
              </a:spcAft>
              <a:buSzPts val="3000"/>
              <a:buNone/>
              <a:defRPr sz="3000"/>
            </a:lvl2pPr>
            <a:lvl3pPr lvl="2" rtl="0" algn="ctr">
              <a:lnSpc>
                <a:spcPct val="100000"/>
              </a:lnSpc>
              <a:spcBef>
                <a:spcPts val="0"/>
              </a:spcBef>
              <a:spcAft>
                <a:spcPts val="0"/>
              </a:spcAft>
              <a:buSzPts val="3000"/>
              <a:buNone/>
              <a:defRPr sz="3000"/>
            </a:lvl3pPr>
            <a:lvl4pPr lvl="3" rtl="0" algn="ctr">
              <a:lnSpc>
                <a:spcPct val="100000"/>
              </a:lnSpc>
              <a:spcBef>
                <a:spcPts val="0"/>
              </a:spcBef>
              <a:spcAft>
                <a:spcPts val="0"/>
              </a:spcAft>
              <a:buSzPts val="3000"/>
              <a:buNone/>
              <a:defRPr sz="3000"/>
            </a:lvl4pPr>
            <a:lvl5pPr lvl="4" rtl="0" algn="ctr">
              <a:lnSpc>
                <a:spcPct val="100000"/>
              </a:lnSpc>
              <a:spcBef>
                <a:spcPts val="0"/>
              </a:spcBef>
              <a:spcAft>
                <a:spcPts val="0"/>
              </a:spcAft>
              <a:buSzPts val="3000"/>
              <a:buNone/>
              <a:defRPr sz="3000"/>
            </a:lvl5pPr>
            <a:lvl6pPr lvl="5" rtl="0" algn="ctr">
              <a:lnSpc>
                <a:spcPct val="100000"/>
              </a:lnSpc>
              <a:spcBef>
                <a:spcPts val="0"/>
              </a:spcBef>
              <a:spcAft>
                <a:spcPts val="0"/>
              </a:spcAft>
              <a:buSzPts val="3000"/>
              <a:buNone/>
              <a:defRPr sz="3000"/>
            </a:lvl6pPr>
            <a:lvl7pPr lvl="6" rtl="0" algn="ctr">
              <a:lnSpc>
                <a:spcPct val="100000"/>
              </a:lnSpc>
              <a:spcBef>
                <a:spcPts val="0"/>
              </a:spcBef>
              <a:spcAft>
                <a:spcPts val="0"/>
              </a:spcAft>
              <a:buSzPts val="3000"/>
              <a:buNone/>
              <a:defRPr sz="3000"/>
            </a:lvl7pPr>
            <a:lvl8pPr lvl="7" rtl="0" algn="ctr">
              <a:lnSpc>
                <a:spcPct val="100000"/>
              </a:lnSpc>
              <a:spcBef>
                <a:spcPts val="0"/>
              </a:spcBef>
              <a:spcAft>
                <a:spcPts val="0"/>
              </a:spcAft>
              <a:buSzPts val="3000"/>
              <a:buNone/>
              <a:defRPr sz="3000"/>
            </a:lvl8pPr>
            <a:lvl9pPr lvl="8" rtl="0" algn="ctr">
              <a:lnSpc>
                <a:spcPct val="100000"/>
              </a:lnSpc>
              <a:spcBef>
                <a:spcPts val="0"/>
              </a:spcBef>
              <a:spcAft>
                <a:spcPts val="0"/>
              </a:spcAft>
              <a:buSzPts val="3000"/>
              <a:buNone/>
              <a:defRPr sz="3000"/>
            </a:lvl9pPr>
          </a:lstStyle>
          <a:p/>
        </p:txBody>
      </p:sp>
      <p:sp>
        <p:nvSpPr>
          <p:cNvPr id="175" name="Google Shape;175;p18"/>
          <p:cNvSpPr/>
          <p:nvPr/>
        </p:nvSpPr>
        <p:spPr>
          <a:xfrm>
            <a:off x="5637587" y="4284875"/>
            <a:ext cx="4572321" cy="1298812"/>
          </a:xfrm>
          <a:custGeom>
            <a:rect b="b" l="l" r="r" t="t"/>
            <a:pathLst>
              <a:path extrusionOk="0" h="215481" w="578958">
                <a:moveTo>
                  <a:pt x="578934" y="215482"/>
                </a:moveTo>
                <a:lnTo>
                  <a:pt x="578934" y="1608"/>
                </a:lnTo>
                <a:cubicBezTo>
                  <a:pt x="578934" y="1608"/>
                  <a:pt x="438149" y="-16307"/>
                  <a:pt x="361220" y="67468"/>
                </a:cubicBezTo>
                <a:cubicBezTo>
                  <a:pt x="361220" y="67468"/>
                  <a:pt x="229856" y="49530"/>
                  <a:pt x="176232" y="143228"/>
                </a:cubicBezTo>
                <a:cubicBezTo>
                  <a:pt x="176232" y="143228"/>
                  <a:pt x="53624" y="116392"/>
                  <a:pt x="0" y="215482"/>
                </a:cubicBezTo>
                <a:lnTo>
                  <a:pt x="578958" y="215482"/>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76" name="Google Shape;176;p18"/>
          <p:cNvGrpSpPr/>
          <p:nvPr/>
        </p:nvGrpSpPr>
        <p:grpSpPr>
          <a:xfrm>
            <a:off x="183317" y="383706"/>
            <a:ext cx="8744978" cy="311581"/>
            <a:chOff x="183317" y="383706"/>
            <a:chExt cx="8744978" cy="311581"/>
          </a:xfrm>
        </p:grpSpPr>
        <p:grpSp>
          <p:nvGrpSpPr>
            <p:cNvPr id="177" name="Google Shape;177;p18"/>
            <p:cNvGrpSpPr/>
            <p:nvPr/>
          </p:nvGrpSpPr>
          <p:grpSpPr>
            <a:xfrm>
              <a:off x="8631700" y="391208"/>
              <a:ext cx="296595" cy="296600"/>
              <a:chOff x="10268217" y="1610115"/>
              <a:chExt cx="50999" cy="50999"/>
            </a:xfrm>
          </p:grpSpPr>
          <p:sp>
            <p:nvSpPr>
              <p:cNvPr id="178" name="Google Shape;178;p18"/>
              <p:cNvSpPr/>
              <p:nvPr/>
            </p:nvSpPr>
            <p:spPr>
              <a:xfrm>
                <a:off x="10286369" y="1610115"/>
                <a:ext cx="14670" cy="50999"/>
              </a:xfrm>
              <a:custGeom>
                <a:rect b="b" l="l" r="r" t="t"/>
                <a:pathLst>
                  <a:path extrusionOk="0" h="50999" w="14670">
                    <a:moveTo>
                      <a:pt x="0" y="0"/>
                    </a:moveTo>
                    <a:lnTo>
                      <a:pt x="14670" y="0"/>
                    </a:lnTo>
                    <a:lnTo>
                      <a:pt x="14670" y="51000"/>
                    </a:lnTo>
                    <a:lnTo>
                      <a:pt x="0" y="5100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9" name="Google Shape;179;p18"/>
              <p:cNvSpPr/>
              <p:nvPr/>
            </p:nvSpPr>
            <p:spPr>
              <a:xfrm rot="5400000">
                <a:off x="10286381" y="1610127"/>
                <a:ext cx="14670" cy="50999"/>
              </a:xfrm>
              <a:custGeom>
                <a:rect b="b" l="l" r="r" t="t"/>
                <a:pathLst>
                  <a:path extrusionOk="0" h="50999" w="14670">
                    <a:moveTo>
                      <a:pt x="0" y="0"/>
                    </a:moveTo>
                    <a:lnTo>
                      <a:pt x="14670" y="0"/>
                    </a:lnTo>
                    <a:lnTo>
                      <a:pt x="14670" y="51000"/>
                    </a:lnTo>
                    <a:lnTo>
                      <a:pt x="0" y="5100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80" name="Google Shape;180;p18"/>
            <p:cNvGrpSpPr/>
            <p:nvPr/>
          </p:nvGrpSpPr>
          <p:grpSpPr>
            <a:xfrm>
              <a:off x="183317" y="383706"/>
              <a:ext cx="311576" cy="311581"/>
              <a:chOff x="8010777" y="386361"/>
              <a:chExt cx="53575" cy="53575"/>
            </a:xfrm>
          </p:grpSpPr>
          <p:sp>
            <p:nvSpPr>
              <p:cNvPr id="181" name="Google Shape;181;p18"/>
              <p:cNvSpPr/>
              <p:nvPr/>
            </p:nvSpPr>
            <p:spPr>
              <a:xfrm>
                <a:off x="8029860" y="386361"/>
                <a:ext cx="15409" cy="53575"/>
              </a:xfrm>
              <a:custGeom>
                <a:rect b="b" l="l" r="r" t="t"/>
                <a:pathLst>
                  <a:path extrusionOk="0" h="53575" w="15409">
                    <a:moveTo>
                      <a:pt x="0" y="0"/>
                    </a:moveTo>
                    <a:lnTo>
                      <a:pt x="15409" y="0"/>
                    </a:lnTo>
                    <a:lnTo>
                      <a:pt x="15409" y="53576"/>
                    </a:lnTo>
                    <a:lnTo>
                      <a:pt x="0" y="53576"/>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2" name="Google Shape;182;p18"/>
              <p:cNvSpPr/>
              <p:nvPr/>
            </p:nvSpPr>
            <p:spPr>
              <a:xfrm rot="5400000">
                <a:off x="8029860" y="386337"/>
                <a:ext cx="15409" cy="53575"/>
              </a:xfrm>
              <a:custGeom>
                <a:rect b="b" l="l" r="r" t="t"/>
                <a:pathLst>
                  <a:path extrusionOk="0" h="53575" w="15409">
                    <a:moveTo>
                      <a:pt x="0" y="0"/>
                    </a:moveTo>
                    <a:lnTo>
                      <a:pt x="15409" y="0"/>
                    </a:lnTo>
                    <a:lnTo>
                      <a:pt x="15409" y="53576"/>
                    </a:lnTo>
                    <a:lnTo>
                      <a:pt x="0" y="53576"/>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CUSTOM">
    <p:spTree>
      <p:nvGrpSpPr>
        <p:cNvPr id="183" name="Shape 183"/>
        <p:cNvGrpSpPr/>
        <p:nvPr/>
      </p:nvGrpSpPr>
      <p:grpSpPr>
        <a:xfrm>
          <a:off x="0" y="0"/>
          <a:ext cx="0" cy="0"/>
          <a:chOff x="0" y="0"/>
          <a:chExt cx="0" cy="0"/>
        </a:xfrm>
      </p:grpSpPr>
      <p:sp>
        <p:nvSpPr>
          <p:cNvPr id="184" name="Google Shape;184;p19"/>
          <p:cNvSpPr txBox="1"/>
          <p:nvPr>
            <p:ph type="title"/>
          </p:nvPr>
        </p:nvSpPr>
        <p:spPr>
          <a:xfrm>
            <a:off x="713225" y="1143875"/>
            <a:ext cx="3519600" cy="1739700"/>
          </a:xfrm>
          <a:prstGeom prst="rect">
            <a:avLst/>
          </a:prstGeom>
        </p:spPr>
        <p:txBody>
          <a:bodyPr anchorCtr="0" anchor="b"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85" name="Google Shape;185;p19"/>
          <p:cNvSpPr txBox="1"/>
          <p:nvPr>
            <p:ph idx="1" type="subTitle"/>
          </p:nvPr>
        </p:nvSpPr>
        <p:spPr>
          <a:xfrm>
            <a:off x="713225" y="2883325"/>
            <a:ext cx="3519600" cy="11163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86" name="Google Shape;186;p19"/>
          <p:cNvSpPr/>
          <p:nvPr>
            <p:ph idx="2" type="pic"/>
          </p:nvPr>
        </p:nvSpPr>
        <p:spPr>
          <a:xfrm flipH="1">
            <a:off x="4572000" y="0"/>
            <a:ext cx="4572000" cy="5143500"/>
          </a:xfrm>
          <a:prstGeom prst="rect">
            <a:avLst/>
          </a:prstGeom>
          <a:noFill/>
          <a:ln>
            <a:noFill/>
          </a:ln>
        </p:spPr>
      </p:sp>
      <p:grpSp>
        <p:nvGrpSpPr>
          <p:cNvPr id="187" name="Google Shape;187;p19"/>
          <p:cNvGrpSpPr/>
          <p:nvPr/>
        </p:nvGrpSpPr>
        <p:grpSpPr>
          <a:xfrm>
            <a:off x="208253" y="391208"/>
            <a:ext cx="2568329" cy="4615524"/>
            <a:chOff x="208253" y="391208"/>
            <a:chExt cx="2568329" cy="4615524"/>
          </a:xfrm>
        </p:grpSpPr>
        <p:sp>
          <p:nvSpPr>
            <p:cNvPr id="188" name="Google Shape;188;p19"/>
            <p:cNvSpPr/>
            <p:nvPr/>
          </p:nvSpPr>
          <p:spPr>
            <a:xfrm>
              <a:off x="2405040" y="4604006"/>
              <a:ext cx="371542" cy="402727"/>
            </a:xfrm>
            <a:custGeom>
              <a:rect b="b" l="l" r="r" t="t"/>
              <a:pathLst>
                <a:path extrusionOk="0" h="132150" w="121917">
                  <a:moveTo>
                    <a:pt x="75688" y="55890"/>
                  </a:moveTo>
                  <a:lnTo>
                    <a:pt x="121918" y="69391"/>
                  </a:lnTo>
                  <a:lnTo>
                    <a:pt x="72254" y="67936"/>
                  </a:lnTo>
                  <a:lnTo>
                    <a:pt x="95607" y="123635"/>
                  </a:lnTo>
                  <a:lnTo>
                    <a:pt x="67292" y="76833"/>
                  </a:lnTo>
                  <a:lnTo>
                    <a:pt x="51381" y="132151"/>
                  </a:lnTo>
                  <a:lnTo>
                    <a:pt x="53671" y="78694"/>
                  </a:lnTo>
                  <a:lnTo>
                    <a:pt x="0" y="103287"/>
                  </a:lnTo>
                  <a:lnTo>
                    <a:pt x="39955" y="60350"/>
                  </a:lnTo>
                  <a:lnTo>
                    <a:pt x="6894" y="48519"/>
                  </a:lnTo>
                  <a:lnTo>
                    <a:pt x="43224" y="49568"/>
                  </a:lnTo>
                  <a:lnTo>
                    <a:pt x="19561" y="8850"/>
                  </a:lnTo>
                  <a:lnTo>
                    <a:pt x="57870" y="45394"/>
                  </a:lnTo>
                  <a:lnTo>
                    <a:pt x="63595" y="0"/>
                  </a:lnTo>
                  <a:lnTo>
                    <a:pt x="71371" y="44464"/>
                  </a:lnTo>
                  <a:lnTo>
                    <a:pt x="108559" y="20061"/>
                  </a:lnTo>
                  <a:lnTo>
                    <a:pt x="75688" y="5589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89" name="Google Shape;189;p19"/>
            <p:cNvGrpSpPr/>
            <p:nvPr/>
          </p:nvGrpSpPr>
          <p:grpSpPr>
            <a:xfrm>
              <a:off x="208253" y="391208"/>
              <a:ext cx="296595" cy="296600"/>
              <a:chOff x="10268217" y="1610115"/>
              <a:chExt cx="50999" cy="50999"/>
            </a:xfrm>
          </p:grpSpPr>
          <p:sp>
            <p:nvSpPr>
              <p:cNvPr id="190" name="Google Shape;190;p19"/>
              <p:cNvSpPr/>
              <p:nvPr/>
            </p:nvSpPr>
            <p:spPr>
              <a:xfrm>
                <a:off x="10286369" y="1610115"/>
                <a:ext cx="14670" cy="50999"/>
              </a:xfrm>
              <a:custGeom>
                <a:rect b="b" l="l" r="r" t="t"/>
                <a:pathLst>
                  <a:path extrusionOk="0" h="50999" w="14670">
                    <a:moveTo>
                      <a:pt x="0" y="0"/>
                    </a:moveTo>
                    <a:lnTo>
                      <a:pt x="14670" y="0"/>
                    </a:lnTo>
                    <a:lnTo>
                      <a:pt x="14670" y="51000"/>
                    </a:lnTo>
                    <a:lnTo>
                      <a:pt x="0" y="5100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1" name="Google Shape;191;p19"/>
              <p:cNvSpPr/>
              <p:nvPr/>
            </p:nvSpPr>
            <p:spPr>
              <a:xfrm rot="5400000">
                <a:off x="10286381" y="1610127"/>
                <a:ext cx="14670" cy="50999"/>
              </a:xfrm>
              <a:custGeom>
                <a:rect b="b" l="l" r="r" t="t"/>
                <a:pathLst>
                  <a:path extrusionOk="0" h="50999" w="14670">
                    <a:moveTo>
                      <a:pt x="0" y="0"/>
                    </a:moveTo>
                    <a:lnTo>
                      <a:pt x="14670" y="0"/>
                    </a:lnTo>
                    <a:lnTo>
                      <a:pt x="14670" y="51000"/>
                    </a:lnTo>
                    <a:lnTo>
                      <a:pt x="0" y="5100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CUSTOM_4">
    <p:spTree>
      <p:nvGrpSpPr>
        <p:cNvPr id="192" name="Shape 192"/>
        <p:cNvGrpSpPr/>
        <p:nvPr/>
      </p:nvGrpSpPr>
      <p:grpSpPr>
        <a:xfrm>
          <a:off x="0" y="0"/>
          <a:ext cx="0" cy="0"/>
          <a:chOff x="0" y="0"/>
          <a:chExt cx="0" cy="0"/>
        </a:xfrm>
      </p:grpSpPr>
      <p:sp>
        <p:nvSpPr>
          <p:cNvPr id="193" name="Google Shape;193;p20"/>
          <p:cNvSpPr txBox="1"/>
          <p:nvPr>
            <p:ph type="title"/>
          </p:nvPr>
        </p:nvSpPr>
        <p:spPr>
          <a:xfrm>
            <a:off x="1018193" y="1456325"/>
            <a:ext cx="2682900" cy="1063200"/>
          </a:xfrm>
          <a:prstGeom prst="rect">
            <a:avLst/>
          </a:prstGeom>
        </p:spPr>
        <p:txBody>
          <a:bodyPr anchorCtr="0" anchor="b"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94" name="Google Shape;194;p20"/>
          <p:cNvSpPr txBox="1"/>
          <p:nvPr>
            <p:ph idx="1" type="subTitle"/>
          </p:nvPr>
        </p:nvSpPr>
        <p:spPr>
          <a:xfrm>
            <a:off x="1018193" y="2443325"/>
            <a:ext cx="2682900" cy="11175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grpSp>
        <p:nvGrpSpPr>
          <p:cNvPr id="195" name="Google Shape;195;p20"/>
          <p:cNvGrpSpPr/>
          <p:nvPr/>
        </p:nvGrpSpPr>
        <p:grpSpPr>
          <a:xfrm>
            <a:off x="4213513" y="345531"/>
            <a:ext cx="4757682" cy="4680378"/>
            <a:chOff x="4213513" y="345531"/>
            <a:chExt cx="4757682" cy="4680378"/>
          </a:xfrm>
        </p:grpSpPr>
        <p:grpSp>
          <p:nvGrpSpPr>
            <p:cNvPr id="196" name="Google Shape;196;p20"/>
            <p:cNvGrpSpPr/>
            <p:nvPr/>
          </p:nvGrpSpPr>
          <p:grpSpPr>
            <a:xfrm>
              <a:off x="4213513" y="4729308"/>
              <a:ext cx="296595" cy="296600"/>
              <a:chOff x="10268217" y="1610115"/>
              <a:chExt cx="50999" cy="50999"/>
            </a:xfrm>
          </p:grpSpPr>
          <p:sp>
            <p:nvSpPr>
              <p:cNvPr id="197" name="Google Shape;197;p20"/>
              <p:cNvSpPr/>
              <p:nvPr/>
            </p:nvSpPr>
            <p:spPr>
              <a:xfrm>
                <a:off x="10286369" y="1610115"/>
                <a:ext cx="14670" cy="50999"/>
              </a:xfrm>
              <a:custGeom>
                <a:rect b="b" l="l" r="r" t="t"/>
                <a:pathLst>
                  <a:path extrusionOk="0" h="50999" w="14670">
                    <a:moveTo>
                      <a:pt x="0" y="0"/>
                    </a:moveTo>
                    <a:lnTo>
                      <a:pt x="14670" y="0"/>
                    </a:lnTo>
                    <a:lnTo>
                      <a:pt x="14670" y="51000"/>
                    </a:lnTo>
                    <a:lnTo>
                      <a:pt x="0" y="5100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8" name="Google Shape;198;p20"/>
              <p:cNvSpPr/>
              <p:nvPr/>
            </p:nvSpPr>
            <p:spPr>
              <a:xfrm rot="5400000">
                <a:off x="10286381" y="1610127"/>
                <a:ext cx="14670" cy="50999"/>
              </a:xfrm>
              <a:custGeom>
                <a:rect b="b" l="l" r="r" t="t"/>
                <a:pathLst>
                  <a:path extrusionOk="0" h="50999" w="14670">
                    <a:moveTo>
                      <a:pt x="0" y="0"/>
                    </a:moveTo>
                    <a:lnTo>
                      <a:pt x="14670" y="0"/>
                    </a:lnTo>
                    <a:lnTo>
                      <a:pt x="14670" y="51000"/>
                    </a:lnTo>
                    <a:lnTo>
                      <a:pt x="0" y="5100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199" name="Google Shape;199;p20"/>
            <p:cNvSpPr/>
            <p:nvPr/>
          </p:nvSpPr>
          <p:spPr>
            <a:xfrm>
              <a:off x="8599652" y="345531"/>
              <a:ext cx="371542" cy="402727"/>
            </a:xfrm>
            <a:custGeom>
              <a:rect b="b" l="l" r="r" t="t"/>
              <a:pathLst>
                <a:path extrusionOk="0" h="132150" w="121917">
                  <a:moveTo>
                    <a:pt x="75688" y="55890"/>
                  </a:moveTo>
                  <a:lnTo>
                    <a:pt x="121918" y="69391"/>
                  </a:lnTo>
                  <a:lnTo>
                    <a:pt x="72254" y="67936"/>
                  </a:lnTo>
                  <a:lnTo>
                    <a:pt x="95607" y="123635"/>
                  </a:lnTo>
                  <a:lnTo>
                    <a:pt x="67292" y="76833"/>
                  </a:lnTo>
                  <a:lnTo>
                    <a:pt x="51381" y="132151"/>
                  </a:lnTo>
                  <a:lnTo>
                    <a:pt x="53671" y="78694"/>
                  </a:lnTo>
                  <a:lnTo>
                    <a:pt x="0" y="103287"/>
                  </a:lnTo>
                  <a:lnTo>
                    <a:pt x="39955" y="60350"/>
                  </a:lnTo>
                  <a:lnTo>
                    <a:pt x="6894" y="48519"/>
                  </a:lnTo>
                  <a:lnTo>
                    <a:pt x="43224" y="49568"/>
                  </a:lnTo>
                  <a:lnTo>
                    <a:pt x="19561" y="8850"/>
                  </a:lnTo>
                  <a:lnTo>
                    <a:pt x="57870" y="45394"/>
                  </a:lnTo>
                  <a:lnTo>
                    <a:pt x="63595" y="0"/>
                  </a:lnTo>
                  <a:lnTo>
                    <a:pt x="71371" y="44464"/>
                  </a:lnTo>
                  <a:lnTo>
                    <a:pt x="108559" y="20061"/>
                  </a:lnTo>
                  <a:lnTo>
                    <a:pt x="75688" y="5589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200" name="Google Shape;200;p20"/>
          <p:cNvSpPr/>
          <p:nvPr/>
        </p:nvSpPr>
        <p:spPr>
          <a:xfrm flipH="1">
            <a:off x="-1065888" y="4284875"/>
            <a:ext cx="4572321" cy="1298812"/>
          </a:xfrm>
          <a:custGeom>
            <a:rect b="b" l="l" r="r" t="t"/>
            <a:pathLst>
              <a:path extrusionOk="0" h="215481" w="578958">
                <a:moveTo>
                  <a:pt x="578934" y="215482"/>
                </a:moveTo>
                <a:lnTo>
                  <a:pt x="578934" y="1608"/>
                </a:lnTo>
                <a:cubicBezTo>
                  <a:pt x="578934" y="1608"/>
                  <a:pt x="438149" y="-16307"/>
                  <a:pt x="361220" y="67468"/>
                </a:cubicBezTo>
                <a:cubicBezTo>
                  <a:pt x="361220" y="67468"/>
                  <a:pt x="229856" y="49530"/>
                  <a:pt x="176232" y="143228"/>
                </a:cubicBezTo>
                <a:cubicBezTo>
                  <a:pt x="176232" y="143228"/>
                  <a:pt x="53624" y="116392"/>
                  <a:pt x="0" y="215482"/>
                </a:cubicBezTo>
                <a:lnTo>
                  <a:pt x="578958" y="215482"/>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9" name="Shape 19"/>
        <p:cNvGrpSpPr/>
        <p:nvPr/>
      </p:nvGrpSpPr>
      <p:grpSpPr>
        <a:xfrm>
          <a:off x="0" y="0"/>
          <a:ext cx="0" cy="0"/>
          <a:chOff x="0" y="0"/>
          <a:chExt cx="0" cy="0"/>
        </a:xfrm>
      </p:grpSpPr>
      <p:sp>
        <p:nvSpPr>
          <p:cNvPr id="20" name="Google Shape;20;p3"/>
          <p:cNvSpPr txBox="1"/>
          <p:nvPr>
            <p:ph type="title"/>
          </p:nvPr>
        </p:nvSpPr>
        <p:spPr>
          <a:xfrm>
            <a:off x="1376075" y="2363509"/>
            <a:ext cx="6391800" cy="915900"/>
          </a:xfrm>
          <a:prstGeom prst="rect">
            <a:avLst/>
          </a:prstGeom>
        </p:spPr>
        <p:txBody>
          <a:bodyPr anchorCtr="0" anchor="b" bIns="91425" lIns="91425" spcFirstLastPara="1" rIns="91425" wrap="square" tIns="91425">
            <a:noAutofit/>
          </a:bodyPr>
          <a:lstStyle>
            <a:lvl1pPr lvl="0" algn="ctr">
              <a:spcBef>
                <a:spcPts val="0"/>
              </a:spcBef>
              <a:spcAft>
                <a:spcPts val="0"/>
              </a:spcAft>
              <a:buSzPts val="3600"/>
              <a:buNone/>
              <a:defRPr sz="50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21" name="Google Shape;21;p3"/>
          <p:cNvSpPr txBox="1"/>
          <p:nvPr>
            <p:ph hasCustomPrompt="1" idx="2" type="title"/>
          </p:nvPr>
        </p:nvSpPr>
        <p:spPr>
          <a:xfrm>
            <a:off x="3745925" y="1306159"/>
            <a:ext cx="1652100" cy="915900"/>
          </a:xfrm>
          <a:prstGeom prst="rect">
            <a:avLst/>
          </a:prstGeom>
          <a:solidFill>
            <a:srgbClr val="95A83D">
              <a:alpha val="28480"/>
            </a:srgbClr>
          </a:solidFill>
          <a:ln cap="flat" cmpd="sng" w="28575">
            <a:solidFill>
              <a:schemeClr val="accent6"/>
            </a:solidFill>
            <a:prstDash val="solid"/>
            <a:round/>
            <a:headEnd len="sm" w="sm" type="none"/>
            <a:tailEnd len="sm" w="sm" type="none"/>
          </a:ln>
        </p:spPr>
        <p:txBody>
          <a:bodyPr anchorCtr="0" anchor="b" bIns="91425" lIns="91425" spcFirstLastPara="1" rIns="91425" wrap="square" tIns="91425">
            <a:noAutofit/>
          </a:bodyPr>
          <a:lstStyle>
            <a:lvl1pPr lvl="0" rtl="0" algn="ctr">
              <a:spcBef>
                <a:spcPts val="0"/>
              </a:spcBef>
              <a:spcAft>
                <a:spcPts val="0"/>
              </a:spcAft>
              <a:buClr>
                <a:schemeClr val="lt1"/>
              </a:buClr>
              <a:buSzPts val="6000"/>
              <a:buNone/>
              <a:defRPr sz="6000"/>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22" name="Google Shape;22;p3"/>
          <p:cNvSpPr txBox="1"/>
          <p:nvPr>
            <p:ph idx="1" type="subTitle"/>
          </p:nvPr>
        </p:nvSpPr>
        <p:spPr>
          <a:xfrm>
            <a:off x="1376075" y="3157541"/>
            <a:ext cx="6391800" cy="3750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sz="16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grpSp>
        <p:nvGrpSpPr>
          <p:cNvPr id="23" name="Google Shape;23;p3"/>
          <p:cNvGrpSpPr/>
          <p:nvPr/>
        </p:nvGrpSpPr>
        <p:grpSpPr>
          <a:xfrm>
            <a:off x="1666652" y="131144"/>
            <a:ext cx="7285491" cy="978276"/>
            <a:chOff x="1666652" y="131144"/>
            <a:chExt cx="7285491" cy="978276"/>
          </a:xfrm>
        </p:grpSpPr>
        <p:grpSp>
          <p:nvGrpSpPr>
            <p:cNvPr id="24" name="Google Shape;24;p3"/>
            <p:cNvGrpSpPr/>
            <p:nvPr/>
          </p:nvGrpSpPr>
          <p:grpSpPr>
            <a:xfrm>
              <a:off x="8640567" y="131144"/>
              <a:ext cx="311576" cy="311581"/>
              <a:chOff x="8010777" y="386361"/>
              <a:chExt cx="53575" cy="53575"/>
            </a:xfrm>
          </p:grpSpPr>
          <p:sp>
            <p:nvSpPr>
              <p:cNvPr id="25" name="Google Shape;25;p3"/>
              <p:cNvSpPr/>
              <p:nvPr/>
            </p:nvSpPr>
            <p:spPr>
              <a:xfrm>
                <a:off x="8029860" y="386361"/>
                <a:ext cx="15409" cy="53575"/>
              </a:xfrm>
              <a:custGeom>
                <a:rect b="b" l="l" r="r" t="t"/>
                <a:pathLst>
                  <a:path extrusionOk="0" h="53575" w="15409">
                    <a:moveTo>
                      <a:pt x="0" y="0"/>
                    </a:moveTo>
                    <a:lnTo>
                      <a:pt x="15409" y="0"/>
                    </a:lnTo>
                    <a:lnTo>
                      <a:pt x="15409" y="53576"/>
                    </a:lnTo>
                    <a:lnTo>
                      <a:pt x="0" y="53576"/>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 name="Google Shape;26;p3"/>
              <p:cNvSpPr/>
              <p:nvPr/>
            </p:nvSpPr>
            <p:spPr>
              <a:xfrm rot="5400000">
                <a:off x="8029860" y="386337"/>
                <a:ext cx="15409" cy="53575"/>
              </a:xfrm>
              <a:custGeom>
                <a:rect b="b" l="l" r="r" t="t"/>
                <a:pathLst>
                  <a:path extrusionOk="0" h="53575" w="15409">
                    <a:moveTo>
                      <a:pt x="0" y="0"/>
                    </a:moveTo>
                    <a:lnTo>
                      <a:pt x="15409" y="0"/>
                    </a:lnTo>
                    <a:lnTo>
                      <a:pt x="15409" y="53576"/>
                    </a:lnTo>
                    <a:lnTo>
                      <a:pt x="0" y="53576"/>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27" name="Google Shape;27;p3"/>
            <p:cNvSpPr/>
            <p:nvPr/>
          </p:nvSpPr>
          <p:spPr>
            <a:xfrm>
              <a:off x="1666652" y="706693"/>
              <a:ext cx="371542" cy="402727"/>
            </a:xfrm>
            <a:custGeom>
              <a:rect b="b" l="l" r="r" t="t"/>
              <a:pathLst>
                <a:path extrusionOk="0" h="132150" w="121917">
                  <a:moveTo>
                    <a:pt x="75688" y="55890"/>
                  </a:moveTo>
                  <a:lnTo>
                    <a:pt x="121918" y="69391"/>
                  </a:lnTo>
                  <a:lnTo>
                    <a:pt x="72254" y="67936"/>
                  </a:lnTo>
                  <a:lnTo>
                    <a:pt x="95607" y="123635"/>
                  </a:lnTo>
                  <a:lnTo>
                    <a:pt x="67292" y="76833"/>
                  </a:lnTo>
                  <a:lnTo>
                    <a:pt x="51381" y="132151"/>
                  </a:lnTo>
                  <a:lnTo>
                    <a:pt x="53671" y="78694"/>
                  </a:lnTo>
                  <a:lnTo>
                    <a:pt x="0" y="103287"/>
                  </a:lnTo>
                  <a:lnTo>
                    <a:pt x="39955" y="60350"/>
                  </a:lnTo>
                  <a:lnTo>
                    <a:pt x="6894" y="48519"/>
                  </a:lnTo>
                  <a:lnTo>
                    <a:pt x="43224" y="49568"/>
                  </a:lnTo>
                  <a:lnTo>
                    <a:pt x="19561" y="8850"/>
                  </a:lnTo>
                  <a:lnTo>
                    <a:pt x="57870" y="45394"/>
                  </a:lnTo>
                  <a:lnTo>
                    <a:pt x="63595" y="0"/>
                  </a:lnTo>
                  <a:lnTo>
                    <a:pt x="71371" y="44464"/>
                  </a:lnTo>
                  <a:lnTo>
                    <a:pt x="108559" y="20061"/>
                  </a:lnTo>
                  <a:lnTo>
                    <a:pt x="75688" y="5589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28" name="Google Shape;28;p3"/>
          <p:cNvGrpSpPr/>
          <p:nvPr/>
        </p:nvGrpSpPr>
        <p:grpSpPr>
          <a:xfrm>
            <a:off x="260163" y="4244308"/>
            <a:ext cx="7032532" cy="561062"/>
            <a:chOff x="260163" y="4244308"/>
            <a:chExt cx="7032532" cy="561062"/>
          </a:xfrm>
        </p:grpSpPr>
        <p:sp>
          <p:nvSpPr>
            <p:cNvPr id="29" name="Google Shape;29;p3"/>
            <p:cNvSpPr/>
            <p:nvPr/>
          </p:nvSpPr>
          <p:spPr>
            <a:xfrm>
              <a:off x="6921152" y="4402643"/>
              <a:ext cx="371542" cy="402727"/>
            </a:xfrm>
            <a:custGeom>
              <a:rect b="b" l="l" r="r" t="t"/>
              <a:pathLst>
                <a:path extrusionOk="0" h="132150" w="121917">
                  <a:moveTo>
                    <a:pt x="75688" y="55890"/>
                  </a:moveTo>
                  <a:lnTo>
                    <a:pt x="121918" y="69391"/>
                  </a:lnTo>
                  <a:lnTo>
                    <a:pt x="72254" y="67936"/>
                  </a:lnTo>
                  <a:lnTo>
                    <a:pt x="95607" y="123635"/>
                  </a:lnTo>
                  <a:lnTo>
                    <a:pt x="67292" y="76833"/>
                  </a:lnTo>
                  <a:lnTo>
                    <a:pt x="51381" y="132151"/>
                  </a:lnTo>
                  <a:lnTo>
                    <a:pt x="53671" y="78694"/>
                  </a:lnTo>
                  <a:lnTo>
                    <a:pt x="0" y="103287"/>
                  </a:lnTo>
                  <a:lnTo>
                    <a:pt x="39955" y="60350"/>
                  </a:lnTo>
                  <a:lnTo>
                    <a:pt x="6894" y="48519"/>
                  </a:lnTo>
                  <a:lnTo>
                    <a:pt x="43224" y="49568"/>
                  </a:lnTo>
                  <a:lnTo>
                    <a:pt x="19561" y="8850"/>
                  </a:lnTo>
                  <a:lnTo>
                    <a:pt x="57870" y="45394"/>
                  </a:lnTo>
                  <a:lnTo>
                    <a:pt x="63595" y="0"/>
                  </a:lnTo>
                  <a:lnTo>
                    <a:pt x="71371" y="44464"/>
                  </a:lnTo>
                  <a:lnTo>
                    <a:pt x="108559" y="20061"/>
                  </a:lnTo>
                  <a:lnTo>
                    <a:pt x="75688" y="5589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30" name="Google Shape;30;p3"/>
            <p:cNvGrpSpPr/>
            <p:nvPr/>
          </p:nvGrpSpPr>
          <p:grpSpPr>
            <a:xfrm>
              <a:off x="260163" y="4244308"/>
              <a:ext cx="296595" cy="296600"/>
              <a:chOff x="10268217" y="1610115"/>
              <a:chExt cx="50999" cy="50999"/>
            </a:xfrm>
          </p:grpSpPr>
          <p:sp>
            <p:nvSpPr>
              <p:cNvPr id="31" name="Google Shape;31;p3"/>
              <p:cNvSpPr/>
              <p:nvPr/>
            </p:nvSpPr>
            <p:spPr>
              <a:xfrm>
                <a:off x="10286369" y="1610115"/>
                <a:ext cx="14670" cy="50999"/>
              </a:xfrm>
              <a:custGeom>
                <a:rect b="b" l="l" r="r" t="t"/>
                <a:pathLst>
                  <a:path extrusionOk="0" h="50999" w="14670">
                    <a:moveTo>
                      <a:pt x="0" y="0"/>
                    </a:moveTo>
                    <a:lnTo>
                      <a:pt x="14670" y="0"/>
                    </a:lnTo>
                    <a:lnTo>
                      <a:pt x="14670" y="51000"/>
                    </a:lnTo>
                    <a:lnTo>
                      <a:pt x="0" y="5100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 name="Google Shape;32;p3"/>
              <p:cNvSpPr/>
              <p:nvPr/>
            </p:nvSpPr>
            <p:spPr>
              <a:xfrm rot="5400000">
                <a:off x="10286381" y="1610127"/>
                <a:ext cx="14670" cy="50999"/>
              </a:xfrm>
              <a:custGeom>
                <a:rect b="b" l="l" r="r" t="t"/>
                <a:pathLst>
                  <a:path extrusionOk="0" h="50999" w="14670">
                    <a:moveTo>
                      <a:pt x="0" y="0"/>
                    </a:moveTo>
                    <a:lnTo>
                      <a:pt x="14670" y="0"/>
                    </a:lnTo>
                    <a:lnTo>
                      <a:pt x="14670" y="51000"/>
                    </a:lnTo>
                    <a:lnTo>
                      <a:pt x="0" y="5100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nvGrpSpPr>
          <p:cNvPr id="33" name="Google Shape;33;p3"/>
          <p:cNvGrpSpPr/>
          <p:nvPr/>
        </p:nvGrpSpPr>
        <p:grpSpPr>
          <a:xfrm>
            <a:off x="0" y="3845125"/>
            <a:ext cx="9143995" cy="1298812"/>
            <a:chOff x="0" y="3845125"/>
            <a:chExt cx="9143995" cy="1298812"/>
          </a:xfrm>
        </p:grpSpPr>
        <p:sp>
          <p:nvSpPr>
            <p:cNvPr id="34" name="Google Shape;34;p3"/>
            <p:cNvSpPr/>
            <p:nvPr/>
          </p:nvSpPr>
          <p:spPr>
            <a:xfrm>
              <a:off x="0" y="3845125"/>
              <a:ext cx="4572321" cy="1298812"/>
            </a:xfrm>
            <a:custGeom>
              <a:rect b="b" l="l" r="r" t="t"/>
              <a:pathLst>
                <a:path extrusionOk="0" h="215481" w="578958">
                  <a:moveTo>
                    <a:pt x="24" y="215482"/>
                  </a:moveTo>
                  <a:lnTo>
                    <a:pt x="24" y="1608"/>
                  </a:lnTo>
                  <a:cubicBezTo>
                    <a:pt x="24" y="1608"/>
                    <a:pt x="140810" y="-16307"/>
                    <a:pt x="217739" y="67468"/>
                  </a:cubicBezTo>
                  <a:cubicBezTo>
                    <a:pt x="217739" y="67468"/>
                    <a:pt x="349102" y="49530"/>
                    <a:pt x="402726" y="143228"/>
                  </a:cubicBezTo>
                  <a:cubicBezTo>
                    <a:pt x="402726" y="143228"/>
                    <a:pt x="525335" y="116392"/>
                    <a:pt x="578958" y="215482"/>
                  </a:cubicBezTo>
                  <a:lnTo>
                    <a:pt x="0" y="215482"/>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5" name="Google Shape;35;p3"/>
            <p:cNvSpPr/>
            <p:nvPr/>
          </p:nvSpPr>
          <p:spPr>
            <a:xfrm>
              <a:off x="4571674" y="3845125"/>
              <a:ext cx="4572321" cy="1298812"/>
            </a:xfrm>
            <a:custGeom>
              <a:rect b="b" l="l" r="r" t="t"/>
              <a:pathLst>
                <a:path extrusionOk="0" h="215481" w="578958">
                  <a:moveTo>
                    <a:pt x="578934" y="215482"/>
                  </a:moveTo>
                  <a:lnTo>
                    <a:pt x="578934" y="1608"/>
                  </a:lnTo>
                  <a:cubicBezTo>
                    <a:pt x="578934" y="1608"/>
                    <a:pt x="438149" y="-16307"/>
                    <a:pt x="361220" y="67468"/>
                  </a:cubicBezTo>
                  <a:cubicBezTo>
                    <a:pt x="361220" y="67468"/>
                    <a:pt x="229856" y="49530"/>
                    <a:pt x="176232" y="143228"/>
                  </a:cubicBezTo>
                  <a:cubicBezTo>
                    <a:pt x="176232" y="143228"/>
                    <a:pt x="53624" y="116392"/>
                    <a:pt x="0" y="215482"/>
                  </a:cubicBezTo>
                  <a:lnTo>
                    <a:pt x="578958" y="215482"/>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2">
  <p:cSld name="CUSTOM_4_1">
    <p:spTree>
      <p:nvGrpSpPr>
        <p:cNvPr id="201" name="Shape 201"/>
        <p:cNvGrpSpPr/>
        <p:nvPr/>
      </p:nvGrpSpPr>
      <p:grpSpPr>
        <a:xfrm>
          <a:off x="0" y="0"/>
          <a:ext cx="0" cy="0"/>
          <a:chOff x="0" y="0"/>
          <a:chExt cx="0" cy="0"/>
        </a:xfrm>
      </p:grpSpPr>
      <p:sp>
        <p:nvSpPr>
          <p:cNvPr id="202" name="Google Shape;202;p21"/>
          <p:cNvSpPr txBox="1"/>
          <p:nvPr>
            <p:ph type="title"/>
          </p:nvPr>
        </p:nvSpPr>
        <p:spPr>
          <a:xfrm>
            <a:off x="5126076" y="1460668"/>
            <a:ext cx="2847300" cy="1060800"/>
          </a:xfrm>
          <a:prstGeom prst="rect">
            <a:avLst/>
          </a:prstGeom>
        </p:spPr>
        <p:txBody>
          <a:bodyPr anchorCtr="0" anchor="b" bIns="91425" lIns="91425" spcFirstLastPara="1" rIns="91425" wrap="square" tIns="91425">
            <a:noAutofit/>
          </a:bodyPr>
          <a:lstStyle>
            <a:lvl1pPr lvl="0" rtl="0" algn="r">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203" name="Google Shape;203;p21"/>
          <p:cNvSpPr txBox="1"/>
          <p:nvPr>
            <p:ph idx="1" type="subTitle"/>
          </p:nvPr>
        </p:nvSpPr>
        <p:spPr>
          <a:xfrm>
            <a:off x="5126212" y="2445268"/>
            <a:ext cx="2847300" cy="1080300"/>
          </a:xfrm>
          <a:prstGeom prst="rect">
            <a:avLst/>
          </a:prstGeom>
        </p:spPr>
        <p:txBody>
          <a:bodyPr anchorCtr="0" anchor="t" bIns="91425" lIns="91425" spcFirstLastPara="1" rIns="91425" wrap="square" tIns="91425">
            <a:noAutofit/>
          </a:bodyPr>
          <a:lstStyle>
            <a:lvl1pPr lvl="0" rtl="0" algn="r">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grpSp>
        <p:nvGrpSpPr>
          <p:cNvPr id="204" name="Google Shape;204;p21"/>
          <p:cNvGrpSpPr/>
          <p:nvPr/>
        </p:nvGrpSpPr>
        <p:grpSpPr>
          <a:xfrm>
            <a:off x="6225702" y="67781"/>
            <a:ext cx="2353368" cy="4974128"/>
            <a:chOff x="6225702" y="67781"/>
            <a:chExt cx="2353368" cy="4974128"/>
          </a:xfrm>
        </p:grpSpPr>
        <p:sp>
          <p:nvSpPr>
            <p:cNvPr id="205" name="Google Shape;205;p21"/>
            <p:cNvSpPr/>
            <p:nvPr/>
          </p:nvSpPr>
          <p:spPr>
            <a:xfrm>
              <a:off x="6225702" y="67781"/>
              <a:ext cx="371542" cy="402727"/>
            </a:xfrm>
            <a:custGeom>
              <a:rect b="b" l="l" r="r" t="t"/>
              <a:pathLst>
                <a:path extrusionOk="0" h="132150" w="121917">
                  <a:moveTo>
                    <a:pt x="75688" y="55890"/>
                  </a:moveTo>
                  <a:lnTo>
                    <a:pt x="121918" y="69391"/>
                  </a:lnTo>
                  <a:lnTo>
                    <a:pt x="72254" y="67936"/>
                  </a:lnTo>
                  <a:lnTo>
                    <a:pt x="95607" y="123635"/>
                  </a:lnTo>
                  <a:lnTo>
                    <a:pt x="67292" y="76833"/>
                  </a:lnTo>
                  <a:lnTo>
                    <a:pt x="51381" y="132151"/>
                  </a:lnTo>
                  <a:lnTo>
                    <a:pt x="53671" y="78694"/>
                  </a:lnTo>
                  <a:lnTo>
                    <a:pt x="0" y="103287"/>
                  </a:lnTo>
                  <a:lnTo>
                    <a:pt x="39955" y="60350"/>
                  </a:lnTo>
                  <a:lnTo>
                    <a:pt x="6894" y="48519"/>
                  </a:lnTo>
                  <a:lnTo>
                    <a:pt x="43224" y="49568"/>
                  </a:lnTo>
                  <a:lnTo>
                    <a:pt x="19561" y="8850"/>
                  </a:lnTo>
                  <a:lnTo>
                    <a:pt x="57870" y="45394"/>
                  </a:lnTo>
                  <a:lnTo>
                    <a:pt x="63595" y="0"/>
                  </a:lnTo>
                  <a:lnTo>
                    <a:pt x="71371" y="44464"/>
                  </a:lnTo>
                  <a:lnTo>
                    <a:pt x="108559" y="20061"/>
                  </a:lnTo>
                  <a:lnTo>
                    <a:pt x="75688" y="5589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206" name="Google Shape;206;p21"/>
            <p:cNvGrpSpPr/>
            <p:nvPr/>
          </p:nvGrpSpPr>
          <p:grpSpPr>
            <a:xfrm>
              <a:off x="8282475" y="4745308"/>
              <a:ext cx="296595" cy="296600"/>
              <a:chOff x="10268217" y="1610115"/>
              <a:chExt cx="50999" cy="50999"/>
            </a:xfrm>
          </p:grpSpPr>
          <p:sp>
            <p:nvSpPr>
              <p:cNvPr id="207" name="Google Shape;207;p21"/>
              <p:cNvSpPr/>
              <p:nvPr/>
            </p:nvSpPr>
            <p:spPr>
              <a:xfrm>
                <a:off x="10286369" y="1610115"/>
                <a:ext cx="14670" cy="50999"/>
              </a:xfrm>
              <a:custGeom>
                <a:rect b="b" l="l" r="r" t="t"/>
                <a:pathLst>
                  <a:path extrusionOk="0" h="50999" w="14670">
                    <a:moveTo>
                      <a:pt x="0" y="0"/>
                    </a:moveTo>
                    <a:lnTo>
                      <a:pt x="14670" y="0"/>
                    </a:lnTo>
                    <a:lnTo>
                      <a:pt x="14670" y="51000"/>
                    </a:lnTo>
                    <a:lnTo>
                      <a:pt x="0" y="5100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8" name="Google Shape;208;p21"/>
              <p:cNvSpPr/>
              <p:nvPr/>
            </p:nvSpPr>
            <p:spPr>
              <a:xfrm rot="5400000">
                <a:off x="10286381" y="1610127"/>
                <a:ext cx="14670" cy="50999"/>
              </a:xfrm>
              <a:custGeom>
                <a:rect b="b" l="l" r="r" t="t"/>
                <a:pathLst>
                  <a:path extrusionOk="0" h="50999" w="14670">
                    <a:moveTo>
                      <a:pt x="0" y="0"/>
                    </a:moveTo>
                    <a:lnTo>
                      <a:pt x="14670" y="0"/>
                    </a:lnTo>
                    <a:lnTo>
                      <a:pt x="14670" y="51000"/>
                    </a:lnTo>
                    <a:lnTo>
                      <a:pt x="0" y="5100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3">
  <p:cSld name="TITLE_AND_BODY_1">
    <p:spTree>
      <p:nvGrpSpPr>
        <p:cNvPr id="209" name="Shape 209"/>
        <p:cNvGrpSpPr/>
        <p:nvPr/>
      </p:nvGrpSpPr>
      <p:grpSpPr>
        <a:xfrm>
          <a:off x="0" y="0"/>
          <a:ext cx="0" cy="0"/>
          <a:chOff x="0" y="0"/>
          <a:chExt cx="0" cy="0"/>
        </a:xfrm>
      </p:grpSpPr>
      <p:sp>
        <p:nvSpPr>
          <p:cNvPr id="210" name="Google Shape;210;p22"/>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211" name="Google Shape;211;p22"/>
          <p:cNvSpPr txBox="1"/>
          <p:nvPr>
            <p:ph idx="1" type="subTitle"/>
          </p:nvPr>
        </p:nvSpPr>
        <p:spPr>
          <a:xfrm>
            <a:off x="720000" y="1061750"/>
            <a:ext cx="7704000" cy="11388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Char char="●"/>
              <a:defRPr sz="1300"/>
            </a:lvl1pPr>
            <a:lvl2pPr lvl="1" rtl="0" algn="ctr">
              <a:lnSpc>
                <a:spcPct val="100000"/>
              </a:lnSpc>
              <a:spcBef>
                <a:spcPts val="0"/>
              </a:spcBef>
              <a:spcAft>
                <a:spcPts val="0"/>
              </a:spcAft>
              <a:buSzPts val="1400"/>
              <a:buChar char="○"/>
              <a:defRPr/>
            </a:lvl2pPr>
            <a:lvl3pPr lvl="2" rtl="0" algn="ctr">
              <a:lnSpc>
                <a:spcPct val="100000"/>
              </a:lnSpc>
              <a:spcBef>
                <a:spcPts val="0"/>
              </a:spcBef>
              <a:spcAft>
                <a:spcPts val="0"/>
              </a:spcAft>
              <a:buSzPts val="1400"/>
              <a:buChar char="■"/>
              <a:defRPr/>
            </a:lvl3pPr>
            <a:lvl4pPr lvl="3" rtl="0" algn="ctr">
              <a:lnSpc>
                <a:spcPct val="100000"/>
              </a:lnSpc>
              <a:spcBef>
                <a:spcPts val="0"/>
              </a:spcBef>
              <a:spcAft>
                <a:spcPts val="0"/>
              </a:spcAft>
              <a:buSzPts val="1400"/>
              <a:buChar char="●"/>
              <a:defRPr/>
            </a:lvl4pPr>
            <a:lvl5pPr lvl="4" rtl="0" algn="ctr">
              <a:lnSpc>
                <a:spcPct val="100000"/>
              </a:lnSpc>
              <a:spcBef>
                <a:spcPts val="0"/>
              </a:spcBef>
              <a:spcAft>
                <a:spcPts val="0"/>
              </a:spcAft>
              <a:buSzPts val="1400"/>
              <a:buChar char="○"/>
              <a:defRPr/>
            </a:lvl5pPr>
            <a:lvl6pPr lvl="5" rtl="0" algn="ctr">
              <a:lnSpc>
                <a:spcPct val="100000"/>
              </a:lnSpc>
              <a:spcBef>
                <a:spcPts val="0"/>
              </a:spcBef>
              <a:spcAft>
                <a:spcPts val="0"/>
              </a:spcAft>
              <a:buSzPts val="1400"/>
              <a:buChar char="■"/>
              <a:defRPr/>
            </a:lvl6pPr>
            <a:lvl7pPr lvl="6" rtl="0" algn="ctr">
              <a:lnSpc>
                <a:spcPct val="100000"/>
              </a:lnSpc>
              <a:spcBef>
                <a:spcPts val="0"/>
              </a:spcBef>
              <a:spcAft>
                <a:spcPts val="0"/>
              </a:spcAft>
              <a:buSzPts val="1400"/>
              <a:buChar char="●"/>
              <a:defRPr/>
            </a:lvl7pPr>
            <a:lvl8pPr lvl="7" rtl="0" algn="ctr">
              <a:lnSpc>
                <a:spcPct val="100000"/>
              </a:lnSpc>
              <a:spcBef>
                <a:spcPts val="0"/>
              </a:spcBef>
              <a:spcAft>
                <a:spcPts val="0"/>
              </a:spcAft>
              <a:buSzPts val="1400"/>
              <a:buChar char="○"/>
              <a:defRPr/>
            </a:lvl8pPr>
            <a:lvl9pPr lvl="8" rtl="0" algn="ctr">
              <a:lnSpc>
                <a:spcPct val="100000"/>
              </a:lnSpc>
              <a:spcBef>
                <a:spcPts val="0"/>
              </a:spcBef>
              <a:spcAft>
                <a:spcPts val="0"/>
              </a:spcAft>
              <a:buSzPts val="1400"/>
              <a:buChar char="■"/>
              <a:defRPr/>
            </a:lvl9pPr>
          </a:lstStyle>
          <a:p/>
        </p:txBody>
      </p:sp>
      <p:grpSp>
        <p:nvGrpSpPr>
          <p:cNvPr id="212" name="Google Shape;212;p22"/>
          <p:cNvGrpSpPr/>
          <p:nvPr/>
        </p:nvGrpSpPr>
        <p:grpSpPr>
          <a:xfrm>
            <a:off x="226852" y="391208"/>
            <a:ext cx="8686280" cy="2050662"/>
            <a:chOff x="226852" y="391208"/>
            <a:chExt cx="8686280" cy="2050662"/>
          </a:xfrm>
        </p:grpSpPr>
        <p:grpSp>
          <p:nvGrpSpPr>
            <p:cNvPr id="213" name="Google Shape;213;p22"/>
            <p:cNvGrpSpPr/>
            <p:nvPr/>
          </p:nvGrpSpPr>
          <p:grpSpPr>
            <a:xfrm>
              <a:off x="8616538" y="391208"/>
              <a:ext cx="296595" cy="296600"/>
              <a:chOff x="10268217" y="1610115"/>
              <a:chExt cx="50999" cy="50999"/>
            </a:xfrm>
          </p:grpSpPr>
          <p:sp>
            <p:nvSpPr>
              <p:cNvPr id="214" name="Google Shape;214;p22"/>
              <p:cNvSpPr/>
              <p:nvPr/>
            </p:nvSpPr>
            <p:spPr>
              <a:xfrm>
                <a:off x="10286369" y="1610115"/>
                <a:ext cx="14670" cy="50999"/>
              </a:xfrm>
              <a:custGeom>
                <a:rect b="b" l="l" r="r" t="t"/>
                <a:pathLst>
                  <a:path extrusionOk="0" h="50999" w="14670">
                    <a:moveTo>
                      <a:pt x="0" y="0"/>
                    </a:moveTo>
                    <a:lnTo>
                      <a:pt x="14670" y="0"/>
                    </a:lnTo>
                    <a:lnTo>
                      <a:pt x="14670" y="51000"/>
                    </a:lnTo>
                    <a:lnTo>
                      <a:pt x="0" y="5100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5" name="Google Shape;215;p22"/>
              <p:cNvSpPr/>
              <p:nvPr/>
            </p:nvSpPr>
            <p:spPr>
              <a:xfrm rot="5400000">
                <a:off x="10286381" y="1610127"/>
                <a:ext cx="14670" cy="50999"/>
              </a:xfrm>
              <a:custGeom>
                <a:rect b="b" l="l" r="r" t="t"/>
                <a:pathLst>
                  <a:path extrusionOk="0" h="50999" w="14670">
                    <a:moveTo>
                      <a:pt x="0" y="0"/>
                    </a:moveTo>
                    <a:lnTo>
                      <a:pt x="14670" y="0"/>
                    </a:lnTo>
                    <a:lnTo>
                      <a:pt x="14670" y="51000"/>
                    </a:lnTo>
                    <a:lnTo>
                      <a:pt x="0" y="5100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216" name="Google Shape;216;p22"/>
            <p:cNvSpPr/>
            <p:nvPr/>
          </p:nvSpPr>
          <p:spPr>
            <a:xfrm>
              <a:off x="226852" y="2039143"/>
              <a:ext cx="371542" cy="402727"/>
            </a:xfrm>
            <a:custGeom>
              <a:rect b="b" l="l" r="r" t="t"/>
              <a:pathLst>
                <a:path extrusionOk="0" h="132150" w="121917">
                  <a:moveTo>
                    <a:pt x="75688" y="55890"/>
                  </a:moveTo>
                  <a:lnTo>
                    <a:pt x="121918" y="69391"/>
                  </a:lnTo>
                  <a:lnTo>
                    <a:pt x="72254" y="67936"/>
                  </a:lnTo>
                  <a:lnTo>
                    <a:pt x="95607" y="123635"/>
                  </a:lnTo>
                  <a:lnTo>
                    <a:pt x="67292" y="76833"/>
                  </a:lnTo>
                  <a:lnTo>
                    <a:pt x="51381" y="132151"/>
                  </a:lnTo>
                  <a:lnTo>
                    <a:pt x="53671" y="78694"/>
                  </a:lnTo>
                  <a:lnTo>
                    <a:pt x="0" y="103287"/>
                  </a:lnTo>
                  <a:lnTo>
                    <a:pt x="39955" y="60350"/>
                  </a:lnTo>
                  <a:lnTo>
                    <a:pt x="6894" y="48519"/>
                  </a:lnTo>
                  <a:lnTo>
                    <a:pt x="43224" y="49568"/>
                  </a:lnTo>
                  <a:lnTo>
                    <a:pt x="19561" y="8850"/>
                  </a:lnTo>
                  <a:lnTo>
                    <a:pt x="57870" y="45394"/>
                  </a:lnTo>
                  <a:lnTo>
                    <a:pt x="63595" y="0"/>
                  </a:lnTo>
                  <a:lnTo>
                    <a:pt x="71371" y="44464"/>
                  </a:lnTo>
                  <a:lnTo>
                    <a:pt x="108559" y="20061"/>
                  </a:lnTo>
                  <a:lnTo>
                    <a:pt x="75688" y="5589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4">
  <p:cSld name="TITLE_AND_BODY_1_1">
    <p:spTree>
      <p:nvGrpSpPr>
        <p:cNvPr id="217" name="Shape 217"/>
        <p:cNvGrpSpPr/>
        <p:nvPr/>
      </p:nvGrpSpPr>
      <p:grpSpPr>
        <a:xfrm>
          <a:off x="0" y="0"/>
          <a:ext cx="0" cy="0"/>
          <a:chOff x="0" y="0"/>
          <a:chExt cx="0" cy="0"/>
        </a:xfrm>
      </p:grpSpPr>
      <p:sp>
        <p:nvSpPr>
          <p:cNvPr id="218" name="Google Shape;218;p23"/>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219" name="Google Shape;219;p23"/>
          <p:cNvSpPr txBox="1"/>
          <p:nvPr>
            <p:ph idx="1" type="subTitle"/>
          </p:nvPr>
        </p:nvSpPr>
        <p:spPr>
          <a:xfrm>
            <a:off x="720000" y="1061750"/>
            <a:ext cx="7704000" cy="35730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Char char="●"/>
              <a:defRPr sz="1300"/>
            </a:lvl1pPr>
            <a:lvl2pPr lvl="1" rtl="0" algn="ctr">
              <a:lnSpc>
                <a:spcPct val="100000"/>
              </a:lnSpc>
              <a:spcBef>
                <a:spcPts val="0"/>
              </a:spcBef>
              <a:spcAft>
                <a:spcPts val="0"/>
              </a:spcAft>
              <a:buSzPts val="1400"/>
              <a:buChar char="○"/>
              <a:defRPr/>
            </a:lvl2pPr>
            <a:lvl3pPr lvl="2" rtl="0" algn="ctr">
              <a:lnSpc>
                <a:spcPct val="100000"/>
              </a:lnSpc>
              <a:spcBef>
                <a:spcPts val="0"/>
              </a:spcBef>
              <a:spcAft>
                <a:spcPts val="0"/>
              </a:spcAft>
              <a:buSzPts val="1400"/>
              <a:buChar char="■"/>
              <a:defRPr/>
            </a:lvl3pPr>
            <a:lvl4pPr lvl="3" rtl="0" algn="ctr">
              <a:lnSpc>
                <a:spcPct val="100000"/>
              </a:lnSpc>
              <a:spcBef>
                <a:spcPts val="0"/>
              </a:spcBef>
              <a:spcAft>
                <a:spcPts val="0"/>
              </a:spcAft>
              <a:buSzPts val="1400"/>
              <a:buChar char="●"/>
              <a:defRPr/>
            </a:lvl4pPr>
            <a:lvl5pPr lvl="4" rtl="0" algn="ctr">
              <a:lnSpc>
                <a:spcPct val="100000"/>
              </a:lnSpc>
              <a:spcBef>
                <a:spcPts val="0"/>
              </a:spcBef>
              <a:spcAft>
                <a:spcPts val="0"/>
              </a:spcAft>
              <a:buSzPts val="1400"/>
              <a:buChar char="○"/>
              <a:defRPr/>
            </a:lvl5pPr>
            <a:lvl6pPr lvl="5" rtl="0" algn="ctr">
              <a:lnSpc>
                <a:spcPct val="100000"/>
              </a:lnSpc>
              <a:spcBef>
                <a:spcPts val="0"/>
              </a:spcBef>
              <a:spcAft>
                <a:spcPts val="0"/>
              </a:spcAft>
              <a:buSzPts val="1400"/>
              <a:buChar char="■"/>
              <a:defRPr/>
            </a:lvl6pPr>
            <a:lvl7pPr lvl="6" rtl="0" algn="ctr">
              <a:lnSpc>
                <a:spcPct val="100000"/>
              </a:lnSpc>
              <a:spcBef>
                <a:spcPts val="0"/>
              </a:spcBef>
              <a:spcAft>
                <a:spcPts val="0"/>
              </a:spcAft>
              <a:buSzPts val="1400"/>
              <a:buChar char="●"/>
              <a:defRPr/>
            </a:lvl7pPr>
            <a:lvl8pPr lvl="7" rtl="0" algn="ctr">
              <a:lnSpc>
                <a:spcPct val="100000"/>
              </a:lnSpc>
              <a:spcBef>
                <a:spcPts val="0"/>
              </a:spcBef>
              <a:spcAft>
                <a:spcPts val="0"/>
              </a:spcAft>
              <a:buSzPts val="1400"/>
              <a:buChar char="○"/>
              <a:defRPr/>
            </a:lvl8pPr>
            <a:lvl9pPr lvl="8" rtl="0" algn="ctr">
              <a:lnSpc>
                <a:spcPct val="100000"/>
              </a:lnSpc>
              <a:spcBef>
                <a:spcPts val="0"/>
              </a:spcBef>
              <a:spcAft>
                <a:spcPts val="0"/>
              </a:spcAft>
              <a:buSzPts val="1400"/>
              <a:buChar char="■"/>
              <a:defRPr/>
            </a:lvl9pPr>
          </a:lstStyle>
          <a:p/>
        </p:txBody>
      </p:sp>
      <p:grpSp>
        <p:nvGrpSpPr>
          <p:cNvPr id="220" name="Google Shape;220;p23"/>
          <p:cNvGrpSpPr/>
          <p:nvPr/>
        </p:nvGrpSpPr>
        <p:grpSpPr>
          <a:xfrm>
            <a:off x="191627" y="136768"/>
            <a:ext cx="8736455" cy="551040"/>
            <a:chOff x="191627" y="136768"/>
            <a:chExt cx="8736455" cy="551040"/>
          </a:xfrm>
        </p:grpSpPr>
        <p:grpSp>
          <p:nvGrpSpPr>
            <p:cNvPr id="221" name="Google Shape;221;p23"/>
            <p:cNvGrpSpPr/>
            <p:nvPr/>
          </p:nvGrpSpPr>
          <p:grpSpPr>
            <a:xfrm>
              <a:off x="8631488" y="391208"/>
              <a:ext cx="296595" cy="296600"/>
              <a:chOff x="10268217" y="1610115"/>
              <a:chExt cx="50999" cy="50999"/>
            </a:xfrm>
          </p:grpSpPr>
          <p:sp>
            <p:nvSpPr>
              <p:cNvPr id="222" name="Google Shape;222;p23"/>
              <p:cNvSpPr/>
              <p:nvPr/>
            </p:nvSpPr>
            <p:spPr>
              <a:xfrm>
                <a:off x="10286369" y="1610115"/>
                <a:ext cx="14670" cy="50999"/>
              </a:xfrm>
              <a:custGeom>
                <a:rect b="b" l="l" r="r" t="t"/>
                <a:pathLst>
                  <a:path extrusionOk="0" h="50999" w="14670">
                    <a:moveTo>
                      <a:pt x="0" y="0"/>
                    </a:moveTo>
                    <a:lnTo>
                      <a:pt x="14670" y="0"/>
                    </a:lnTo>
                    <a:lnTo>
                      <a:pt x="14670" y="51000"/>
                    </a:lnTo>
                    <a:lnTo>
                      <a:pt x="0" y="5100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3" name="Google Shape;223;p23"/>
              <p:cNvSpPr/>
              <p:nvPr/>
            </p:nvSpPr>
            <p:spPr>
              <a:xfrm rot="5400000">
                <a:off x="10286381" y="1610127"/>
                <a:ext cx="14670" cy="50999"/>
              </a:xfrm>
              <a:custGeom>
                <a:rect b="b" l="l" r="r" t="t"/>
                <a:pathLst>
                  <a:path extrusionOk="0" h="50999" w="14670">
                    <a:moveTo>
                      <a:pt x="0" y="0"/>
                    </a:moveTo>
                    <a:lnTo>
                      <a:pt x="14670" y="0"/>
                    </a:lnTo>
                    <a:lnTo>
                      <a:pt x="14670" y="51000"/>
                    </a:lnTo>
                    <a:lnTo>
                      <a:pt x="0" y="5100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224" name="Google Shape;224;p23"/>
            <p:cNvSpPr/>
            <p:nvPr/>
          </p:nvSpPr>
          <p:spPr>
            <a:xfrm>
              <a:off x="191627" y="136768"/>
              <a:ext cx="371542" cy="402727"/>
            </a:xfrm>
            <a:custGeom>
              <a:rect b="b" l="l" r="r" t="t"/>
              <a:pathLst>
                <a:path extrusionOk="0" h="132150" w="121917">
                  <a:moveTo>
                    <a:pt x="75688" y="55890"/>
                  </a:moveTo>
                  <a:lnTo>
                    <a:pt x="121918" y="69391"/>
                  </a:lnTo>
                  <a:lnTo>
                    <a:pt x="72254" y="67936"/>
                  </a:lnTo>
                  <a:lnTo>
                    <a:pt x="95607" y="123635"/>
                  </a:lnTo>
                  <a:lnTo>
                    <a:pt x="67292" y="76833"/>
                  </a:lnTo>
                  <a:lnTo>
                    <a:pt x="51381" y="132151"/>
                  </a:lnTo>
                  <a:lnTo>
                    <a:pt x="53671" y="78694"/>
                  </a:lnTo>
                  <a:lnTo>
                    <a:pt x="0" y="103287"/>
                  </a:lnTo>
                  <a:lnTo>
                    <a:pt x="39955" y="60350"/>
                  </a:lnTo>
                  <a:lnTo>
                    <a:pt x="6894" y="48519"/>
                  </a:lnTo>
                  <a:lnTo>
                    <a:pt x="43224" y="49568"/>
                  </a:lnTo>
                  <a:lnTo>
                    <a:pt x="19561" y="8850"/>
                  </a:lnTo>
                  <a:lnTo>
                    <a:pt x="57870" y="45394"/>
                  </a:lnTo>
                  <a:lnTo>
                    <a:pt x="63595" y="0"/>
                  </a:lnTo>
                  <a:lnTo>
                    <a:pt x="71371" y="44464"/>
                  </a:lnTo>
                  <a:lnTo>
                    <a:pt x="108559" y="20061"/>
                  </a:lnTo>
                  <a:lnTo>
                    <a:pt x="75688" y="5589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1">
  <p:cSld name="TITLE_AND_TWO_COLUMNS_1">
    <p:spTree>
      <p:nvGrpSpPr>
        <p:cNvPr id="225" name="Shape 225"/>
        <p:cNvGrpSpPr/>
        <p:nvPr/>
      </p:nvGrpSpPr>
      <p:grpSpPr>
        <a:xfrm>
          <a:off x="0" y="0"/>
          <a:ext cx="0" cy="0"/>
          <a:chOff x="0" y="0"/>
          <a:chExt cx="0" cy="0"/>
        </a:xfrm>
      </p:grpSpPr>
      <p:sp>
        <p:nvSpPr>
          <p:cNvPr id="226" name="Google Shape;226;p24"/>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227" name="Google Shape;227;p24"/>
          <p:cNvSpPr txBox="1"/>
          <p:nvPr>
            <p:ph idx="1" type="subTitle"/>
          </p:nvPr>
        </p:nvSpPr>
        <p:spPr>
          <a:xfrm>
            <a:off x="1724900" y="3645350"/>
            <a:ext cx="5363400" cy="7467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b="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28" name="Google Shape;228;p24"/>
          <p:cNvSpPr txBox="1"/>
          <p:nvPr>
            <p:ph idx="2" type="subTitle"/>
          </p:nvPr>
        </p:nvSpPr>
        <p:spPr>
          <a:xfrm>
            <a:off x="1724900" y="2107275"/>
            <a:ext cx="5363400" cy="7467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b="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29" name="Google Shape;229;p24"/>
          <p:cNvSpPr txBox="1"/>
          <p:nvPr>
            <p:ph idx="3" type="subTitle"/>
          </p:nvPr>
        </p:nvSpPr>
        <p:spPr>
          <a:xfrm>
            <a:off x="1724900" y="1675375"/>
            <a:ext cx="5363400" cy="5589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DM Sans"/>
              <a:buNone/>
              <a:defRPr b="1" sz="2000">
                <a:solidFill>
                  <a:schemeClr val="dk1"/>
                </a:solidFill>
                <a:latin typeface="Balsamiq Sans"/>
                <a:ea typeface="Balsamiq Sans"/>
                <a:cs typeface="Balsamiq Sans"/>
                <a:sym typeface="Balsamiq Sans"/>
              </a:defRPr>
            </a:lvl1pPr>
            <a:lvl2pPr lvl="1" rtl="0" algn="ctr">
              <a:lnSpc>
                <a:spcPct val="100000"/>
              </a:lnSpc>
              <a:spcBef>
                <a:spcPts val="0"/>
              </a:spcBef>
              <a:spcAft>
                <a:spcPts val="0"/>
              </a:spcAft>
              <a:buSzPts val="2400"/>
              <a:buFont typeface="DM Sans"/>
              <a:buNone/>
              <a:defRPr b="1" sz="2400">
                <a:latin typeface="DM Sans"/>
                <a:ea typeface="DM Sans"/>
                <a:cs typeface="DM Sans"/>
                <a:sym typeface="DM Sans"/>
              </a:defRPr>
            </a:lvl2pPr>
            <a:lvl3pPr lvl="2" rtl="0" algn="ctr">
              <a:lnSpc>
                <a:spcPct val="100000"/>
              </a:lnSpc>
              <a:spcBef>
                <a:spcPts val="0"/>
              </a:spcBef>
              <a:spcAft>
                <a:spcPts val="0"/>
              </a:spcAft>
              <a:buSzPts val="2400"/>
              <a:buFont typeface="DM Sans"/>
              <a:buNone/>
              <a:defRPr b="1" sz="2400">
                <a:latin typeface="DM Sans"/>
                <a:ea typeface="DM Sans"/>
                <a:cs typeface="DM Sans"/>
                <a:sym typeface="DM Sans"/>
              </a:defRPr>
            </a:lvl3pPr>
            <a:lvl4pPr lvl="3" rtl="0" algn="ctr">
              <a:lnSpc>
                <a:spcPct val="100000"/>
              </a:lnSpc>
              <a:spcBef>
                <a:spcPts val="0"/>
              </a:spcBef>
              <a:spcAft>
                <a:spcPts val="0"/>
              </a:spcAft>
              <a:buSzPts val="2400"/>
              <a:buFont typeface="DM Sans"/>
              <a:buNone/>
              <a:defRPr b="1" sz="2400">
                <a:latin typeface="DM Sans"/>
                <a:ea typeface="DM Sans"/>
                <a:cs typeface="DM Sans"/>
                <a:sym typeface="DM Sans"/>
              </a:defRPr>
            </a:lvl4pPr>
            <a:lvl5pPr lvl="4" rtl="0" algn="ctr">
              <a:lnSpc>
                <a:spcPct val="100000"/>
              </a:lnSpc>
              <a:spcBef>
                <a:spcPts val="0"/>
              </a:spcBef>
              <a:spcAft>
                <a:spcPts val="0"/>
              </a:spcAft>
              <a:buSzPts val="2400"/>
              <a:buFont typeface="DM Sans"/>
              <a:buNone/>
              <a:defRPr b="1" sz="2400">
                <a:latin typeface="DM Sans"/>
                <a:ea typeface="DM Sans"/>
                <a:cs typeface="DM Sans"/>
                <a:sym typeface="DM Sans"/>
              </a:defRPr>
            </a:lvl5pPr>
            <a:lvl6pPr lvl="5" rtl="0" algn="ctr">
              <a:lnSpc>
                <a:spcPct val="100000"/>
              </a:lnSpc>
              <a:spcBef>
                <a:spcPts val="0"/>
              </a:spcBef>
              <a:spcAft>
                <a:spcPts val="0"/>
              </a:spcAft>
              <a:buSzPts val="2400"/>
              <a:buFont typeface="DM Sans"/>
              <a:buNone/>
              <a:defRPr b="1" sz="2400">
                <a:latin typeface="DM Sans"/>
                <a:ea typeface="DM Sans"/>
                <a:cs typeface="DM Sans"/>
                <a:sym typeface="DM Sans"/>
              </a:defRPr>
            </a:lvl6pPr>
            <a:lvl7pPr lvl="6" rtl="0" algn="ctr">
              <a:lnSpc>
                <a:spcPct val="100000"/>
              </a:lnSpc>
              <a:spcBef>
                <a:spcPts val="0"/>
              </a:spcBef>
              <a:spcAft>
                <a:spcPts val="0"/>
              </a:spcAft>
              <a:buSzPts val="2400"/>
              <a:buFont typeface="DM Sans"/>
              <a:buNone/>
              <a:defRPr b="1" sz="2400">
                <a:latin typeface="DM Sans"/>
                <a:ea typeface="DM Sans"/>
                <a:cs typeface="DM Sans"/>
                <a:sym typeface="DM Sans"/>
              </a:defRPr>
            </a:lvl7pPr>
            <a:lvl8pPr lvl="7" rtl="0" algn="ctr">
              <a:lnSpc>
                <a:spcPct val="100000"/>
              </a:lnSpc>
              <a:spcBef>
                <a:spcPts val="0"/>
              </a:spcBef>
              <a:spcAft>
                <a:spcPts val="0"/>
              </a:spcAft>
              <a:buSzPts val="2400"/>
              <a:buFont typeface="DM Sans"/>
              <a:buNone/>
              <a:defRPr b="1" sz="2400">
                <a:latin typeface="DM Sans"/>
                <a:ea typeface="DM Sans"/>
                <a:cs typeface="DM Sans"/>
                <a:sym typeface="DM Sans"/>
              </a:defRPr>
            </a:lvl8pPr>
            <a:lvl9pPr lvl="8" rtl="0" algn="ctr">
              <a:lnSpc>
                <a:spcPct val="100000"/>
              </a:lnSpc>
              <a:spcBef>
                <a:spcPts val="0"/>
              </a:spcBef>
              <a:spcAft>
                <a:spcPts val="0"/>
              </a:spcAft>
              <a:buSzPts val="2400"/>
              <a:buFont typeface="DM Sans"/>
              <a:buNone/>
              <a:defRPr b="1" sz="2400">
                <a:latin typeface="DM Sans"/>
                <a:ea typeface="DM Sans"/>
                <a:cs typeface="DM Sans"/>
                <a:sym typeface="DM Sans"/>
              </a:defRPr>
            </a:lvl9pPr>
          </a:lstStyle>
          <a:p/>
        </p:txBody>
      </p:sp>
      <p:sp>
        <p:nvSpPr>
          <p:cNvPr id="230" name="Google Shape;230;p24"/>
          <p:cNvSpPr txBox="1"/>
          <p:nvPr>
            <p:ph idx="4" type="subTitle"/>
          </p:nvPr>
        </p:nvSpPr>
        <p:spPr>
          <a:xfrm>
            <a:off x="1724900" y="3213451"/>
            <a:ext cx="5363400" cy="5589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DM Sans"/>
              <a:buNone/>
              <a:defRPr b="1" sz="2000">
                <a:solidFill>
                  <a:schemeClr val="dk1"/>
                </a:solidFill>
                <a:latin typeface="Balsamiq Sans"/>
                <a:ea typeface="Balsamiq Sans"/>
                <a:cs typeface="Balsamiq Sans"/>
                <a:sym typeface="Balsamiq Sans"/>
              </a:defRPr>
            </a:lvl1pPr>
            <a:lvl2pPr lvl="1" rtl="0" algn="ctr">
              <a:lnSpc>
                <a:spcPct val="100000"/>
              </a:lnSpc>
              <a:spcBef>
                <a:spcPts val="0"/>
              </a:spcBef>
              <a:spcAft>
                <a:spcPts val="0"/>
              </a:spcAft>
              <a:buSzPts val="2400"/>
              <a:buFont typeface="DM Sans"/>
              <a:buNone/>
              <a:defRPr b="1" sz="2400">
                <a:latin typeface="DM Sans"/>
                <a:ea typeface="DM Sans"/>
                <a:cs typeface="DM Sans"/>
                <a:sym typeface="DM Sans"/>
              </a:defRPr>
            </a:lvl2pPr>
            <a:lvl3pPr lvl="2" rtl="0" algn="ctr">
              <a:lnSpc>
                <a:spcPct val="100000"/>
              </a:lnSpc>
              <a:spcBef>
                <a:spcPts val="0"/>
              </a:spcBef>
              <a:spcAft>
                <a:spcPts val="0"/>
              </a:spcAft>
              <a:buSzPts val="2400"/>
              <a:buFont typeface="DM Sans"/>
              <a:buNone/>
              <a:defRPr b="1" sz="2400">
                <a:latin typeface="DM Sans"/>
                <a:ea typeface="DM Sans"/>
                <a:cs typeface="DM Sans"/>
                <a:sym typeface="DM Sans"/>
              </a:defRPr>
            </a:lvl3pPr>
            <a:lvl4pPr lvl="3" rtl="0" algn="ctr">
              <a:lnSpc>
                <a:spcPct val="100000"/>
              </a:lnSpc>
              <a:spcBef>
                <a:spcPts val="0"/>
              </a:spcBef>
              <a:spcAft>
                <a:spcPts val="0"/>
              </a:spcAft>
              <a:buSzPts val="2400"/>
              <a:buFont typeface="DM Sans"/>
              <a:buNone/>
              <a:defRPr b="1" sz="2400">
                <a:latin typeface="DM Sans"/>
                <a:ea typeface="DM Sans"/>
                <a:cs typeface="DM Sans"/>
                <a:sym typeface="DM Sans"/>
              </a:defRPr>
            </a:lvl4pPr>
            <a:lvl5pPr lvl="4" rtl="0" algn="ctr">
              <a:lnSpc>
                <a:spcPct val="100000"/>
              </a:lnSpc>
              <a:spcBef>
                <a:spcPts val="0"/>
              </a:spcBef>
              <a:spcAft>
                <a:spcPts val="0"/>
              </a:spcAft>
              <a:buSzPts val="2400"/>
              <a:buFont typeface="DM Sans"/>
              <a:buNone/>
              <a:defRPr b="1" sz="2400">
                <a:latin typeface="DM Sans"/>
                <a:ea typeface="DM Sans"/>
                <a:cs typeface="DM Sans"/>
                <a:sym typeface="DM Sans"/>
              </a:defRPr>
            </a:lvl5pPr>
            <a:lvl6pPr lvl="5" rtl="0" algn="ctr">
              <a:lnSpc>
                <a:spcPct val="100000"/>
              </a:lnSpc>
              <a:spcBef>
                <a:spcPts val="0"/>
              </a:spcBef>
              <a:spcAft>
                <a:spcPts val="0"/>
              </a:spcAft>
              <a:buSzPts val="2400"/>
              <a:buFont typeface="DM Sans"/>
              <a:buNone/>
              <a:defRPr b="1" sz="2400">
                <a:latin typeface="DM Sans"/>
                <a:ea typeface="DM Sans"/>
                <a:cs typeface="DM Sans"/>
                <a:sym typeface="DM Sans"/>
              </a:defRPr>
            </a:lvl6pPr>
            <a:lvl7pPr lvl="6" rtl="0" algn="ctr">
              <a:lnSpc>
                <a:spcPct val="100000"/>
              </a:lnSpc>
              <a:spcBef>
                <a:spcPts val="0"/>
              </a:spcBef>
              <a:spcAft>
                <a:spcPts val="0"/>
              </a:spcAft>
              <a:buSzPts val="2400"/>
              <a:buFont typeface="DM Sans"/>
              <a:buNone/>
              <a:defRPr b="1" sz="2400">
                <a:latin typeface="DM Sans"/>
                <a:ea typeface="DM Sans"/>
                <a:cs typeface="DM Sans"/>
                <a:sym typeface="DM Sans"/>
              </a:defRPr>
            </a:lvl7pPr>
            <a:lvl8pPr lvl="7" rtl="0" algn="ctr">
              <a:lnSpc>
                <a:spcPct val="100000"/>
              </a:lnSpc>
              <a:spcBef>
                <a:spcPts val="0"/>
              </a:spcBef>
              <a:spcAft>
                <a:spcPts val="0"/>
              </a:spcAft>
              <a:buSzPts val="2400"/>
              <a:buFont typeface="DM Sans"/>
              <a:buNone/>
              <a:defRPr b="1" sz="2400">
                <a:latin typeface="DM Sans"/>
                <a:ea typeface="DM Sans"/>
                <a:cs typeface="DM Sans"/>
                <a:sym typeface="DM Sans"/>
              </a:defRPr>
            </a:lvl8pPr>
            <a:lvl9pPr lvl="8" rtl="0" algn="ctr">
              <a:lnSpc>
                <a:spcPct val="100000"/>
              </a:lnSpc>
              <a:spcBef>
                <a:spcPts val="0"/>
              </a:spcBef>
              <a:spcAft>
                <a:spcPts val="0"/>
              </a:spcAft>
              <a:buSzPts val="2400"/>
              <a:buFont typeface="DM Sans"/>
              <a:buNone/>
              <a:defRPr b="1" sz="2400">
                <a:latin typeface="DM Sans"/>
                <a:ea typeface="DM Sans"/>
                <a:cs typeface="DM Sans"/>
                <a:sym typeface="DM Sans"/>
              </a:defRPr>
            </a:lvl9pPr>
          </a:lstStyle>
          <a:p/>
        </p:txBody>
      </p:sp>
      <p:sp>
        <p:nvSpPr>
          <p:cNvPr id="231" name="Google Shape;231;p24"/>
          <p:cNvSpPr/>
          <p:nvPr/>
        </p:nvSpPr>
        <p:spPr>
          <a:xfrm>
            <a:off x="5637587" y="4284875"/>
            <a:ext cx="4572321" cy="1298812"/>
          </a:xfrm>
          <a:custGeom>
            <a:rect b="b" l="l" r="r" t="t"/>
            <a:pathLst>
              <a:path extrusionOk="0" h="215481" w="578958">
                <a:moveTo>
                  <a:pt x="578934" y="215482"/>
                </a:moveTo>
                <a:lnTo>
                  <a:pt x="578934" y="1608"/>
                </a:lnTo>
                <a:cubicBezTo>
                  <a:pt x="578934" y="1608"/>
                  <a:pt x="438149" y="-16307"/>
                  <a:pt x="361220" y="67468"/>
                </a:cubicBezTo>
                <a:cubicBezTo>
                  <a:pt x="361220" y="67468"/>
                  <a:pt x="229856" y="49530"/>
                  <a:pt x="176232" y="143228"/>
                </a:cubicBezTo>
                <a:cubicBezTo>
                  <a:pt x="176232" y="143228"/>
                  <a:pt x="53624" y="116392"/>
                  <a:pt x="0" y="215482"/>
                </a:cubicBezTo>
                <a:lnTo>
                  <a:pt x="578958" y="215482"/>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232" name="Google Shape;232;p24"/>
          <p:cNvGrpSpPr/>
          <p:nvPr/>
        </p:nvGrpSpPr>
        <p:grpSpPr>
          <a:xfrm>
            <a:off x="222025" y="4455708"/>
            <a:ext cx="296595" cy="296600"/>
            <a:chOff x="10268217" y="1610115"/>
            <a:chExt cx="50999" cy="50999"/>
          </a:xfrm>
        </p:grpSpPr>
        <p:sp>
          <p:nvSpPr>
            <p:cNvPr id="233" name="Google Shape;233;p24"/>
            <p:cNvSpPr/>
            <p:nvPr/>
          </p:nvSpPr>
          <p:spPr>
            <a:xfrm>
              <a:off x="10286369" y="1610115"/>
              <a:ext cx="14670" cy="50999"/>
            </a:xfrm>
            <a:custGeom>
              <a:rect b="b" l="l" r="r" t="t"/>
              <a:pathLst>
                <a:path extrusionOk="0" h="50999" w="14670">
                  <a:moveTo>
                    <a:pt x="0" y="0"/>
                  </a:moveTo>
                  <a:lnTo>
                    <a:pt x="14670" y="0"/>
                  </a:lnTo>
                  <a:lnTo>
                    <a:pt x="14670" y="51000"/>
                  </a:lnTo>
                  <a:lnTo>
                    <a:pt x="0" y="5100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4" name="Google Shape;234;p24"/>
            <p:cNvSpPr/>
            <p:nvPr/>
          </p:nvSpPr>
          <p:spPr>
            <a:xfrm rot="5400000">
              <a:off x="10286381" y="1610127"/>
              <a:ext cx="14670" cy="50999"/>
            </a:xfrm>
            <a:custGeom>
              <a:rect b="b" l="l" r="r" t="t"/>
              <a:pathLst>
                <a:path extrusionOk="0" h="50999" w="14670">
                  <a:moveTo>
                    <a:pt x="0" y="0"/>
                  </a:moveTo>
                  <a:lnTo>
                    <a:pt x="14670" y="0"/>
                  </a:lnTo>
                  <a:lnTo>
                    <a:pt x="14670" y="51000"/>
                  </a:lnTo>
                  <a:lnTo>
                    <a:pt x="0" y="5100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2">
  <p:cSld name="TITLE_AND_TWO_COLUMNS_1_1">
    <p:spTree>
      <p:nvGrpSpPr>
        <p:cNvPr id="235" name="Shape 235"/>
        <p:cNvGrpSpPr/>
        <p:nvPr/>
      </p:nvGrpSpPr>
      <p:grpSpPr>
        <a:xfrm>
          <a:off x="0" y="0"/>
          <a:ext cx="0" cy="0"/>
          <a:chOff x="0" y="0"/>
          <a:chExt cx="0" cy="0"/>
        </a:xfrm>
      </p:grpSpPr>
      <p:sp>
        <p:nvSpPr>
          <p:cNvPr id="236" name="Google Shape;236;p25"/>
          <p:cNvSpPr txBox="1"/>
          <p:nvPr>
            <p:ph type="title"/>
          </p:nvPr>
        </p:nvSpPr>
        <p:spPr>
          <a:xfrm>
            <a:off x="713225"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237" name="Google Shape;237;p25"/>
          <p:cNvSpPr txBox="1"/>
          <p:nvPr>
            <p:ph idx="1" type="subTitle"/>
          </p:nvPr>
        </p:nvSpPr>
        <p:spPr>
          <a:xfrm>
            <a:off x="713225" y="2993400"/>
            <a:ext cx="5905800" cy="12027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b="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38" name="Google Shape;238;p25"/>
          <p:cNvSpPr txBox="1"/>
          <p:nvPr>
            <p:ph idx="2" type="subTitle"/>
          </p:nvPr>
        </p:nvSpPr>
        <p:spPr>
          <a:xfrm>
            <a:off x="713225" y="1603275"/>
            <a:ext cx="5905800" cy="12027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b="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grpSp>
        <p:nvGrpSpPr>
          <p:cNvPr id="239" name="Google Shape;239;p25"/>
          <p:cNvGrpSpPr/>
          <p:nvPr/>
        </p:nvGrpSpPr>
        <p:grpSpPr>
          <a:xfrm>
            <a:off x="205182" y="4448206"/>
            <a:ext cx="311576" cy="311581"/>
            <a:chOff x="8010777" y="386361"/>
            <a:chExt cx="53575" cy="53575"/>
          </a:xfrm>
        </p:grpSpPr>
        <p:sp>
          <p:nvSpPr>
            <p:cNvPr id="240" name="Google Shape;240;p25"/>
            <p:cNvSpPr/>
            <p:nvPr/>
          </p:nvSpPr>
          <p:spPr>
            <a:xfrm>
              <a:off x="8029860" y="386361"/>
              <a:ext cx="15409" cy="53575"/>
            </a:xfrm>
            <a:custGeom>
              <a:rect b="b" l="l" r="r" t="t"/>
              <a:pathLst>
                <a:path extrusionOk="0" h="53575" w="15409">
                  <a:moveTo>
                    <a:pt x="0" y="0"/>
                  </a:moveTo>
                  <a:lnTo>
                    <a:pt x="15409" y="0"/>
                  </a:lnTo>
                  <a:lnTo>
                    <a:pt x="15409" y="53576"/>
                  </a:lnTo>
                  <a:lnTo>
                    <a:pt x="0" y="53576"/>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1" name="Google Shape;241;p25"/>
            <p:cNvSpPr/>
            <p:nvPr/>
          </p:nvSpPr>
          <p:spPr>
            <a:xfrm rot="5400000">
              <a:off x="8029860" y="386337"/>
              <a:ext cx="15409" cy="53575"/>
            </a:xfrm>
            <a:custGeom>
              <a:rect b="b" l="l" r="r" t="t"/>
              <a:pathLst>
                <a:path extrusionOk="0" h="53575" w="15409">
                  <a:moveTo>
                    <a:pt x="0" y="0"/>
                  </a:moveTo>
                  <a:lnTo>
                    <a:pt x="15409" y="0"/>
                  </a:lnTo>
                  <a:lnTo>
                    <a:pt x="15409" y="53576"/>
                  </a:lnTo>
                  <a:lnTo>
                    <a:pt x="0" y="53576"/>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242" name="Google Shape;242;p25"/>
          <p:cNvSpPr/>
          <p:nvPr/>
        </p:nvSpPr>
        <p:spPr>
          <a:xfrm>
            <a:off x="5637587" y="4284875"/>
            <a:ext cx="4572321" cy="1298812"/>
          </a:xfrm>
          <a:custGeom>
            <a:rect b="b" l="l" r="r" t="t"/>
            <a:pathLst>
              <a:path extrusionOk="0" h="215481" w="578958">
                <a:moveTo>
                  <a:pt x="578934" y="215482"/>
                </a:moveTo>
                <a:lnTo>
                  <a:pt x="578934" y="1608"/>
                </a:lnTo>
                <a:cubicBezTo>
                  <a:pt x="578934" y="1608"/>
                  <a:pt x="438149" y="-16307"/>
                  <a:pt x="361220" y="67468"/>
                </a:cubicBezTo>
                <a:cubicBezTo>
                  <a:pt x="361220" y="67468"/>
                  <a:pt x="229856" y="49530"/>
                  <a:pt x="176232" y="143228"/>
                </a:cubicBezTo>
                <a:cubicBezTo>
                  <a:pt x="176232" y="143228"/>
                  <a:pt x="53624" y="116392"/>
                  <a:pt x="0" y="215482"/>
                </a:cubicBezTo>
                <a:lnTo>
                  <a:pt x="578958" y="215482"/>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CUSTOM_6">
    <p:spTree>
      <p:nvGrpSpPr>
        <p:cNvPr id="243" name="Shape 243"/>
        <p:cNvGrpSpPr/>
        <p:nvPr/>
      </p:nvGrpSpPr>
      <p:grpSpPr>
        <a:xfrm>
          <a:off x="0" y="0"/>
          <a:ext cx="0" cy="0"/>
          <a:chOff x="0" y="0"/>
          <a:chExt cx="0" cy="0"/>
        </a:xfrm>
      </p:grpSpPr>
      <p:sp>
        <p:nvSpPr>
          <p:cNvPr id="244" name="Google Shape;244;p26"/>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245" name="Google Shape;245;p26"/>
          <p:cNvSpPr txBox="1"/>
          <p:nvPr>
            <p:ph idx="1" type="subTitle"/>
          </p:nvPr>
        </p:nvSpPr>
        <p:spPr>
          <a:xfrm>
            <a:off x="1724905" y="1715807"/>
            <a:ext cx="6699000" cy="444600"/>
          </a:xfrm>
          <a:prstGeom prst="rect">
            <a:avLst/>
          </a:prstGeom>
          <a:ln>
            <a:noFill/>
          </a:ln>
        </p:spPr>
        <p:txBody>
          <a:bodyPr anchorCtr="0" anchor="t" bIns="91425" lIns="91425" spcFirstLastPara="1" rIns="91425" wrap="square" tIns="91425">
            <a:noAutofit/>
          </a:bodyPr>
          <a:lstStyle>
            <a:lvl1pPr lvl="0" rtl="0">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46" name="Google Shape;246;p26"/>
          <p:cNvSpPr txBox="1"/>
          <p:nvPr>
            <p:ph idx="2" type="subTitle"/>
          </p:nvPr>
        </p:nvSpPr>
        <p:spPr>
          <a:xfrm>
            <a:off x="1724905" y="2861341"/>
            <a:ext cx="6699000" cy="444600"/>
          </a:xfrm>
          <a:prstGeom prst="rect">
            <a:avLst/>
          </a:prstGeom>
          <a:ln>
            <a:noFill/>
          </a:ln>
        </p:spPr>
        <p:txBody>
          <a:bodyPr anchorCtr="0" anchor="t" bIns="91425" lIns="91425" spcFirstLastPara="1" rIns="91425" wrap="square" tIns="91425">
            <a:noAutofit/>
          </a:bodyPr>
          <a:lstStyle>
            <a:lvl1pPr lvl="0" rtl="0">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47" name="Google Shape;247;p26"/>
          <p:cNvSpPr txBox="1"/>
          <p:nvPr>
            <p:ph idx="3" type="subTitle"/>
          </p:nvPr>
        </p:nvSpPr>
        <p:spPr>
          <a:xfrm>
            <a:off x="1724905" y="4006875"/>
            <a:ext cx="6699000" cy="444600"/>
          </a:xfrm>
          <a:prstGeom prst="rect">
            <a:avLst/>
          </a:prstGeom>
          <a:ln>
            <a:noFill/>
          </a:ln>
        </p:spPr>
        <p:txBody>
          <a:bodyPr anchorCtr="0" anchor="t" bIns="91425" lIns="91425" spcFirstLastPara="1" rIns="91425" wrap="square" tIns="91425">
            <a:noAutofit/>
          </a:bodyPr>
          <a:lstStyle>
            <a:lvl1pPr lvl="0" rtl="0">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48" name="Google Shape;248;p26"/>
          <p:cNvSpPr txBox="1"/>
          <p:nvPr>
            <p:ph idx="4" type="subTitle"/>
          </p:nvPr>
        </p:nvSpPr>
        <p:spPr>
          <a:xfrm>
            <a:off x="1724900" y="1400125"/>
            <a:ext cx="6699000" cy="444600"/>
          </a:xfrm>
          <a:prstGeom prst="rect">
            <a:avLst/>
          </a:prstGeom>
          <a:ln>
            <a:noFill/>
          </a:ln>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DM Sans"/>
              <a:buNone/>
              <a:defRPr b="1" sz="2000">
                <a:solidFill>
                  <a:schemeClr val="dk1"/>
                </a:solidFill>
                <a:latin typeface="Balsamiq Sans"/>
                <a:ea typeface="Balsamiq Sans"/>
                <a:cs typeface="Balsamiq Sans"/>
                <a:sym typeface="Balsamiq Sans"/>
              </a:defRPr>
            </a:lvl1pPr>
            <a:lvl2pPr lvl="1" rtl="0" algn="ctr">
              <a:lnSpc>
                <a:spcPct val="100000"/>
              </a:lnSpc>
              <a:spcBef>
                <a:spcPts val="0"/>
              </a:spcBef>
              <a:spcAft>
                <a:spcPts val="0"/>
              </a:spcAft>
              <a:buSzPts val="2400"/>
              <a:buFont typeface="DM Sans"/>
              <a:buNone/>
              <a:defRPr b="1" sz="2400">
                <a:latin typeface="DM Sans"/>
                <a:ea typeface="DM Sans"/>
                <a:cs typeface="DM Sans"/>
                <a:sym typeface="DM Sans"/>
              </a:defRPr>
            </a:lvl2pPr>
            <a:lvl3pPr lvl="2" rtl="0" algn="ctr">
              <a:lnSpc>
                <a:spcPct val="100000"/>
              </a:lnSpc>
              <a:spcBef>
                <a:spcPts val="0"/>
              </a:spcBef>
              <a:spcAft>
                <a:spcPts val="0"/>
              </a:spcAft>
              <a:buSzPts val="2400"/>
              <a:buFont typeface="DM Sans"/>
              <a:buNone/>
              <a:defRPr b="1" sz="2400">
                <a:latin typeface="DM Sans"/>
                <a:ea typeface="DM Sans"/>
                <a:cs typeface="DM Sans"/>
                <a:sym typeface="DM Sans"/>
              </a:defRPr>
            </a:lvl3pPr>
            <a:lvl4pPr lvl="3" rtl="0" algn="ctr">
              <a:lnSpc>
                <a:spcPct val="100000"/>
              </a:lnSpc>
              <a:spcBef>
                <a:spcPts val="0"/>
              </a:spcBef>
              <a:spcAft>
                <a:spcPts val="0"/>
              </a:spcAft>
              <a:buSzPts val="2400"/>
              <a:buFont typeface="DM Sans"/>
              <a:buNone/>
              <a:defRPr b="1" sz="2400">
                <a:latin typeface="DM Sans"/>
                <a:ea typeface="DM Sans"/>
                <a:cs typeface="DM Sans"/>
                <a:sym typeface="DM Sans"/>
              </a:defRPr>
            </a:lvl4pPr>
            <a:lvl5pPr lvl="4" rtl="0" algn="ctr">
              <a:lnSpc>
                <a:spcPct val="100000"/>
              </a:lnSpc>
              <a:spcBef>
                <a:spcPts val="0"/>
              </a:spcBef>
              <a:spcAft>
                <a:spcPts val="0"/>
              </a:spcAft>
              <a:buSzPts val="2400"/>
              <a:buFont typeface="DM Sans"/>
              <a:buNone/>
              <a:defRPr b="1" sz="2400">
                <a:latin typeface="DM Sans"/>
                <a:ea typeface="DM Sans"/>
                <a:cs typeface="DM Sans"/>
                <a:sym typeface="DM Sans"/>
              </a:defRPr>
            </a:lvl5pPr>
            <a:lvl6pPr lvl="5" rtl="0" algn="ctr">
              <a:lnSpc>
                <a:spcPct val="100000"/>
              </a:lnSpc>
              <a:spcBef>
                <a:spcPts val="0"/>
              </a:spcBef>
              <a:spcAft>
                <a:spcPts val="0"/>
              </a:spcAft>
              <a:buSzPts val="2400"/>
              <a:buFont typeface="DM Sans"/>
              <a:buNone/>
              <a:defRPr b="1" sz="2400">
                <a:latin typeface="DM Sans"/>
                <a:ea typeface="DM Sans"/>
                <a:cs typeface="DM Sans"/>
                <a:sym typeface="DM Sans"/>
              </a:defRPr>
            </a:lvl6pPr>
            <a:lvl7pPr lvl="6" rtl="0" algn="ctr">
              <a:lnSpc>
                <a:spcPct val="100000"/>
              </a:lnSpc>
              <a:spcBef>
                <a:spcPts val="0"/>
              </a:spcBef>
              <a:spcAft>
                <a:spcPts val="0"/>
              </a:spcAft>
              <a:buSzPts val="2400"/>
              <a:buFont typeface="DM Sans"/>
              <a:buNone/>
              <a:defRPr b="1" sz="2400">
                <a:latin typeface="DM Sans"/>
                <a:ea typeface="DM Sans"/>
                <a:cs typeface="DM Sans"/>
                <a:sym typeface="DM Sans"/>
              </a:defRPr>
            </a:lvl7pPr>
            <a:lvl8pPr lvl="7" rtl="0" algn="ctr">
              <a:lnSpc>
                <a:spcPct val="100000"/>
              </a:lnSpc>
              <a:spcBef>
                <a:spcPts val="0"/>
              </a:spcBef>
              <a:spcAft>
                <a:spcPts val="0"/>
              </a:spcAft>
              <a:buSzPts val="2400"/>
              <a:buFont typeface="DM Sans"/>
              <a:buNone/>
              <a:defRPr b="1" sz="2400">
                <a:latin typeface="DM Sans"/>
                <a:ea typeface="DM Sans"/>
                <a:cs typeface="DM Sans"/>
                <a:sym typeface="DM Sans"/>
              </a:defRPr>
            </a:lvl8pPr>
            <a:lvl9pPr lvl="8" rtl="0" algn="ctr">
              <a:lnSpc>
                <a:spcPct val="100000"/>
              </a:lnSpc>
              <a:spcBef>
                <a:spcPts val="0"/>
              </a:spcBef>
              <a:spcAft>
                <a:spcPts val="0"/>
              </a:spcAft>
              <a:buSzPts val="2400"/>
              <a:buFont typeface="DM Sans"/>
              <a:buNone/>
              <a:defRPr b="1" sz="2400">
                <a:latin typeface="DM Sans"/>
                <a:ea typeface="DM Sans"/>
                <a:cs typeface="DM Sans"/>
                <a:sym typeface="DM Sans"/>
              </a:defRPr>
            </a:lvl9pPr>
          </a:lstStyle>
          <a:p/>
        </p:txBody>
      </p:sp>
      <p:sp>
        <p:nvSpPr>
          <p:cNvPr id="249" name="Google Shape;249;p26"/>
          <p:cNvSpPr txBox="1"/>
          <p:nvPr>
            <p:ph idx="5" type="subTitle"/>
          </p:nvPr>
        </p:nvSpPr>
        <p:spPr>
          <a:xfrm>
            <a:off x="1724900" y="2546048"/>
            <a:ext cx="6699000" cy="444600"/>
          </a:xfrm>
          <a:prstGeom prst="rect">
            <a:avLst/>
          </a:prstGeom>
          <a:ln>
            <a:noFill/>
          </a:ln>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DM Sans"/>
              <a:buNone/>
              <a:defRPr b="1" sz="2000">
                <a:solidFill>
                  <a:schemeClr val="dk1"/>
                </a:solidFill>
                <a:latin typeface="Balsamiq Sans"/>
                <a:ea typeface="Balsamiq Sans"/>
                <a:cs typeface="Balsamiq Sans"/>
                <a:sym typeface="Balsamiq Sans"/>
              </a:defRPr>
            </a:lvl1pPr>
            <a:lvl2pPr lvl="1" rtl="0" algn="ctr">
              <a:lnSpc>
                <a:spcPct val="100000"/>
              </a:lnSpc>
              <a:spcBef>
                <a:spcPts val="0"/>
              </a:spcBef>
              <a:spcAft>
                <a:spcPts val="0"/>
              </a:spcAft>
              <a:buSzPts val="2400"/>
              <a:buFont typeface="DM Sans"/>
              <a:buNone/>
              <a:defRPr b="1" sz="2400">
                <a:latin typeface="DM Sans"/>
                <a:ea typeface="DM Sans"/>
                <a:cs typeface="DM Sans"/>
                <a:sym typeface="DM Sans"/>
              </a:defRPr>
            </a:lvl2pPr>
            <a:lvl3pPr lvl="2" rtl="0" algn="ctr">
              <a:lnSpc>
                <a:spcPct val="100000"/>
              </a:lnSpc>
              <a:spcBef>
                <a:spcPts val="0"/>
              </a:spcBef>
              <a:spcAft>
                <a:spcPts val="0"/>
              </a:spcAft>
              <a:buSzPts val="2400"/>
              <a:buFont typeface="DM Sans"/>
              <a:buNone/>
              <a:defRPr b="1" sz="2400">
                <a:latin typeface="DM Sans"/>
                <a:ea typeface="DM Sans"/>
                <a:cs typeface="DM Sans"/>
                <a:sym typeface="DM Sans"/>
              </a:defRPr>
            </a:lvl3pPr>
            <a:lvl4pPr lvl="3" rtl="0" algn="ctr">
              <a:lnSpc>
                <a:spcPct val="100000"/>
              </a:lnSpc>
              <a:spcBef>
                <a:spcPts val="0"/>
              </a:spcBef>
              <a:spcAft>
                <a:spcPts val="0"/>
              </a:spcAft>
              <a:buSzPts val="2400"/>
              <a:buFont typeface="DM Sans"/>
              <a:buNone/>
              <a:defRPr b="1" sz="2400">
                <a:latin typeface="DM Sans"/>
                <a:ea typeface="DM Sans"/>
                <a:cs typeface="DM Sans"/>
                <a:sym typeface="DM Sans"/>
              </a:defRPr>
            </a:lvl4pPr>
            <a:lvl5pPr lvl="4" rtl="0" algn="ctr">
              <a:lnSpc>
                <a:spcPct val="100000"/>
              </a:lnSpc>
              <a:spcBef>
                <a:spcPts val="0"/>
              </a:spcBef>
              <a:spcAft>
                <a:spcPts val="0"/>
              </a:spcAft>
              <a:buSzPts val="2400"/>
              <a:buFont typeface="DM Sans"/>
              <a:buNone/>
              <a:defRPr b="1" sz="2400">
                <a:latin typeface="DM Sans"/>
                <a:ea typeface="DM Sans"/>
                <a:cs typeface="DM Sans"/>
                <a:sym typeface="DM Sans"/>
              </a:defRPr>
            </a:lvl5pPr>
            <a:lvl6pPr lvl="5" rtl="0" algn="ctr">
              <a:lnSpc>
                <a:spcPct val="100000"/>
              </a:lnSpc>
              <a:spcBef>
                <a:spcPts val="0"/>
              </a:spcBef>
              <a:spcAft>
                <a:spcPts val="0"/>
              </a:spcAft>
              <a:buSzPts val="2400"/>
              <a:buFont typeface="DM Sans"/>
              <a:buNone/>
              <a:defRPr b="1" sz="2400">
                <a:latin typeface="DM Sans"/>
                <a:ea typeface="DM Sans"/>
                <a:cs typeface="DM Sans"/>
                <a:sym typeface="DM Sans"/>
              </a:defRPr>
            </a:lvl6pPr>
            <a:lvl7pPr lvl="6" rtl="0" algn="ctr">
              <a:lnSpc>
                <a:spcPct val="100000"/>
              </a:lnSpc>
              <a:spcBef>
                <a:spcPts val="0"/>
              </a:spcBef>
              <a:spcAft>
                <a:spcPts val="0"/>
              </a:spcAft>
              <a:buSzPts val="2400"/>
              <a:buFont typeface="DM Sans"/>
              <a:buNone/>
              <a:defRPr b="1" sz="2400">
                <a:latin typeface="DM Sans"/>
                <a:ea typeface="DM Sans"/>
                <a:cs typeface="DM Sans"/>
                <a:sym typeface="DM Sans"/>
              </a:defRPr>
            </a:lvl7pPr>
            <a:lvl8pPr lvl="7" rtl="0" algn="ctr">
              <a:lnSpc>
                <a:spcPct val="100000"/>
              </a:lnSpc>
              <a:spcBef>
                <a:spcPts val="0"/>
              </a:spcBef>
              <a:spcAft>
                <a:spcPts val="0"/>
              </a:spcAft>
              <a:buSzPts val="2400"/>
              <a:buFont typeface="DM Sans"/>
              <a:buNone/>
              <a:defRPr b="1" sz="2400">
                <a:latin typeface="DM Sans"/>
                <a:ea typeface="DM Sans"/>
                <a:cs typeface="DM Sans"/>
                <a:sym typeface="DM Sans"/>
              </a:defRPr>
            </a:lvl8pPr>
            <a:lvl9pPr lvl="8" rtl="0" algn="ctr">
              <a:lnSpc>
                <a:spcPct val="100000"/>
              </a:lnSpc>
              <a:spcBef>
                <a:spcPts val="0"/>
              </a:spcBef>
              <a:spcAft>
                <a:spcPts val="0"/>
              </a:spcAft>
              <a:buSzPts val="2400"/>
              <a:buFont typeface="DM Sans"/>
              <a:buNone/>
              <a:defRPr b="1" sz="2400">
                <a:latin typeface="DM Sans"/>
                <a:ea typeface="DM Sans"/>
                <a:cs typeface="DM Sans"/>
                <a:sym typeface="DM Sans"/>
              </a:defRPr>
            </a:lvl9pPr>
          </a:lstStyle>
          <a:p/>
        </p:txBody>
      </p:sp>
      <p:sp>
        <p:nvSpPr>
          <p:cNvPr id="250" name="Google Shape;250;p26"/>
          <p:cNvSpPr txBox="1"/>
          <p:nvPr>
            <p:ph idx="6" type="subTitle"/>
          </p:nvPr>
        </p:nvSpPr>
        <p:spPr>
          <a:xfrm>
            <a:off x="1724900" y="3691970"/>
            <a:ext cx="6699000" cy="444600"/>
          </a:xfrm>
          <a:prstGeom prst="rect">
            <a:avLst/>
          </a:prstGeom>
          <a:ln>
            <a:noFill/>
          </a:ln>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DM Sans"/>
              <a:buNone/>
              <a:defRPr b="1" sz="2000">
                <a:solidFill>
                  <a:schemeClr val="dk1"/>
                </a:solidFill>
                <a:latin typeface="Balsamiq Sans"/>
                <a:ea typeface="Balsamiq Sans"/>
                <a:cs typeface="Balsamiq Sans"/>
                <a:sym typeface="Balsamiq Sans"/>
              </a:defRPr>
            </a:lvl1pPr>
            <a:lvl2pPr lvl="1" rtl="0" algn="ctr">
              <a:lnSpc>
                <a:spcPct val="100000"/>
              </a:lnSpc>
              <a:spcBef>
                <a:spcPts val="0"/>
              </a:spcBef>
              <a:spcAft>
                <a:spcPts val="0"/>
              </a:spcAft>
              <a:buSzPts val="2400"/>
              <a:buFont typeface="DM Sans"/>
              <a:buNone/>
              <a:defRPr b="1" sz="2400">
                <a:latin typeface="DM Sans"/>
                <a:ea typeface="DM Sans"/>
                <a:cs typeface="DM Sans"/>
                <a:sym typeface="DM Sans"/>
              </a:defRPr>
            </a:lvl2pPr>
            <a:lvl3pPr lvl="2" rtl="0" algn="ctr">
              <a:lnSpc>
                <a:spcPct val="100000"/>
              </a:lnSpc>
              <a:spcBef>
                <a:spcPts val="0"/>
              </a:spcBef>
              <a:spcAft>
                <a:spcPts val="0"/>
              </a:spcAft>
              <a:buSzPts val="2400"/>
              <a:buFont typeface="DM Sans"/>
              <a:buNone/>
              <a:defRPr b="1" sz="2400">
                <a:latin typeface="DM Sans"/>
                <a:ea typeface="DM Sans"/>
                <a:cs typeface="DM Sans"/>
                <a:sym typeface="DM Sans"/>
              </a:defRPr>
            </a:lvl3pPr>
            <a:lvl4pPr lvl="3" rtl="0" algn="ctr">
              <a:lnSpc>
                <a:spcPct val="100000"/>
              </a:lnSpc>
              <a:spcBef>
                <a:spcPts val="0"/>
              </a:spcBef>
              <a:spcAft>
                <a:spcPts val="0"/>
              </a:spcAft>
              <a:buSzPts val="2400"/>
              <a:buFont typeface="DM Sans"/>
              <a:buNone/>
              <a:defRPr b="1" sz="2400">
                <a:latin typeface="DM Sans"/>
                <a:ea typeface="DM Sans"/>
                <a:cs typeface="DM Sans"/>
                <a:sym typeface="DM Sans"/>
              </a:defRPr>
            </a:lvl4pPr>
            <a:lvl5pPr lvl="4" rtl="0" algn="ctr">
              <a:lnSpc>
                <a:spcPct val="100000"/>
              </a:lnSpc>
              <a:spcBef>
                <a:spcPts val="0"/>
              </a:spcBef>
              <a:spcAft>
                <a:spcPts val="0"/>
              </a:spcAft>
              <a:buSzPts val="2400"/>
              <a:buFont typeface="DM Sans"/>
              <a:buNone/>
              <a:defRPr b="1" sz="2400">
                <a:latin typeface="DM Sans"/>
                <a:ea typeface="DM Sans"/>
                <a:cs typeface="DM Sans"/>
                <a:sym typeface="DM Sans"/>
              </a:defRPr>
            </a:lvl5pPr>
            <a:lvl6pPr lvl="5" rtl="0" algn="ctr">
              <a:lnSpc>
                <a:spcPct val="100000"/>
              </a:lnSpc>
              <a:spcBef>
                <a:spcPts val="0"/>
              </a:spcBef>
              <a:spcAft>
                <a:spcPts val="0"/>
              </a:spcAft>
              <a:buSzPts val="2400"/>
              <a:buFont typeface="DM Sans"/>
              <a:buNone/>
              <a:defRPr b="1" sz="2400">
                <a:latin typeface="DM Sans"/>
                <a:ea typeface="DM Sans"/>
                <a:cs typeface="DM Sans"/>
                <a:sym typeface="DM Sans"/>
              </a:defRPr>
            </a:lvl6pPr>
            <a:lvl7pPr lvl="6" rtl="0" algn="ctr">
              <a:lnSpc>
                <a:spcPct val="100000"/>
              </a:lnSpc>
              <a:spcBef>
                <a:spcPts val="0"/>
              </a:spcBef>
              <a:spcAft>
                <a:spcPts val="0"/>
              </a:spcAft>
              <a:buSzPts val="2400"/>
              <a:buFont typeface="DM Sans"/>
              <a:buNone/>
              <a:defRPr b="1" sz="2400">
                <a:latin typeface="DM Sans"/>
                <a:ea typeface="DM Sans"/>
                <a:cs typeface="DM Sans"/>
                <a:sym typeface="DM Sans"/>
              </a:defRPr>
            </a:lvl7pPr>
            <a:lvl8pPr lvl="7" rtl="0" algn="ctr">
              <a:lnSpc>
                <a:spcPct val="100000"/>
              </a:lnSpc>
              <a:spcBef>
                <a:spcPts val="0"/>
              </a:spcBef>
              <a:spcAft>
                <a:spcPts val="0"/>
              </a:spcAft>
              <a:buSzPts val="2400"/>
              <a:buFont typeface="DM Sans"/>
              <a:buNone/>
              <a:defRPr b="1" sz="2400">
                <a:latin typeface="DM Sans"/>
                <a:ea typeface="DM Sans"/>
                <a:cs typeface="DM Sans"/>
                <a:sym typeface="DM Sans"/>
              </a:defRPr>
            </a:lvl8pPr>
            <a:lvl9pPr lvl="8" rtl="0" algn="ctr">
              <a:lnSpc>
                <a:spcPct val="100000"/>
              </a:lnSpc>
              <a:spcBef>
                <a:spcPts val="0"/>
              </a:spcBef>
              <a:spcAft>
                <a:spcPts val="0"/>
              </a:spcAft>
              <a:buSzPts val="2400"/>
              <a:buFont typeface="DM Sans"/>
              <a:buNone/>
              <a:defRPr b="1" sz="2400">
                <a:latin typeface="DM Sans"/>
                <a:ea typeface="DM Sans"/>
                <a:cs typeface="DM Sans"/>
                <a:sym typeface="DM Sans"/>
              </a:defRPr>
            </a:lvl9pPr>
          </a:lstStyle>
          <a:p/>
        </p:txBody>
      </p:sp>
      <p:sp>
        <p:nvSpPr>
          <p:cNvPr id="251" name="Google Shape;251;p26"/>
          <p:cNvSpPr/>
          <p:nvPr/>
        </p:nvSpPr>
        <p:spPr>
          <a:xfrm>
            <a:off x="5637587" y="4284875"/>
            <a:ext cx="4572321" cy="1298812"/>
          </a:xfrm>
          <a:custGeom>
            <a:rect b="b" l="l" r="r" t="t"/>
            <a:pathLst>
              <a:path extrusionOk="0" h="215481" w="578958">
                <a:moveTo>
                  <a:pt x="578934" y="215482"/>
                </a:moveTo>
                <a:lnTo>
                  <a:pt x="578934" y="1608"/>
                </a:lnTo>
                <a:cubicBezTo>
                  <a:pt x="578934" y="1608"/>
                  <a:pt x="438149" y="-16307"/>
                  <a:pt x="361220" y="67468"/>
                </a:cubicBezTo>
                <a:cubicBezTo>
                  <a:pt x="361220" y="67468"/>
                  <a:pt x="229856" y="49530"/>
                  <a:pt x="176232" y="143228"/>
                </a:cubicBezTo>
                <a:cubicBezTo>
                  <a:pt x="176232" y="143228"/>
                  <a:pt x="53624" y="116392"/>
                  <a:pt x="0" y="215482"/>
                </a:cubicBezTo>
                <a:lnTo>
                  <a:pt x="578958" y="215482"/>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252" name="Google Shape;252;p26"/>
          <p:cNvGrpSpPr/>
          <p:nvPr/>
        </p:nvGrpSpPr>
        <p:grpSpPr>
          <a:xfrm>
            <a:off x="204517" y="383706"/>
            <a:ext cx="8696440" cy="2530664"/>
            <a:chOff x="204517" y="383706"/>
            <a:chExt cx="8696440" cy="2530664"/>
          </a:xfrm>
        </p:grpSpPr>
        <p:grpSp>
          <p:nvGrpSpPr>
            <p:cNvPr id="253" name="Google Shape;253;p26"/>
            <p:cNvGrpSpPr/>
            <p:nvPr/>
          </p:nvGrpSpPr>
          <p:grpSpPr>
            <a:xfrm>
              <a:off x="8604363" y="2617771"/>
              <a:ext cx="296595" cy="296600"/>
              <a:chOff x="10268217" y="1610115"/>
              <a:chExt cx="50999" cy="50999"/>
            </a:xfrm>
          </p:grpSpPr>
          <p:sp>
            <p:nvSpPr>
              <p:cNvPr id="254" name="Google Shape;254;p26"/>
              <p:cNvSpPr/>
              <p:nvPr/>
            </p:nvSpPr>
            <p:spPr>
              <a:xfrm>
                <a:off x="10286369" y="1610115"/>
                <a:ext cx="14670" cy="50999"/>
              </a:xfrm>
              <a:custGeom>
                <a:rect b="b" l="l" r="r" t="t"/>
                <a:pathLst>
                  <a:path extrusionOk="0" h="50999" w="14670">
                    <a:moveTo>
                      <a:pt x="0" y="0"/>
                    </a:moveTo>
                    <a:lnTo>
                      <a:pt x="14670" y="0"/>
                    </a:lnTo>
                    <a:lnTo>
                      <a:pt x="14670" y="51000"/>
                    </a:lnTo>
                    <a:lnTo>
                      <a:pt x="0" y="5100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5" name="Google Shape;255;p26"/>
              <p:cNvSpPr/>
              <p:nvPr/>
            </p:nvSpPr>
            <p:spPr>
              <a:xfrm rot="5400000">
                <a:off x="10286381" y="1610127"/>
                <a:ext cx="14670" cy="50999"/>
              </a:xfrm>
              <a:custGeom>
                <a:rect b="b" l="l" r="r" t="t"/>
                <a:pathLst>
                  <a:path extrusionOk="0" h="50999" w="14670">
                    <a:moveTo>
                      <a:pt x="0" y="0"/>
                    </a:moveTo>
                    <a:lnTo>
                      <a:pt x="14670" y="0"/>
                    </a:lnTo>
                    <a:lnTo>
                      <a:pt x="14670" y="51000"/>
                    </a:lnTo>
                    <a:lnTo>
                      <a:pt x="0" y="5100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256" name="Google Shape;256;p26"/>
            <p:cNvGrpSpPr/>
            <p:nvPr/>
          </p:nvGrpSpPr>
          <p:grpSpPr>
            <a:xfrm>
              <a:off x="204517" y="383706"/>
              <a:ext cx="311576" cy="311581"/>
              <a:chOff x="8010777" y="386361"/>
              <a:chExt cx="53575" cy="53575"/>
            </a:xfrm>
          </p:grpSpPr>
          <p:sp>
            <p:nvSpPr>
              <p:cNvPr id="257" name="Google Shape;257;p26"/>
              <p:cNvSpPr/>
              <p:nvPr/>
            </p:nvSpPr>
            <p:spPr>
              <a:xfrm>
                <a:off x="8029860" y="386361"/>
                <a:ext cx="15409" cy="53575"/>
              </a:xfrm>
              <a:custGeom>
                <a:rect b="b" l="l" r="r" t="t"/>
                <a:pathLst>
                  <a:path extrusionOk="0" h="53575" w="15409">
                    <a:moveTo>
                      <a:pt x="0" y="0"/>
                    </a:moveTo>
                    <a:lnTo>
                      <a:pt x="15409" y="0"/>
                    </a:lnTo>
                    <a:lnTo>
                      <a:pt x="15409" y="53576"/>
                    </a:lnTo>
                    <a:lnTo>
                      <a:pt x="0" y="53576"/>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8" name="Google Shape;258;p26"/>
              <p:cNvSpPr/>
              <p:nvPr/>
            </p:nvSpPr>
            <p:spPr>
              <a:xfrm rot="5400000">
                <a:off x="8029860" y="386337"/>
                <a:ext cx="15409" cy="53575"/>
              </a:xfrm>
              <a:custGeom>
                <a:rect b="b" l="l" r="r" t="t"/>
                <a:pathLst>
                  <a:path extrusionOk="0" h="53575" w="15409">
                    <a:moveTo>
                      <a:pt x="0" y="0"/>
                    </a:moveTo>
                    <a:lnTo>
                      <a:pt x="15409" y="0"/>
                    </a:lnTo>
                    <a:lnTo>
                      <a:pt x="15409" y="53576"/>
                    </a:lnTo>
                    <a:lnTo>
                      <a:pt x="0" y="53576"/>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CUSTOM_5">
    <p:spTree>
      <p:nvGrpSpPr>
        <p:cNvPr id="259" name="Shape 259"/>
        <p:cNvGrpSpPr/>
        <p:nvPr/>
      </p:nvGrpSpPr>
      <p:grpSpPr>
        <a:xfrm>
          <a:off x="0" y="0"/>
          <a:ext cx="0" cy="0"/>
          <a:chOff x="0" y="0"/>
          <a:chExt cx="0" cy="0"/>
        </a:xfrm>
      </p:grpSpPr>
      <p:sp>
        <p:nvSpPr>
          <p:cNvPr id="260" name="Google Shape;260;p27"/>
          <p:cNvSpPr txBox="1"/>
          <p:nvPr>
            <p:ph type="title"/>
          </p:nvPr>
        </p:nvSpPr>
        <p:spPr>
          <a:xfrm>
            <a:off x="720000" y="445025"/>
            <a:ext cx="7704000" cy="572700"/>
          </a:xfrm>
          <a:prstGeom prst="rect">
            <a:avLst/>
          </a:prstGeom>
          <a:ln>
            <a:noFill/>
          </a:ln>
        </p:spPr>
        <p:txBody>
          <a:bodyPr anchorCtr="0" anchor="t"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261" name="Google Shape;261;p27"/>
          <p:cNvSpPr txBox="1"/>
          <p:nvPr>
            <p:ph idx="1" type="subTitle"/>
          </p:nvPr>
        </p:nvSpPr>
        <p:spPr>
          <a:xfrm>
            <a:off x="1724900" y="2097600"/>
            <a:ext cx="2364900" cy="572700"/>
          </a:xfrm>
          <a:prstGeom prst="rect">
            <a:avLst/>
          </a:prstGeom>
          <a:ln>
            <a:noFill/>
          </a:ln>
        </p:spPr>
        <p:txBody>
          <a:bodyPr anchorCtr="0" anchor="t" bIns="91425" lIns="91425" spcFirstLastPara="1" rIns="91425" wrap="square" tIns="91425">
            <a:noAutofit/>
          </a:bodyPr>
          <a:lstStyle>
            <a:lvl1pPr lvl="0" rtl="0">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62" name="Google Shape;262;p27"/>
          <p:cNvSpPr txBox="1"/>
          <p:nvPr>
            <p:ph idx="2" type="subTitle"/>
          </p:nvPr>
        </p:nvSpPr>
        <p:spPr>
          <a:xfrm>
            <a:off x="5217550" y="2097600"/>
            <a:ext cx="2364900" cy="572700"/>
          </a:xfrm>
          <a:prstGeom prst="rect">
            <a:avLst/>
          </a:prstGeom>
          <a:ln>
            <a:noFill/>
          </a:ln>
        </p:spPr>
        <p:txBody>
          <a:bodyPr anchorCtr="0" anchor="t" bIns="91425" lIns="91425" spcFirstLastPara="1" rIns="91425" wrap="square" tIns="91425">
            <a:noAutofit/>
          </a:bodyPr>
          <a:lstStyle>
            <a:lvl1pPr lvl="0" rtl="0">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63" name="Google Shape;263;p27"/>
          <p:cNvSpPr txBox="1"/>
          <p:nvPr>
            <p:ph idx="3" type="subTitle"/>
          </p:nvPr>
        </p:nvSpPr>
        <p:spPr>
          <a:xfrm>
            <a:off x="1724900" y="3747000"/>
            <a:ext cx="2364900" cy="572700"/>
          </a:xfrm>
          <a:prstGeom prst="rect">
            <a:avLst/>
          </a:prstGeom>
          <a:ln>
            <a:noFill/>
          </a:ln>
        </p:spPr>
        <p:txBody>
          <a:bodyPr anchorCtr="0" anchor="t" bIns="91425" lIns="91425" spcFirstLastPara="1" rIns="91425" wrap="square" tIns="91425">
            <a:noAutofit/>
          </a:bodyPr>
          <a:lstStyle>
            <a:lvl1pPr lvl="0" rtl="0">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64" name="Google Shape;264;p27"/>
          <p:cNvSpPr txBox="1"/>
          <p:nvPr>
            <p:ph idx="4" type="subTitle"/>
          </p:nvPr>
        </p:nvSpPr>
        <p:spPr>
          <a:xfrm>
            <a:off x="5217550" y="3747000"/>
            <a:ext cx="2364900" cy="572700"/>
          </a:xfrm>
          <a:prstGeom prst="rect">
            <a:avLst/>
          </a:prstGeom>
          <a:ln>
            <a:noFill/>
          </a:ln>
        </p:spPr>
        <p:txBody>
          <a:bodyPr anchorCtr="0" anchor="t" bIns="91425" lIns="91425" spcFirstLastPara="1" rIns="91425" wrap="square" tIns="91425">
            <a:noAutofit/>
          </a:bodyPr>
          <a:lstStyle>
            <a:lvl1pPr lvl="0" rtl="0">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65" name="Google Shape;265;p27"/>
          <p:cNvSpPr txBox="1"/>
          <p:nvPr>
            <p:ph idx="5" type="subTitle"/>
          </p:nvPr>
        </p:nvSpPr>
        <p:spPr>
          <a:xfrm>
            <a:off x="1724900" y="1559225"/>
            <a:ext cx="2364900" cy="666300"/>
          </a:xfrm>
          <a:prstGeom prst="rect">
            <a:avLst/>
          </a:prstGeom>
          <a:ln>
            <a:noFill/>
          </a:ln>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DM Sans"/>
              <a:buNone/>
              <a:defRPr b="1" sz="2000">
                <a:solidFill>
                  <a:schemeClr val="dk1"/>
                </a:solidFill>
                <a:latin typeface="Balsamiq Sans"/>
                <a:ea typeface="Balsamiq Sans"/>
                <a:cs typeface="Balsamiq Sans"/>
                <a:sym typeface="Balsamiq Sans"/>
              </a:defRPr>
            </a:lvl1pPr>
            <a:lvl2pPr lvl="1" rtl="0" algn="ctr">
              <a:lnSpc>
                <a:spcPct val="100000"/>
              </a:lnSpc>
              <a:spcBef>
                <a:spcPts val="0"/>
              </a:spcBef>
              <a:spcAft>
                <a:spcPts val="0"/>
              </a:spcAft>
              <a:buSzPts val="2400"/>
              <a:buFont typeface="DM Sans"/>
              <a:buNone/>
              <a:defRPr b="1" sz="2400">
                <a:latin typeface="DM Sans"/>
                <a:ea typeface="DM Sans"/>
                <a:cs typeface="DM Sans"/>
                <a:sym typeface="DM Sans"/>
              </a:defRPr>
            </a:lvl2pPr>
            <a:lvl3pPr lvl="2" rtl="0" algn="ctr">
              <a:lnSpc>
                <a:spcPct val="100000"/>
              </a:lnSpc>
              <a:spcBef>
                <a:spcPts val="0"/>
              </a:spcBef>
              <a:spcAft>
                <a:spcPts val="0"/>
              </a:spcAft>
              <a:buSzPts val="2400"/>
              <a:buFont typeface="DM Sans"/>
              <a:buNone/>
              <a:defRPr b="1" sz="2400">
                <a:latin typeface="DM Sans"/>
                <a:ea typeface="DM Sans"/>
                <a:cs typeface="DM Sans"/>
                <a:sym typeface="DM Sans"/>
              </a:defRPr>
            </a:lvl3pPr>
            <a:lvl4pPr lvl="3" rtl="0" algn="ctr">
              <a:lnSpc>
                <a:spcPct val="100000"/>
              </a:lnSpc>
              <a:spcBef>
                <a:spcPts val="0"/>
              </a:spcBef>
              <a:spcAft>
                <a:spcPts val="0"/>
              </a:spcAft>
              <a:buSzPts val="2400"/>
              <a:buFont typeface="DM Sans"/>
              <a:buNone/>
              <a:defRPr b="1" sz="2400">
                <a:latin typeface="DM Sans"/>
                <a:ea typeface="DM Sans"/>
                <a:cs typeface="DM Sans"/>
                <a:sym typeface="DM Sans"/>
              </a:defRPr>
            </a:lvl4pPr>
            <a:lvl5pPr lvl="4" rtl="0" algn="ctr">
              <a:lnSpc>
                <a:spcPct val="100000"/>
              </a:lnSpc>
              <a:spcBef>
                <a:spcPts val="0"/>
              </a:spcBef>
              <a:spcAft>
                <a:spcPts val="0"/>
              </a:spcAft>
              <a:buSzPts val="2400"/>
              <a:buFont typeface="DM Sans"/>
              <a:buNone/>
              <a:defRPr b="1" sz="2400">
                <a:latin typeface="DM Sans"/>
                <a:ea typeface="DM Sans"/>
                <a:cs typeface="DM Sans"/>
                <a:sym typeface="DM Sans"/>
              </a:defRPr>
            </a:lvl5pPr>
            <a:lvl6pPr lvl="5" rtl="0" algn="ctr">
              <a:lnSpc>
                <a:spcPct val="100000"/>
              </a:lnSpc>
              <a:spcBef>
                <a:spcPts val="0"/>
              </a:spcBef>
              <a:spcAft>
                <a:spcPts val="0"/>
              </a:spcAft>
              <a:buSzPts val="2400"/>
              <a:buFont typeface="DM Sans"/>
              <a:buNone/>
              <a:defRPr b="1" sz="2400">
                <a:latin typeface="DM Sans"/>
                <a:ea typeface="DM Sans"/>
                <a:cs typeface="DM Sans"/>
                <a:sym typeface="DM Sans"/>
              </a:defRPr>
            </a:lvl6pPr>
            <a:lvl7pPr lvl="6" rtl="0" algn="ctr">
              <a:lnSpc>
                <a:spcPct val="100000"/>
              </a:lnSpc>
              <a:spcBef>
                <a:spcPts val="0"/>
              </a:spcBef>
              <a:spcAft>
                <a:spcPts val="0"/>
              </a:spcAft>
              <a:buSzPts val="2400"/>
              <a:buFont typeface="DM Sans"/>
              <a:buNone/>
              <a:defRPr b="1" sz="2400">
                <a:latin typeface="DM Sans"/>
                <a:ea typeface="DM Sans"/>
                <a:cs typeface="DM Sans"/>
                <a:sym typeface="DM Sans"/>
              </a:defRPr>
            </a:lvl7pPr>
            <a:lvl8pPr lvl="7" rtl="0" algn="ctr">
              <a:lnSpc>
                <a:spcPct val="100000"/>
              </a:lnSpc>
              <a:spcBef>
                <a:spcPts val="0"/>
              </a:spcBef>
              <a:spcAft>
                <a:spcPts val="0"/>
              </a:spcAft>
              <a:buSzPts val="2400"/>
              <a:buFont typeface="DM Sans"/>
              <a:buNone/>
              <a:defRPr b="1" sz="2400">
                <a:latin typeface="DM Sans"/>
                <a:ea typeface="DM Sans"/>
                <a:cs typeface="DM Sans"/>
                <a:sym typeface="DM Sans"/>
              </a:defRPr>
            </a:lvl8pPr>
            <a:lvl9pPr lvl="8" rtl="0" algn="ctr">
              <a:lnSpc>
                <a:spcPct val="100000"/>
              </a:lnSpc>
              <a:spcBef>
                <a:spcPts val="0"/>
              </a:spcBef>
              <a:spcAft>
                <a:spcPts val="0"/>
              </a:spcAft>
              <a:buSzPts val="2400"/>
              <a:buFont typeface="DM Sans"/>
              <a:buNone/>
              <a:defRPr b="1" sz="2400">
                <a:latin typeface="DM Sans"/>
                <a:ea typeface="DM Sans"/>
                <a:cs typeface="DM Sans"/>
                <a:sym typeface="DM Sans"/>
              </a:defRPr>
            </a:lvl9pPr>
          </a:lstStyle>
          <a:p/>
        </p:txBody>
      </p:sp>
      <p:sp>
        <p:nvSpPr>
          <p:cNvPr id="266" name="Google Shape;266;p27"/>
          <p:cNvSpPr txBox="1"/>
          <p:nvPr>
            <p:ph idx="6" type="subTitle"/>
          </p:nvPr>
        </p:nvSpPr>
        <p:spPr>
          <a:xfrm>
            <a:off x="1724900" y="3202149"/>
            <a:ext cx="2364900" cy="666300"/>
          </a:xfrm>
          <a:prstGeom prst="rect">
            <a:avLst/>
          </a:prstGeom>
          <a:ln>
            <a:noFill/>
          </a:ln>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DM Sans"/>
              <a:buNone/>
              <a:defRPr b="1" sz="2000">
                <a:solidFill>
                  <a:schemeClr val="dk1"/>
                </a:solidFill>
                <a:latin typeface="Balsamiq Sans"/>
                <a:ea typeface="Balsamiq Sans"/>
                <a:cs typeface="Balsamiq Sans"/>
                <a:sym typeface="Balsamiq Sans"/>
              </a:defRPr>
            </a:lvl1pPr>
            <a:lvl2pPr lvl="1" rtl="0" algn="ctr">
              <a:lnSpc>
                <a:spcPct val="100000"/>
              </a:lnSpc>
              <a:spcBef>
                <a:spcPts val="0"/>
              </a:spcBef>
              <a:spcAft>
                <a:spcPts val="0"/>
              </a:spcAft>
              <a:buSzPts val="2400"/>
              <a:buFont typeface="DM Sans"/>
              <a:buNone/>
              <a:defRPr b="1" sz="2400">
                <a:latin typeface="DM Sans"/>
                <a:ea typeface="DM Sans"/>
                <a:cs typeface="DM Sans"/>
                <a:sym typeface="DM Sans"/>
              </a:defRPr>
            </a:lvl2pPr>
            <a:lvl3pPr lvl="2" rtl="0" algn="ctr">
              <a:lnSpc>
                <a:spcPct val="100000"/>
              </a:lnSpc>
              <a:spcBef>
                <a:spcPts val="0"/>
              </a:spcBef>
              <a:spcAft>
                <a:spcPts val="0"/>
              </a:spcAft>
              <a:buSzPts val="2400"/>
              <a:buFont typeface="DM Sans"/>
              <a:buNone/>
              <a:defRPr b="1" sz="2400">
                <a:latin typeface="DM Sans"/>
                <a:ea typeface="DM Sans"/>
                <a:cs typeface="DM Sans"/>
                <a:sym typeface="DM Sans"/>
              </a:defRPr>
            </a:lvl3pPr>
            <a:lvl4pPr lvl="3" rtl="0" algn="ctr">
              <a:lnSpc>
                <a:spcPct val="100000"/>
              </a:lnSpc>
              <a:spcBef>
                <a:spcPts val="0"/>
              </a:spcBef>
              <a:spcAft>
                <a:spcPts val="0"/>
              </a:spcAft>
              <a:buSzPts val="2400"/>
              <a:buFont typeface="DM Sans"/>
              <a:buNone/>
              <a:defRPr b="1" sz="2400">
                <a:latin typeface="DM Sans"/>
                <a:ea typeface="DM Sans"/>
                <a:cs typeface="DM Sans"/>
                <a:sym typeface="DM Sans"/>
              </a:defRPr>
            </a:lvl4pPr>
            <a:lvl5pPr lvl="4" rtl="0" algn="ctr">
              <a:lnSpc>
                <a:spcPct val="100000"/>
              </a:lnSpc>
              <a:spcBef>
                <a:spcPts val="0"/>
              </a:spcBef>
              <a:spcAft>
                <a:spcPts val="0"/>
              </a:spcAft>
              <a:buSzPts val="2400"/>
              <a:buFont typeface="DM Sans"/>
              <a:buNone/>
              <a:defRPr b="1" sz="2400">
                <a:latin typeface="DM Sans"/>
                <a:ea typeface="DM Sans"/>
                <a:cs typeface="DM Sans"/>
                <a:sym typeface="DM Sans"/>
              </a:defRPr>
            </a:lvl5pPr>
            <a:lvl6pPr lvl="5" rtl="0" algn="ctr">
              <a:lnSpc>
                <a:spcPct val="100000"/>
              </a:lnSpc>
              <a:spcBef>
                <a:spcPts val="0"/>
              </a:spcBef>
              <a:spcAft>
                <a:spcPts val="0"/>
              </a:spcAft>
              <a:buSzPts val="2400"/>
              <a:buFont typeface="DM Sans"/>
              <a:buNone/>
              <a:defRPr b="1" sz="2400">
                <a:latin typeface="DM Sans"/>
                <a:ea typeface="DM Sans"/>
                <a:cs typeface="DM Sans"/>
                <a:sym typeface="DM Sans"/>
              </a:defRPr>
            </a:lvl6pPr>
            <a:lvl7pPr lvl="6" rtl="0" algn="ctr">
              <a:lnSpc>
                <a:spcPct val="100000"/>
              </a:lnSpc>
              <a:spcBef>
                <a:spcPts val="0"/>
              </a:spcBef>
              <a:spcAft>
                <a:spcPts val="0"/>
              </a:spcAft>
              <a:buSzPts val="2400"/>
              <a:buFont typeface="DM Sans"/>
              <a:buNone/>
              <a:defRPr b="1" sz="2400">
                <a:latin typeface="DM Sans"/>
                <a:ea typeface="DM Sans"/>
                <a:cs typeface="DM Sans"/>
                <a:sym typeface="DM Sans"/>
              </a:defRPr>
            </a:lvl7pPr>
            <a:lvl8pPr lvl="7" rtl="0" algn="ctr">
              <a:lnSpc>
                <a:spcPct val="100000"/>
              </a:lnSpc>
              <a:spcBef>
                <a:spcPts val="0"/>
              </a:spcBef>
              <a:spcAft>
                <a:spcPts val="0"/>
              </a:spcAft>
              <a:buSzPts val="2400"/>
              <a:buFont typeface="DM Sans"/>
              <a:buNone/>
              <a:defRPr b="1" sz="2400">
                <a:latin typeface="DM Sans"/>
                <a:ea typeface="DM Sans"/>
                <a:cs typeface="DM Sans"/>
                <a:sym typeface="DM Sans"/>
              </a:defRPr>
            </a:lvl8pPr>
            <a:lvl9pPr lvl="8" rtl="0" algn="ctr">
              <a:lnSpc>
                <a:spcPct val="100000"/>
              </a:lnSpc>
              <a:spcBef>
                <a:spcPts val="0"/>
              </a:spcBef>
              <a:spcAft>
                <a:spcPts val="0"/>
              </a:spcAft>
              <a:buSzPts val="2400"/>
              <a:buFont typeface="DM Sans"/>
              <a:buNone/>
              <a:defRPr b="1" sz="2400">
                <a:latin typeface="DM Sans"/>
                <a:ea typeface="DM Sans"/>
                <a:cs typeface="DM Sans"/>
                <a:sym typeface="DM Sans"/>
              </a:defRPr>
            </a:lvl9pPr>
          </a:lstStyle>
          <a:p/>
        </p:txBody>
      </p:sp>
      <p:sp>
        <p:nvSpPr>
          <p:cNvPr id="267" name="Google Shape;267;p27"/>
          <p:cNvSpPr txBox="1"/>
          <p:nvPr>
            <p:ph idx="7" type="subTitle"/>
          </p:nvPr>
        </p:nvSpPr>
        <p:spPr>
          <a:xfrm>
            <a:off x="5217550" y="1559225"/>
            <a:ext cx="2364900" cy="666300"/>
          </a:xfrm>
          <a:prstGeom prst="rect">
            <a:avLst/>
          </a:prstGeom>
          <a:ln>
            <a:noFill/>
          </a:ln>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DM Sans"/>
              <a:buNone/>
              <a:defRPr b="1" sz="2000">
                <a:solidFill>
                  <a:schemeClr val="dk1"/>
                </a:solidFill>
                <a:latin typeface="Balsamiq Sans"/>
                <a:ea typeface="Balsamiq Sans"/>
                <a:cs typeface="Balsamiq Sans"/>
                <a:sym typeface="Balsamiq Sans"/>
              </a:defRPr>
            </a:lvl1pPr>
            <a:lvl2pPr lvl="1" rtl="0" algn="ctr">
              <a:lnSpc>
                <a:spcPct val="100000"/>
              </a:lnSpc>
              <a:spcBef>
                <a:spcPts val="0"/>
              </a:spcBef>
              <a:spcAft>
                <a:spcPts val="0"/>
              </a:spcAft>
              <a:buSzPts val="2400"/>
              <a:buFont typeface="DM Sans"/>
              <a:buNone/>
              <a:defRPr b="1" sz="2400">
                <a:latin typeface="DM Sans"/>
                <a:ea typeface="DM Sans"/>
                <a:cs typeface="DM Sans"/>
                <a:sym typeface="DM Sans"/>
              </a:defRPr>
            </a:lvl2pPr>
            <a:lvl3pPr lvl="2" rtl="0" algn="ctr">
              <a:lnSpc>
                <a:spcPct val="100000"/>
              </a:lnSpc>
              <a:spcBef>
                <a:spcPts val="0"/>
              </a:spcBef>
              <a:spcAft>
                <a:spcPts val="0"/>
              </a:spcAft>
              <a:buSzPts val="2400"/>
              <a:buFont typeface="DM Sans"/>
              <a:buNone/>
              <a:defRPr b="1" sz="2400">
                <a:latin typeface="DM Sans"/>
                <a:ea typeface="DM Sans"/>
                <a:cs typeface="DM Sans"/>
                <a:sym typeface="DM Sans"/>
              </a:defRPr>
            </a:lvl3pPr>
            <a:lvl4pPr lvl="3" rtl="0" algn="ctr">
              <a:lnSpc>
                <a:spcPct val="100000"/>
              </a:lnSpc>
              <a:spcBef>
                <a:spcPts val="0"/>
              </a:spcBef>
              <a:spcAft>
                <a:spcPts val="0"/>
              </a:spcAft>
              <a:buSzPts val="2400"/>
              <a:buFont typeface="DM Sans"/>
              <a:buNone/>
              <a:defRPr b="1" sz="2400">
                <a:latin typeface="DM Sans"/>
                <a:ea typeface="DM Sans"/>
                <a:cs typeface="DM Sans"/>
                <a:sym typeface="DM Sans"/>
              </a:defRPr>
            </a:lvl4pPr>
            <a:lvl5pPr lvl="4" rtl="0" algn="ctr">
              <a:lnSpc>
                <a:spcPct val="100000"/>
              </a:lnSpc>
              <a:spcBef>
                <a:spcPts val="0"/>
              </a:spcBef>
              <a:spcAft>
                <a:spcPts val="0"/>
              </a:spcAft>
              <a:buSzPts val="2400"/>
              <a:buFont typeface="DM Sans"/>
              <a:buNone/>
              <a:defRPr b="1" sz="2400">
                <a:latin typeface="DM Sans"/>
                <a:ea typeface="DM Sans"/>
                <a:cs typeface="DM Sans"/>
                <a:sym typeface="DM Sans"/>
              </a:defRPr>
            </a:lvl5pPr>
            <a:lvl6pPr lvl="5" rtl="0" algn="ctr">
              <a:lnSpc>
                <a:spcPct val="100000"/>
              </a:lnSpc>
              <a:spcBef>
                <a:spcPts val="0"/>
              </a:spcBef>
              <a:spcAft>
                <a:spcPts val="0"/>
              </a:spcAft>
              <a:buSzPts val="2400"/>
              <a:buFont typeface="DM Sans"/>
              <a:buNone/>
              <a:defRPr b="1" sz="2400">
                <a:latin typeface="DM Sans"/>
                <a:ea typeface="DM Sans"/>
                <a:cs typeface="DM Sans"/>
                <a:sym typeface="DM Sans"/>
              </a:defRPr>
            </a:lvl6pPr>
            <a:lvl7pPr lvl="6" rtl="0" algn="ctr">
              <a:lnSpc>
                <a:spcPct val="100000"/>
              </a:lnSpc>
              <a:spcBef>
                <a:spcPts val="0"/>
              </a:spcBef>
              <a:spcAft>
                <a:spcPts val="0"/>
              </a:spcAft>
              <a:buSzPts val="2400"/>
              <a:buFont typeface="DM Sans"/>
              <a:buNone/>
              <a:defRPr b="1" sz="2400">
                <a:latin typeface="DM Sans"/>
                <a:ea typeface="DM Sans"/>
                <a:cs typeface="DM Sans"/>
                <a:sym typeface="DM Sans"/>
              </a:defRPr>
            </a:lvl7pPr>
            <a:lvl8pPr lvl="7" rtl="0" algn="ctr">
              <a:lnSpc>
                <a:spcPct val="100000"/>
              </a:lnSpc>
              <a:spcBef>
                <a:spcPts val="0"/>
              </a:spcBef>
              <a:spcAft>
                <a:spcPts val="0"/>
              </a:spcAft>
              <a:buSzPts val="2400"/>
              <a:buFont typeface="DM Sans"/>
              <a:buNone/>
              <a:defRPr b="1" sz="2400">
                <a:latin typeface="DM Sans"/>
                <a:ea typeface="DM Sans"/>
                <a:cs typeface="DM Sans"/>
                <a:sym typeface="DM Sans"/>
              </a:defRPr>
            </a:lvl8pPr>
            <a:lvl9pPr lvl="8" rtl="0" algn="ctr">
              <a:lnSpc>
                <a:spcPct val="100000"/>
              </a:lnSpc>
              <a:spcBef>
                <a:spcPts val="0"/>
              </a:spcBef>
              <a:spcAft>
                <a:spcPts val="0"/>
              </a:spcAft>
              <a:buSzPts val="2400"/>
              <a:buFont typeface="DM Sans"/>
              <a:buNone/>
              <a:defRPr b="1" sz="2400">
                <a:latin typeface="DM Sans"/>
                <a:ea typeface="DM Sans"/>
                <a:cs typeface="DM Sans"/>
                <a:sym typeface="DM Sans"/>
              </a:defRPr>
            </a:lvl9pPr>
          </a:lstStyle>
          <a:p/>
        </p:txBody>
      </p:sp>
      <p:sp>
        <p:nvSpPr>
          <p:cNvPr id="268" name="Google Shape;268;p27"/>
          <p:cNvSpPr txBox="1"/>
          <p:nvPr>
            <p:ph idx="8" type="subTitle"/>
          </p:nvPr>
        </p:nvSpPr>
        <p:spPr>
          <a:xfrm>
            <a:off x="5217550" y="3202149"/>
            <a:ext cx="2364900" cy="666300"/>
          </a:xfrm>
          <a:prstGeom prst="rect">
            <a:avLst/>
          </a:prstGeom>
          <a:ln>
            <a:noFill/>
          </a:ln>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DM Sans"/>
              <a:buNone/>
              <a:defRPr b="1" sz="2000">
                <a:solidFill>
                  <a:schemeClr val="dk1"/>
                </a:solidFill>
                <a:latin typeface="Balsamiq Sans"/>
                <a:ea typeface="Balsamiq Sans"/>
                <a:cs typeface="Balsamiq Sans"/>
                <a:sym typeface="Balsamiq Sans"/>
              </a:defRPr>
            </a:lvl1pPr>
            <a:lvl2pPr lvl="1" rtl="0" algn="ctr">
              <a:lnSpc>
                <a:spcPct val="100000"/>
              </a:lnSpc>
              <a:spcBef>
                <a:spcPts val="0"/>
              </a:spcBef>
              <a:spcAft>
                <a:spcPts val="0"/>
              </a:spcAft>
              <a:buSzPts val="2400"/>
              <a:buFont typeface="DM Sans"/>
              <a:buNone/>
              <a:defRPr b="1" sz="2400">
                <a:latin typeface="DM Sans"/>
                <a:ea typeface="DM Sans"/>
                <a:cs typeface="DM Sans"/>
                <a:sym typeface="DM Sans"/>
              </a:defRPr>
            </a:lvl2pPr>
            <a:lvl3pPr lvl="2" rtl="0" algn="ctr">
              <a:lnSpc>
                <a:spcPct val="100000"/>
              </a:lnSpc>
              <a:spcBef>
                <a:spcPts val="0"/>
              </a:spcBef>
              <a:spcAft>
                <a:spcPts val="0"/>
              </a:spcAft>
              <a:buSzPts val="2400"/>
              <a:buFont typeface="DM Sans"/>
              <a:buNone/>
              <a:defRPr b="1" sz="2400">
                <a:latin typeface="DM Sans"/>
                <a:ea typeface="DM Sans"/>
                <a:cs typeface="DM Sans"/>
                <a:sym typeface="DM Sans"/>
              </a:defRPr>
            </a:lvl3pPr>
            <a:lvl4pPr lvl="3" rtl="0" algn="ctr">
              <a:lnSpc>
                <a:spcPct val="100000"/>
              </a:lnSpc>
              <a:spcBef>
                <a:spcPts val="0"/>
              </a:spcBef>
              <a:spcAft>
                <a:spcPts val="0"/>
              </a:spcAft>
              <a:buSzPts val="2400"/>
              <a:buFont typeface="DM Sans"/>
              <a:buNone/>
              <a:defRPr b="1" sz="2400">
                <a:latin typeface="DM Sans"/>
                <a:ea typeface="DM Sans"/>
                <a:cs typeface="DM Sans"/>
                <a:sym typeface="DM Sans"/>
              </a:defRPr>
            </a:lvl4pPr>
            <a:lvl5pPr lvl="4" rtl="0" algn="ctr">
              <a:lnSpc>
                <a:spcPct val="100000"/>
              </a:lnSpc>
              <a:spcBef>
                <a:spcPts val="0"/>
              </a:spcBef>
              <a:spcAft>
                <a:spcPts val="0"/>
              </a:spcAft>
              <a:buSzPts val="2400"/>
              <a:buFont typeface="DM Sans"/>
              <a:buNone/>
              <a:defRPr b="1" sz="2400">
                <a:latin typeface="DM Sans"/>
                <a:ea typeface="DM Sans"/>
                <a:cs typeface="DM Sans"/>
                <a:sym typeface="DM Sans"/>
              </a:defRPr>
            </a:lvl5pPr>
            <a:lvl6pPr lvl="5" rtl="0" algn="ctr">
              <a:lnSpc>
                <a:spcPct val="100000"/>
              </a:lnSpc>
              <a:spcBef>
                <a:spcPts val="0"/>
              </a:spcBef>
              <a:spcAft>
                <a:spcPts val="0"/>
              </a:spcAft>
              <a:buSzPts val="2400"/>
              <a:buFont typeface="DM Sans"/>
              <a:buNone/>
              <a:defRPr b="1" sz="2400">
                <a:latin typeface="DM Sans"/>
                <a:ea typeface="DM Sans"/>
                <a:cs typeface="DM Sans"/>
                <a:sym typeface="DM Sans"/>
              </a:defRPr>
            </a:lvl6pPr>
            <a:lvl7pPr lvl="6" rtl="0" algn="ctr">
              <a:lnSpc>
                <a:spcPct val="100000"/>
              </a:lnSpc>
              <a:spcBef>
                <a:spcPts val="0"/>
              </a:spcBef>
              <a:spcAft>
                <a:spcPts val="0"/>
              </a:spcAft>
              <a:buSzPts val="2400"/>
              <a:buFont typeface="DM Sans"/>
              <a:buNone/>
              <a:defRPr b="1" sz="2400">
                <a:latin typeface="DM Sans"/>
                <a:ea typeface="DM Sans"/>
                <a:cs typeface="DM Sans"/>
                <a:sym typeface="DM Sans"/>
              </a:defRPr>
            </a:lvl7pPr>
            <a:lvl8pPr lvl="7" rtl="0" algn="ctr">
              <a:lnSpc>
                <a:spcPct val="100000"/>
              </a:lnSpc>
              <a:spcBef>
                <a:spcPts val="0"/>
              </a:spcBef>
              <a:spcAft>
                <a:spcPts val="0"/>
              </a:spcAft>
              <a:buSzPts val="2400"/>
              <a:buFont typeface="DM Sans"/>
              <a:buNone/>
              <a:defRPr b="1" sz="2400">
                <a:latin typeface="DM Sans"/>
                <a:ea typeface="DM Sans"/>
                <a:cs typeface="DM Sans"/>
                <a:sym typeface="DM Sans"/>
              </a:defRPr>
            </a:lvl8pPr>
            <a:lvl9pPr lvl="8" rtl="0" algn="ctr">
              <a:lnSpc>
                <a:spcPct val="100000"/>
              </a:lnSpc>
              <a:spcBef>
                <a:spcPts val="0"/>
              </a:spcBef>
              <a:spcAft>
                <a:spcPts val="0"/>
              </a:spcAft>
              <a:buSzPts val="2400"/>
              <a:buFont typeface="DM Sans"/>
              <a:buNone/>
              <a:defRPr b="1" sz="2400">
                <a:latin typeface="DM Sans"/>
                <a:ea typeface="DM Sans"/>
                <a:cs typeface="DM Sans"/>
                <a:sym typeface="DM Sans"/>
              </a:defRPr>
            </a:lvl9pPr>
          </a:lstStyle>
          <a:p/>
        </p:txBody>
      </p:sp>
      <p:sp>
        <p:nvSpPr>
          <p:cNvPr id="269" name="Google Shape;269;p27"/>
          <p:cNvSpPr/>
          <p:nvPr/>
        </p:nvSpPr>
        <p:spPr>
          <a:xfrm flipH="1">
            <a:off x="-1116530" y="4400300"/>
            <a:ext cx="4572321" cy="1298812"/>
          </a:xfrm>
          <a:custGeom>
            <a:rect b="b" l="l" r="r" t="t"/>
            <a:pathLst>
              <a:path extrusionOk="0" h="215481" w="578958">
                <a:moveTo>
                  <a:pt x="578934" y="215482"/>
                </a:moveTo>
                <a:lnTo>
                  <a:pt x="578934" y="1608"/>
                </a:lnTo>
                <a:cubicBezTo>
                  <a:pt x="578934" y="1608"/>
                  <a:pt x="438149" y="-16307"/>
                  <a:pt x="361220" y="67468"/>
                </a:cubicBezTo>
                <a:cubicBezTo>
                  <a:pt x="361220" y="67468"/>
                  <a:pt x="229856" y="49530"/>
                  <a:pt x="176232" y="143228"/>
                </a:cubicBezTo>
                <a:cubicBezTo>
                  <a:pt x="176232" y="143228"/>
                  <a:pt x="53624" y="116392"/>
                  <a:pt x="0" y="215482"/>
                </a:cubicBezTo>
                <a:lnTo>
                  <a:pt x="578958" y="215482"/>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270" name="Google Shape;270;p27"/>
          <p:cNvGrpSpPr/>
          <p:nvPr/>
        </p:nvGrpSpPr>
        <p:grpSpPr>
          <a:xfrm>
            <a:off x="185663" y="133444"/>
            <a:ext cx="8788956" cy="4588989"/>
            <a:chOff x="185663" y="133444"/>
            <a:chExt cx="8788956" cy="4588989"/>
          </a:xfrm>
        </p:grpSpPr>
        <p:grpSp>
          <p:nvGrpSpPr>
            <p:cNvPr id="271" name="Google Shape;271;p27"/>
            <p:cNvGrpSpPr/>
            <p:nvPr/>
          </p:nvGrpSpPr>
          <p:grpSpPr>
            <a:xfrm>
              <a:off x="185663" y="133444"/>
              <a:ext cx="8788956" cy="2901764"/>
              <a:chOff x="185663" y="133444"/>
              <a:chExt cx="8788956" cy="2901764"/>
            </a:xfrm>
          </p:grpSpPr>
          <p:grpSp>
            <p:nvGrpSpPr>
              <p:cNvPr id="272" name="Google Shape;272;p27"/>
              <p:cNvGrpSpPr/>
              <p:nvPr/>
            </p:nvGrpSpPr>
            <p:grpSpPr>
              <a:xfrm>
                <a:off x="185663" y="2738608"/>
                <a:ext cx="296595" cy="296600"/>
                <a:chOff x="10268217" y="1610115"/>
                <a:chExt cx="50999" cy="50999"/>
              </a:xfrm>
            </p:grpSpPr>
            <p:sp>
              <p:nvSpPr>
                <p:cNvPr id="273" name="Google Shape;273;p27"/>
                <p:cNvSpPr/>
                <p:nvPr/>
              </p:nvSpPr>
              <p:spPr>
                <a:xfrm>
                  <a:off x="10286369" y="1610115"/>
                  <a:ext cx="14670" cy="50999"/>
                </a:xfrm>
                <a:custGeom>
                  <a:rect b="b" l="l" r="r" t="t"/>
                  <a:pathLst>
                    <a:path extrusionOk="0" h="50999" w="14670">
                      <a:moveTo>
                        <a:pt x="0" y="0"/>
                      </a:moveTo>
                      <a:lnTo>
                        <a:pt x="14670" y="0"/>
                      </a:lnTo>
                      <a:lnTo>
                        <a:pt x="14670" y="51000"/>
                      </a:lnTo>
                      <a:lnTo>
                        <a:pt x="0" y="5100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4" name="Google Shape;274;p27"/>
                <p:cNvSpPr/>
                <p:nvPr/>
              </p:nvSpPr>
              <p:spPr>
                <a:xfrm rot="5400000">
                  <a:off x="10286381" y="1610127"/>
                  <a:ext cx="14670" cy="50999"/>
                </a:xfrm>
                <a:custGeom>
                  <a:rect b="b" l="l" r="r" t="t"/>
                  <a:pathLst>
                    <a:path extrusionOk="0" h="50999" w="14670">
                      <a:moveTo>
                        <a:pt x="0" y="0"/>
                      </a:moveTo>
                      <a:lnTo>
                        <a:pt x="14670" y="0"/>
                      </a:lnTo>
                      <a:lnTo>
                        <a:pt x="14670" y="51000"/>
                      </a:lnTo>
                      <a:lnTo>
                        <a:pt x="0" y="5100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275" name="Google Shape;275;p27"/>
              <p:cNvGrpSpPr/>
              <p:nvPr/>
            </p:nvGrpSpPr>
            <p:grpSpPr>
              <a:xfrm>
                <a:off x="8663042" y="133444"/>
                <a:ext cx="311576" cy="311581"/>
                <a:chOff x="8010777" y="386361"/>
                <a:chExt cx="53575" cy="53575"/>
              </a:xfrm>
            </p:grpSpPr>
            <p:sp>
              <p:nvSpPr>
                <p:cNvPr id="276" name="Google Shape;276;p27"/>
                <p:cNvSpPr/>
                <p:nvPr/>
              </p:nvSpPr>
              <p:spPr>
                <a:xfrm>
                  <a:off x="8029860" y="386361"/>
                  <a:ext cx="15409" cy="53575"/>
                </a:xfrm>
                <a:custGeom>
                  <a:rect b="b" l="l" r="r" t="t"/>
                  <a:pathLst>
                    <a:path extrusionOk="0" h="53575" w="15409">
                      <a:moveTo>
                        <a:pt x="0" y="0"/>
                      </a:moveTo>
                      <a:lnTo>
                        <a:pt x="15409" y="0"/>
                      </a:lnTo>
                      <a:lnTo>
                        <a:pt x="15409" y="53576"/>
                      </a:lnTo>
                      <a:lnTo>
                        <a:pt x="0" y="53576"/>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7" name="Google Shape;277;p27"/>
                <p:cNvSpPr/>
                <p:nvPr/>
              </p:nvSpPr>
              <p:spPr>
                <a:xfrm rot="5400000">
                  <a:off x="8029860" y="386337"/>
                  <a:ext cx="15409" cy="53575"/>
                </a:xfrm>
                <a:custGeom>
                  <a:rect b="b" l="l" r="r" t="t"/>
                  <a:pathLst>
                    <a:path extrusionOk="0" h="53575" w="15409">
                      <a:moveTo>
                        <a:pt x="0" y="0"/>
                      </a:moveTo>
                      <a:lnTo>
                        <a:pt x="15409" y="0"/>
                      </a:lnTo>
                      <a:lnTo>
                        <a:pt x="15409" y="53576"/>
                      </a:lnTo>
                      <a:lnTo>
                        <a:pt x="0" y="53576"/>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sp>
          <p:nvSpPr>
            <p:cNvPr id="278" name="Google Shape;278;p27"/>
            <p:cNvSpPr/>
            <p:nvPr/>
          </p:nvSpPr>
          <p:spPr>
            <a:xfrm>
              <a:off x="8190740" y="4319706"/>
              <a:ext cx="371542" cy="402727"/>
            </a:xfrm>
            <a:custGeom>
              <a:rect b="b" l="l" r="r" t="t"/>
              <a:pathLst>
                <a:path extrusionOk="0" h="132150" w="121917">
                  <a:moveTo>
                    <a:pt x="75688" y="55890"/>
                  </a:moveTo>
                  <a:lnTo>
                    <a:pt x="121918" y="69391"/>
                  </a:lnTo>
                  <a:lnTo>
                    <a:pt x="72254" y="67936"/>
                  </a:lnTo>
                  <a:lnTo>
                    <a:pt x="95607" y="123635"/>
                  </a:lnTo>
                  <a:lnTo>
                    <a:pt x="67292" y="76833"/>
                  </a:lnTo>
                  <a:lnTo>
                    <a:pt x="51381" y="132151"/>
                  </a:lnTo>
                  <a:lnTo>
                    <a:pt x="53671" y="78694"/>
                  </a:lnTo>
                  <a:lnTo>
                    <a:pt x="0" y="103287"/>
                  </a:lnTo>
                  <a:lnTo>
                    <a:pt x="39955" y="60350"/>
                  </a:lnTo>
                  <a:lnTo>
                    <a:pt x="6894" y="48519"/>
                  </a:lnTo>
                  <a:lnTo>
                    <a:pt x="43224" y="49568"/>
                  </a:lnTo>
                  <a:lnTo>
                    <a:pt x="19561" y="8850"/>
                  </a:lnTo>
                  <a:lnTo>
                    <a:pt x="57870" y="45394"/>
                  </a:lnTo>
                  <a:lnTo>
                    <a:pt x="63595" y="0"/>
                  </a:lnTo>
                  <a:lnTo>
                    <a:pt x="71371" y="44464"/>
                  </a:lnTo>
                  <a:lnTo>
                    <a:pt x="108559" y="20061"/>
                  </a:lnTo>
                  <a:lnTo>
                    <a:pt x="75688" y="5589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CUSTOM_7">
    <p:spTree>
      <p:nvGrpSpPr>
        <p:cNvPr id="279" name="Shape 279"/>
        <p:cNvGrpSpPr/>
        <p:nvPr/>
      </p:nvGrpSpPr>
      <p:grpSpPr>
        <a:xfrm>
          <a:off x="0" y="0"/>
          <a:ext cx="0" cy="0"/>
          <a:chOff x="0" y="0"/>
          <a:chExt cx="0" cy="0"/>
        </a:xfrm>
      </p:grpSpPr>
      <p:sp>
        <p:nvSpPr>
          <p:cNvPr id="280" name="Google Shape;280;p28"/>
          <p:cNvSpPr txBox="1"/>
          <p:nvPr>
            <p:ph type="title"/>
          </p:nvPr>
        </p:nvSpPr>
        <p:spPr>
          <a:xfrm>
            <a:off x="720000" y="445025"/>
            <a:ext cx="7704000" cy="572700"/>
          </a:xfrm>
          <a:prstGeom prst="rect">
            <a:avLst/>
          </a:prstGeom>
          <a:ln>
            <a:noFill/>
          </a:ln>
        </p:spPr>
        <p:txBody>
          <a:bodyPr anchorCtr="0" anchor="t" bIns="91425" lIns="91425" spcFirstLastPara="1" rIns="91425" wrap="square" tIns="91425">
            <a:noAutofit/>
          </a:bodyPr>
          <a:lstStyle>
            <a:lvl1pPr lvl="0" rtl="0" algn="ctr">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281" name="Google Shape;281;p28"/>
          <p:cNvSpPr txBox="1"/>
          <p:nvPr>
            <p:ph idx="1" type="subTitle"/>
          </p:nvPr>
        </p:nvSpPr>
        <p:spPr>
          <a:xfrm>
            <a:off x="720000" y="2149201"/>
            <a:ext cx="2251200" cy="635400"/>
          </a:xfrm>
          <a:prstGeom prst="rect">
            <a:avLst/>
          </a:prstGeom>
          <a:ln>
            <a:noFill/>
          </a:ln>
        </p:spPr>
        <p:txBody>
          <a:bodyPr anchorCtr="0" anchor="t" bIns="91425" lIns="91425" spcFirstLastPara="1" rIns="91425" wrap="square" tIns="91425">
            <a:noAutofit/>
          </a:bodyPr>
          <a:lstStyle>
            <a:lvl1pPr lvl="0" rtl="0" algn="ctr">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82" name="Google Shape;282;p28"/>
          <p:cNvSpPr txBox="1"/>
          <p:nvPr>
            <p:ph idx="2" type="subTitle"/>
          </p:nvPr>
        </p:nvSpPr>
        <p:spPr>
          <a:xfrm>
            <a:off x="3447057" y="2149201"/>
            <a:ext cx="2251200" cy="635400"/>
          </a:xfrm>
          <a:prstGeom prst="rect">
            <a:avLst/>
          </a:prstGeom>
          <a:ln>
            <a:noFill/>
          </a:ln>
        </p:spPr>
        <p:txBody>
          <a:bodyPr anchorCtr="0" anchor="t" bIns="91425" lIns="91425" spcFirstLastPara="1" rIns="91425" wrap="square" tIns="91425">
            <a:noAutofit/>
          </a:bodyPr>
          <a:lstStyle>
            <a:lvl1pPr lvl="0" rtl="0" algn="ctr">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83" name="Google Shape;283;p28"/>
          <p:cNvSpPr txBox="1"/>
          <p:nvPr>
            <p:ph idx="3" type="subTitle"/>
          </p:nvPr>
        </p:nvSpPr>
        <p:spPr>
          <a:xfrm>
            <a:off x="720000" y="3655625"/>
            <a:ext cx="2251200" cy="635400"/>
          </a:xfrm>
          <a:prstGeom prst="rect">
            <a:avLst/>
          </a:prstGeom>
          <a:ln>
            <a:noFill/>
          </a:ln>
        </p:spPr>
        <p:txBody>
          <a:bodyPr anchorCtr="0" anchor="t" bIns="91425" lIns="91425" spcFirstLastPara="1" rIns="91425" wrap="square" tIns="91425">
            <a:noAutofit/>
          </a:bodyPr>
          <a:lstStyle>
            <a:lvl1pPr lvl="0" rtl="0" algn="ctr">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84" name="Google Shape;284;p28"/>
          <p:cNvSpPr txBox="1"/>
          <p:nvPr>
            <p:ph idx="4" type="subTitle"/>
          </p:nvPr>
        </p:nvSpPr>
        <p:spPr>
          <a:xfrm>
            <a:off x="3447057" y="3655625"/>
            <a:ext cx="2251200" cy="635400"/>
          </a:xfrm>
          <a:prstGeom prst="rect">
            <a:avLst/>
          </a:prstGeom>
          <a:ln>
            <a:noFill/>
          </a:ln>
        </p:spPr>
        <p:txBody>
          <a:bodyPr anchorCtr="0" anchor="t" bIns="91425" lIns="91425" spcFirstLastPara="1" rIns="91425" wrap="square" tIns="91425">
            <a:noAutofit/>
          </a:bodyPr>
          <a:lstStyle>
            <a:lvl1pPr lvl="0" rtl="0" algn="ctr">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85" name="Google Shape;285;p28"/>
          <p:cNvSpPr txBox="1"/>
          <p:nvPr>
            <p:ph idx="5" type="subTitle"/>
          </p:nvPr>
        </p:nvSpPr>
        <p:spPr>
          <a:xfrm>
            <a:off x="6172800" y="2149201"/>
            <a:ext cx="2251200" cy="635400"/>
          </a:xfrm>
          <a:prstGeom prst="rect">
            <a:avLst/>
          </a:prstGeom>
          <a:ln>
            <a:noFill/>
          </a:ln>
        </p:spPr>
        <p:txBody>
          <a:bodyPr anchorCtr="0" anchor="t" bIns="91425" lIns="91425" spcFirstLastPara="1" rIns="91425" wrap="square" tIns="91425">
            <a:noAutofit/>
          </a:bodyPr>
          <a:lstStyle>
            <a:lvl1pPr lvl="0" rtl="0" algn="ctr">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86" name="Google Shape;286;p28"/>
          <p:cNvSpPr txBox="1"/>
          <p:nvPr>
            <p:ph idx="6" type="subTitle"/>
          </p:nvPr>
        </p:nvSpPr>
        <p:spPr>
          <a:xfrm>
            <a:off x="6172800" y="3655625"/>
            <a:ext cx="2251200" cy="635400"/>
          </a:xfrm>
          <a:prstGeom prst="rect">
            <a:avLst/>
          </a:prstGeom>
          <a:ln>
            <a:noFill/>
          </a:ln>
        </p:spPr>
        <p:txBody>
          <a:bodyPr anchorCtr="0" anchor="t" bIns="91425" lIns="91425" spcFirstLastPara="1" rIns="91425" wrap="square" tIns="91425">
            <a:noAutofit/>
          </a:bodyPr>
          <a:lstStyle>
            <a:lvl1pPr lvl="0" rtl="0" algn="ctr">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87" name="Google Shape;287;p28"/>
          <p:cNvSpPr txBox="1"/>
          <p:nvPr>
            <p:ph idx="7" type="subTitle"/>
          </p:nvPr>
        </p:nvSpPr>
        <p:spPr>
          <a:xfrm>
            <a:off x="720000" y="1809000"/>
            <a:ext cx="2249100" cy="492600"/>
          </a:xfrm>
          <a:prstGeom prst="rect">
            <a:avLst/>
          </a:prstGeom>
          <a:ln>
            <a:noFill/>
          </a:ln>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DM Sans"/>
              <a:buNone/>
              <a:defRPr b="1" sz="2000">
                <a:solidFill>
                  <a:schemeClr val="dk1"/>
                </a:solidFill>
                <a:latin typeface="Balsamiq Sans"/>
                <a:ea typeface="Balsamiq Sans"/>
                <a:cs typeface="Balsamiq Sans"/>
                <a:sym typeface="Balsamiq Sans"/>
              </a:defRPr>
            </a:lvl1pPr>
            <a:lvl2pPr lvl="1" rtl="0" algn="ctr">
              <a:lnSpc>
                <a:spcPct val="100000"/>
              </a:lnSpc>
              <a:spcBef>
                <a:spcPts val="0"/>
              </a:spcBef>
              <a:spcAft>
                <a:spcPts val="0"/>
              </a:spcAft>
              <a:buSzPts val="2400"/>
              <a:buFont typeface="DM Sans"/>
              <a:buNone/>
              <a:defRPr b="1" sz="2400">
                <a:latin typeface="DM Sans"/>
                <a:ea typeface="DM Sans"/>
                <a:cs typeface="DM Sans"/>
                <a:sym typeface="DM Sans"/>
              </a:defRPr>
            </a:lvl2pPr>
            <a:lvl3pPr lvl="2" rtl="0" algn="ctr">
              <a:lnSpc>
                <a:spcPct val="100000"/>
              </a:lnSpc>
              <a:spcBef>
                <a:spcPts val="0"/>
              </a:spcBef>
              <a:spcAft>
                <a:spcPts val="0"/>
              </a:spcAft>
              <a:buSzPts val="2400"/>
              <a:buFont typeface="DM Sans"/>
              <a:buNone/>
              <a:defRPr b="1" sz="2400">
                <a:latin typeface="DM Sans"/>
                <a:ea typeface="DM Sans"/>
                <a:cs typeface="DM Sans"/>
                <a:sym typeface="DM Sans"/>
              </a:defRPr>
            </a:lvl3pPr>
            <a:lvl4pPr lvl="3" rtl="0" algn="ctr">
              <a:lnSpc>
                <a:spcPct val="100000"/>
              </a:lnSpc>
              <a:spcBef>
                <a:spcPts val="0"/>
              </a:spcBef>
              <a:spcAft>
                <a:spcPts val="0"/>
              </a:spcAft>
              <a:buSzPts val="2400"/>
              <a:buFont typeface="DM Sans"/>
              <a:buNone/>
              <a:defRPr b="1" sz="2400">
                <a:latin typeface="DM Sans"/>
                <a:ea typeface="DM Sans"/>
                <a:cs typeface="DM Sans"/>
                <a:sym typeface="DM Sans"/>
              </a:defRPr>
            </a:lvl4pPr>
            <a:lvl5pPr lvl="4" rtl="0" algn="ctr">
              <a:lnSpc>
                <a:spcPct val="100000"/>
              </a:lnSpc>
              <a:spcBef>
                <a:spcPts val="0"/>
              </a:spcBef>
              <a:spcAft>
                <a:spcPts val="0"/>
              </a:spcAft>
              <a:buSzPts val="2400"/>
              <a:buFont typeface="DM Sans"/>
              <a:buNone/>
              <a:defRPr b="1" sz="2400">
                <a:latin typeface="DM Sans"/>
                <a:ea typeface="DM Sans"/>
                <a:cs typeface="DM Sans"/>
                <a:sym typeface="DM Sans"/>
              </a:defRPr>
            </a:lvl5pPr>
            <a:lvl6pPr lvl="5" rtl="0" algn="ctr">
              <a:lnSpc>
                <a:spcPct val="100000"/>
              </a:lnSpc>
              <a:spcBef>
                <a:spcPts val="0"/>
              </a:spcBef>
              <a:spcAft>
                <a:spcPts val="0"/>
              </a:spcAft>
              <a:buSzPts val="2400"/>
              <a:buFont typeface="DM Sans"/>
              <a:buNone/>
              <a:defRPr b="1" sz="2400">
                <a:latin typeface="DM Sans"/>
                <a:ea typeface="DM Sans"/>
                <a:cs typeface="DM Sans"/>
                <a:sym typeface="DM Sans"/>
              </a:defRPr>
            </a:lvl6pPr>
            <a:lvl7pPr lvl="6" rtl="0" algn="ctr">
              <a:lnSpc>
                <a:spcPct val="100000"/>
              </a:lnSpc>
              <a:spcBef>
                <a:spcPts val="0"/>
              </a:spcBef>
              <a:spcAft>
                <a:spcPts val="0"/>
              </a:spcAft>
              <a:buSzPts val="2400"/>
              <a:buFont typeface="DM Sans"/>
              <a:buNone/>
              <a:defRPr b="1" sz="2400">
                <a:latin typeface="DM Sans"/>
                <a:ea typeface="DM Sans"/>
                <a:cs typeface="DM Sans"/>
                <a:sym typeface="DM Sans"/>
              </a:defRPr>
            </a:lvl7pPr>
            <a:lvl8pPr lvl="7" rtl="0" algn="ctr">
              <a:lnSpc>
                <a:spcPct val="100000"/>
              </a:lnSpc>
              <a:spcBef>
                <a:spcPts val="0"/>
              </a:spcBef>
              <a:spcAft>
                <a:spcPts val="0"/>
              </a:spcAft>
              <a:buSzPts val="2400"/>
              <a:buFont typeface="DM Sans"/>
              <a:buNone/>
              <a:defRPr b="1" sz="2400">
                <a:latin typeface="DM Sans"/>
                <a:ea typeface="DM Sans"/>
                <a:cs typeface="DM Sans"/>
                <a:sym typeface="DM Sans"/>
              </a:defRPr>
            </a:lvl8pPr>
            <a:lvl9pPr lvl="8" rtl="0" algn="ctr">
              <a:lnSpc>
                <a:spcPct val="100000"/>
              </a:lnSpc>
              <a:spcBef>
                <a:spcPts val="0"/>
              </a:spcBef>
              <a:spcAft>
                <a:spcPts val="0"/>
              </a:spcAft>
              <a:buSzPts val="2400"/>
              <a:buFont typeface="DM Sans"/>
              <a:buNone/>
              <a:defRPr b="1" sz="2400">
                <a:latin typeface="DM Sans"/>
                <a:ea typeface="DM Sans"/>
                <a:cs typeface="DM Sans"/>
                <a:sym typeface="DM Sans"/>
              </a:defRPr>
            </a:lvl9pPr>
          </a:lstStyle>
          <a:p/>
        </p:txBody>
      </p:sp>
      <p:sp>
        <p:nvSpPr>
          <p:cNvPr id="288" name="Google Shape;288;p28"/>
          <p:cNvSpPr txBox="1"/>
          <p:nvPr>
            <p:ph idx="8" type="subTitle"/>
          </p:nvPr>
        </p:nvSpPr>
        <p:spPr>
          <a:xfrm>
            <a:off x="3447057" y="1809000"/>
            <a:ext cx="2249100" cy="492600"/>
          </a:xfrm>
          <a:prstGeom prst="rect">
            <a:avLst/>
          </a:prstGeom>
          <a:ln>
            <a:noFill/>
          </a:ln>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DM Sans"/>
              <a:buNone/>
              <a:defRPr b="1" sz="2000">
                <a:solidFill>
                  <a:schemeClr val="dk1"/>
                </a:solidFill>
                <a:latin typeface="Balsamiq Sans"/>
                <a:ea typeface="Balsamiq Sans"/>
                <a:cs typeface="Balsamiq Sans"/>
                <a:sym typeface="Balsamiq Sans"/>
              </a:defRPr>
            </a:lvl1pPr>
            <a:lvl2pPr lvl="1" rtl="0" algn="ctr">
              <a:lnSpc>
                <a:spcPct val="100000"/>
              </a:lnSpc>
              <a:spcBef>
                <a:spcPts val="0"/>
              </a:spcBef>
              <a:spcAft>
                <a:spcPts val="0"/>
              </a:spcAft>
              <a:buSzPts val="2400"/>
              <a:buFont typeface="DM Sans"/>
              <a:buNone/>
              <a:defRPr b="1" sz="2400">
                <a:latin typeface="DM Sans"/>
                <a:ea typeface="DM Sans"/>
                <a:cs typeface="DM Sans"/>
                <a:sym typeface="DM Sans"/>
              </a:defRPr>
            </a:lvl2pPr>
            <a:lvl3pPr lvl="2" rtl="0" algn="ctr">
              <a:lnSpc>
                <a:spcPct val="100000"/>
              </a:lnSpc>
              <a:spcBef>
                <a:spcPts val="0"/>
              </a:spcBef>
              <a:spcAft>
                <a:spcPts val="0"/>
              </a:spcAft>
              <a:buSzPts val="2400"/>
              <a:buFont typeface="DM Sans"/>
              <a:buNone/>
              <a:defRPr b="1" sz="2400">
                <a:latin typeface="DM Sans"/>
                <a:ea typeface="DM Sans"/>
                <a:cs typeface="DM Sans"/>
                <a:sym typeface="DM Sans"/>
              </a:defRPr>
            </a:lvl3pPr>
            <a:lvl4pPr lvl="3" rtl="0" algn="ctr">
              <a:lnSpc>
                <a:spcPct val="100000"/>
              </a:lnSpc>
              <a:spcBef>
                <a:spcPts val="0"/>
              </a:spcBef>
              <a:spcAft>
                <a:spcPts val="0"/>
              </a:spcAft>
              <a:buSzPts val="2400"/>
              <a:buFont typeface="DM Sans"/>
              <a:buNone/>
              <a:defRPr b="1" sz="2400">
                <a:latin typeface="DM Sans"/>
                <a:ea typeface="DM Sans"/>
                <a:cs typeface="DM Sans"/>
                <a:sym typeface="DM Sans"/>
              </a:defRPr>
            </a:lvl4pPr>
            <a:lvl5pPr lvl="4" rtl="0" algn="ctr">
              <a:lnSpc>
                <a:spcPct val="100000"/>
              </a:lnSpc>
              <a:spcBef>
                <a:spcPts val="0"/>
              </a:spcBef>
              <a:spcAft>
                <a:spcPts val="0"/>
              </a:spcAft>
              <a:buSzPts val="2400"/>
              <a:buFont typeface="DM Sans"/>
              <a:buNone/>
              <a:defRPr b="1" sz="2400">
                <a:latin typeface="DM Sans"/>
                <a:ea typeface="DM Sans"/>
                <a:cs typeface="DM Sans"/>
                <a:sym typeface="DM Sans"/>
              </a:defRPr>
            </a:lvl5pPr>
            <a:lvl6pPr lvl="5" rtl="0" algn="ctr">
              <a:lnSpc>
                <a:spcPct val="100000"/>
              </a:lnSpc>
              <a:spcBef>
                <a:spcPts val="0"/>
              </a:spcBef>
              <a:spcAft>
                <a:spcPts val="0"/>
              </a:spcAft>
              <a:buSzPts val="2400"/>
              <a:buFont typeface="DM Sans"/>
              <a:buNone/>
              <a:defRPr b="1" sz="2400">
                <a:latin typeface="DM Sans"/>
                <a:ea typeface="DM Sans"/>
                <a:cs typeface="DM Sans"/>
                <a:sym typeface="DM Sans"/>
              </a:defRPr>
            </a:lvl6pPr>
            <a:lvl7pPr lvl="6" rtl="0" algn="ctr">
              <a:lnSpc>
                <a:spcPct val="100000"/>
              </a:lnSpc>
              <a:spcBef>
                <a:spcPts val="0"/>
              </a:spcBef>
              <a:spcAft>
                <a:spcPts val="0"/>
              </a:spcAft>
              <a:buSzPts val="2400"/>
              <a:buFont typeface="DM Sans"/>
              <a:buNone/>
              <a:defRPr b="1" sz="2400">
                <a:latin typeface="DM Sans"/>
                <a:ea typeface="DM Sans"/>
                <a:cs typeface="DM Sans"/>
                <a:sym typeface="DM Sans"/>
              </a:defRPr>
            </a:lvl7pPr>
            <a:lvl8pPr lvl="7" rtl="0" algn="ctr">
              <a:lnSpc>
                <a:spcPct val="100000"/>
              </a:lnSpc>
              <a:spcBef>
                <a:spcPts val="0"/>
              </a:spcBef>
              <a:spcAft>
                <a:spcPts val="0"/>
              </a:spcAft>
              <a:buSzPts val="2400"/>
              <a:buFont typeface="DM Sans"/>
              <a:buNone/>
              <a:defRPr b="1" sz="2400">
                <a:latin typeface="DM Sans"/>
                <a:ea typeface="DM Sans"/>
                <a:cs typeface="DM Sans"/>
                <a:sym typeface="DM Sans"/>
              </a:defRPr>
            </a:lvl8pPr>
            <a:lvl9pPr lvl="8" rtl="0" algn="ctr">
              <a:lnSpc>
                <a:spcPct val="100000"/>
              </a:lnSpc>
              <a:spcBef>
                <a:spcPts val="0"/>
              </a:spcBef>
              <a:spcAft>
                <a:spcPts val="0"/>
              </a:spcAft>
              <a:buSzPts val="2400"/>
              <a:buFont typeface="DM Sans"/>
              <a:buNone/>
              <a:defRPr b="1" sz="2400">
                <a:latin typeface="DM Sans"/>
                <a:ea typeface="DM Sans"/>
                <a:cs typeface="DM Sans"/>
                <a:sym typeface="DM Sans"/>
              </a:defRPr>
            </a:lvl9pPr>
          </a:lstStyle>
          <a:p/>
        </p:txBody>
      </p:sp>
      <p:sp>
        <p:nvSpPr>
          <p:cNvPr id="289" name="Google Shape;289;p28"/>
          <p:cNvSpPr txBox="1"/>
          <p:nvPr>
            <p:ph idx="9" type="subTitle"/>
          </p:nvPr>
        </p:nvSpPr>
        <p:spPr>
          <a:xfrm>
            <a:off x="6174900" y="1809000"/>
            <a:ext cx="2249100" cy="492600"/>
          </a:xfrm>
          <a:prstGeom prst="rect">
            <a:avLst/>
          </a:prstGeom>
          <a:ln>
            <a:noFill/>
          </a:ln>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DM Sans"/>
              <a:buNone/>
              <a:defRPr b="1" sz="2000">
                <a:solidFill>
                  <a:schemeClr val="dk1"/>
                </a:solidFill>
                <a:latin typeface="Balsamiq Sans"/>
                <a:ea typeface="Balsamiq Sans"/>
                <a:cs typeface="Balsamiq Sans"/>
                <a:sym typeface="Balsamiq Sans"/>
              </a:defRPr>
            </a:lvl1pPr>
            <a:lvl2pPr lvl="1" rtl="0" algn="ctr">
              <a:lnSpc>
                <a:spcPct val="100000"/>
              </a:lnSpc>
              <a:spcBef>
                <a:spcPts val="0"/>
              </a:spcBef>
              <a:spcAft>
                <a:spcPts val="0"/>
              </a:spcAft>
              <a:buSzPts val="2400"/>
              <a:buFont typeface="DM Sans"/>
              <a:buNone/>
              <a:defRPr b="1" sz="2400">
                <a:latin typeface="DM Sans"/>
                <a:ea typeface="DM Sans"/>
                <a:cs typeface="DM Sans"/>
                <a:sym typeface="DM Sans"/>
              </a:defRPr>
            </a:lvl2pPr>
            <a:lvl3pPr lvl="2" rtl="0" algn="ctr">
              <a:lnSpc>
                <a:spcPct val="100000"/>
              </a:lnSpc>
              <a:spcBef>
                <a:spcPts val="0"/>
              </a:spcBef>
              <a:spcAft>
                <a:spcPts val="0"/>
              </a:spcAft>
              <a:buSzPts val="2400"/>
              <a:buFont typeface="DM Sans"/>
              <a:buNone/>
              <a:defRPr b="1" sz="2400">
                <a:latin typeface="DM Sans"/>
                <a:ea typeface="DM Sans"/>
                <a:cs typeface="DM Sans"/>
                <a:sym typeface="DM Sans"/>
              </a:defRPr>
            </a:lvl3pPr>
            <a:lvl4pPr lvl="3" rtl="0" algn="ctr">
              <a:lnSpc>
                <a:spcPct val="100000"/>
              </a:lnSpc>
              <a:spcBef>
                <a:spcPts val="0"/>
              </a:spcBef>
              <a:spcAft>
                <a:spcPts val="0"/>
              </a:spcAft>
              <a:buSzPts val="2400"/>
              <a:buFont typeface="DM Sans"/>
              <a:buNone/>
              <a:defRPr b="1" sz="2400">
                <a:latin typeface="DM Sans"/>
                <a:ea typeface="DM Sans"/>
                <a:cs typeface="DM Sans"/>
                <a:sym typeface="DM Sans"/>
              </a:defRPr>
            </a:lvl4pPr>
            <a:lvl5pPr lvl="4" rtl="0" algn="ctr">
              <a:lnSpc>
                <a:spcPct val="100000"/>
              </a:lnSpc>
              <a:spcBef>
                <a:spcPts val="0"/>
              </a:spcBef>
              <a:spcAft>
                <a:spcPts val="0"/>
              </a:spcAft>
              <a:buSzPts val="2400"/>
              <a:buFont typeface="DM Sans"/>
              <a:buNone/>
              <a:defRPr b="1" sz="2400">
                <a:latin typeface="DM Sans"/>
                <a:ea typeface="DM Sans"/>
                <a:cs typeface="DM Sans"/>
                <a:sym typeface="DM Sans"/>
              </a:defRPr>
            </a:lvl5pPr>
            <a:lvl6pPr lvl="5" rtl="0" algn="ctr">
              <a:lnSpc>
                <a:spcPct val="100000"/>
              </a:lnSpc>
              <a:spcBef>
                <a:spcPts val="0"/>
              </a:spcBef>
              <a:spcAft>
                <a:spcPts val="0"/>
              </a:spcAft>
              <a:buSzPts val="2400"/>
              <a:buFont typeface="DM Sans"/>
              <a:buNone/>
              <a:defRPr b="1" sz="2400">
                <a:latin typeface="DM Sans"/>
                <a:ea typeface="DM Sans"/>
                <a:cs typeface="DM Sans"/>
                <a:sym typeface="DM Sans"/>
              </a:defRPr>
            </a:lvl6pPr>
            <a:lvl7pPr lvl="6" rtl="0" algn="ctr">
              <a:lnSpc>
                <a:spcPct val="100000"/>
              </a:lnSpc>
              <a:spcBef>
                <a:spcPts val="0"/>
              </a:spcBef>
              <a:spcAft>
                <a:spcPts val="0"/>
              </a:spcAft>
              <a:buSzPts val="2400"/>
              <a:buFont typeface="DM Sans"/>
              <a:buNone/>
              <a:defRPr b="1" sz="2400">
                <a:latin typeface="DM Sans"/>
                <a:ea typeface="DM Sans"/>
                <a:cs typeface="DM Sans"/>
                <a:sym typeface="DM Sans"/>
              </a:defRPr>
            </a:lvl7pPr>
            <a:lvl8pPr lvl="7" rtl="0" algn="ctr">
              <a:lnSpc>
                <a:spcPct val="100000"/>
              </a:lnSpc>
              <a:spcBef>
                <a:spcPts val="0"/>
              </a:spcBef>
              <a:spcAft>
                <a:spcPts val="0"/>
              </a:spcAft>
              <a:buSzPts val="2400"/>
              <a:buFont typeface="DM Sans"/>
              <a:buNone/>
              <a:defRPr b="1" sz="2400">
                <a:latin typeface="DM Sans"/>
                <a:ea typeface="DM Sans"/>
                <a:cs typeface="DM Sans"/>
                <a:sym typeface="DM Sans"/>
              </a:defRPr>
            </a:lvl8pPr>
            <a:lvl9pPr lvl="8" rtl="0" algn="ctr">
              <a:lnSpc>
                <a:spcPct val="100000"/>
              </a:lnSpc>
              <a:spcBef>
                <a:spcPts val="0"/>
              </a:spcBef>
              <a:spcAft>
                <a:spcPts val="0"/>
              </a:spcAft>
              <a:buSzPts val="2400"/>
              <a:buFont typeface="DM Sans"/>
              <a:buNone/>
              <a:defRPr b="1" sz="2400">
                <a:latin typeface="DM Sans"/>
                <a:ea typeface="DM Sans"/>
                <a:cs typeface="DM Sans"/>
                <a:sym typeface="DM Sans"/>
              </a:defRPr>
            </a:lvl9pPr>
          </a:lstStyle>
          <a:p/>
        </p:txBody>
      </p:sp>
      <p:sp>
        <p:nvSpPr>
          <p:cNvPr id="290" name="Google Shape;290;p28"/>
          <p:cNvSpPr txBox="1"/>
          <p:nvPr>
            <p:ph idx="13" type="subTitle"/>
          </p:nvPr>
        </p:nvSpPr>
        <p:spPr>
          <a:xfrm>
            <a:off x="720000" y="3315400"/>
            <a:ext cx="2249100" cy="492600"/>
          </a:xfrm>
          <a:prstGeom prst="rect">
            <a:avLst/>
          </a:prstGeom>
          <a:ln>
            <a:noFill/>
          </a:ln>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DM Sans"/>
              <a:buNone/>
              <a:defRPr b="1" sz="2000">
                <a:solidFill>
                  <a:schemeClr val="dk1"/>
                </a:solidFill>
                <a:latin typeface="Balsamiq Sans"/>
                <a:ea typeface="Balsamiq Sans"/>
                <a:cs typeface="Balsamiq Sans"/>
                <a:sym typeface="Balsamiq Sans"/>
              </a:defRPr>
            </a:lvl1pPr>
            <a:lvl2pPr lvl="1" rtl="0" algn="ctr">
              <a:lnSpc>
                <a:spcPct val="100000"/>
              </a:lnSpc>
              <a:spcBef>
                <a:spcPts val="0"/>
              </a:spcBef>
              <a:spcAft>
                <a:spcPts val="0"/>
              </a:spcAft>
              <a:buSzPts val="2400"/>
              <a:buFont typeface="DM Sans"/>
              <a:buNone/>
              <a:defRPr b="1" sz="2400">
                <a:latin typeface="DM Sans"/>
                <a:ea typeface="DM Sans"/>
                <a:cs typeface="DM Sans"/>
                <a:sym typeface="DM Sans"/>
              </a:defRPr>
            </a:lvl2pPr>
            <a:lvl3pPr lvl="2" rtl="0" algn="ctr">
              <a:lnSpc>
                <a:spcPct val="100000"/>
              </a:lnSpc>
              <a:spcBef>
                <a:spcPts val="0"/>
              </a:spcBef>
              <a:spcAft>
                <a:spcPts val="0"/>
              </a:spcAft>
              <a:buSzPts val="2400"/>
              <a:buFont typeface="DM Sans"/>
              <a:buNone/>
              <a:defRPr b="1" sz="2400">
                <a:latin typeface="DM Sans"/>
                <a:ea typeface="DM Sans"/>
                <a:cs typeface="DM Sans"/>
                <a:sym typeface="DM Sans"/>
              </a:defRPr>
            </a:lvl3pPr>
            <a:lvl4pPr lvl="3" rtl="0" algn="ctr">
              <a:lnSpc>
                <a:spcPct val="100000"/>
              </a:lnSpc>
              <a:spcBef>
                <a:spcPts val="0"/>
              </a:spcBef>
              <a:spcAft>
                <a:spcPts val="0"/>
              </a:spcAft>
              <a:buSzPts val="2400"/>
              <a:buFont typeface="DM Sans"/>
              <a:buNone/>
              <a:defRPr b="1" sz="2400">
                <a:latin typeface="DM Sans"/>
                <a:ea typeface="DM Sans"/>
                <a:cs typeface="DM Sans"/>
                <a:sym typeface="DM Sans"/>
              </a:defRPr>
            </a:lvl4pPr>
            <a:lvl5pPr lvl="4" rtl="0" algn="ctr">
              <a:lnSpc>
                <a:spcPct val="100000"/>
              </a:lnSpc>
              <a:spcBef>
                <a:spcPts val="0"/>
              </a:spcBef>
              <a:spcAft>
                <a:spcPts val="0"/>
              </a:spcAft>
              <a:buSzPts val="2400"/>
              <a:buFont typeface="DM Sans"/>
              <a:buNone/>
              <a:defRPr b="1" sz="2400">
                <a:latin typeface="DM Sans"/>
                <a:ea typeface="DM Sans"/>
                <a:cs typeface="DM Sans"/>
                <a:sym typeface="DM Sans"/>
              </a:defRPr>
            </a:lvl5pPr>
            <a:lvl6pPr lvl="5" rtl="0" algn="ctr">
              <a:lnSpc>
                <a:spcPct val="100000"/>
              </a:lnSpc>
              <a:spcBef>
                <a:spcPts val="0"/>
              </a:spcBef>
              <a:spcAft>
                <a:spcPts val="0"/>
              </a:spcAft>
              <a:buSzPts val="2400"/>
              <a:buFont typeface="DM Sans"/>
              <a:buNone/>
              <a:defRPr b="1" sz="2400">
                <a:latin typeface="DM Sans"/>
                <a:ea typeface="DM Sans"/>
                <a:cs typeface="DM Sans"/>
                <a:sym typeface="DM Sans"/>
              </a:defRPr>
            </a:lvl6pPr>
            <a:lvl7pPr lvl="6" rtl="0" algn="ctr">
              <a:lnSpc>
                <a:spcPct val="100000"/>
              </a:lnSpc>
              <a:spcBef>
                <a:spcPts val="0"/>
              </a:spcBef>
              <a:spcAft>
                <a:spcPts val="0"/>
              </a:spcAft>
              <a:buSzPts val="2400"/>
              <a:buFont typeface="DM Sans"/>
              <a:buNone/>
              <a:defRPr b="1" sz="2400">
                <a:latin typeface="DM Sans"/>
                <a:ea typeface="DM Sans"/>
                <a:cs typeface="DM Sans"/>
                <a:sym typeface="DM Sans"/>
              </a:defRPr>
            </a:lvl7pPr>
            <a:lvl8pPr lvl="7" rtl="0" algn="ctr">
              <a:lnSpc>
                <a:spcPct val="100000"/>
              </a:lnSpc>
              <a:spcBef>
                <a:spcPts val="0"/>
              </a:spcBef>
              <a:spcAft>
                <a:spcPts val="0"/>
              </a:spcAft>
              <a:buSzPts val="2400"/>
              <a:buFont typeface="DM Sans"/>
              <a:buNone/>
              <a:defRPr b="1" sz="2400">
                <a:latin typeface="DM Sans"/>
                <a:ea typeface="DM Sans"/>
                <a:cs typeface="DM Sans"/>
                <a:sym typeface="DM Sans"/>
              </a:defRPr>
            </a:lvl8pPr>
            <a:lvl9pPr lvl="8" rtl="0" algn="ctr">
              <a:lnSpc>
                <a:spcPct val="100000"/>
              </a:lnSpc>
              <a:spcBef>
                <a:spcPts val="0"/>
              </a:spcBef>
              <a:spcAft>
                <a:spcPts val="0"/>
              </a:spcAft>
              <a:buSzPts val="2400"/>
              <a:buFont typeface="DM Sans"/>
              <a:buNone/>
              <a:defRPr b="1" sz="2400">
                <a:latin typeface="DM Sans"/>
                <a:ea typeface="DM Sans"/>
                <a:cs typeface="DM Sans"/>
                <a:sym typeface="DM Sans"/>
              </a:defRPr>
            </a:lvl9pPr>
          </a:lstStyle>
          <a:p/>
        </p:txBody>
      </p:sp>
      <p:sp>
        <p:nvSpPr>
          <p:cNvPr id="291" name="Google Shape;291;p28"/>
          <p:cNvSpPr txBox="1"/>
          <p:nvPr>
            <p:ph idx="14" type="subTitle"/>
          </p:nvPr>
        </p:nvSpPr>
        <p:spPr>
          <a:xfrm>
            <a:off x="3447057" y="3315400"/>
            <a:ext cx="2249100" cy="492600"/>
          </a:xfrm>
          <a:prstGeom prst="rect">
            <a:avLst/>
          </a:prstGeom>
          <a:ln>
            <a:noFill/>
          </a:ln>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DM Sans"/>
              <a:buNone/>
              <a:defRPr b="1" sz="2000">
                <a:solidFill>
                  <a:schemeClr val="dk1"/>
                </a:solidFill>
                <a:latin typeface="Balsamiq Sans"/>
                <a:ea typeface="Balsamiq Sans"/>
                <a:cs typeface="Balsamiq Sans"/>
                <a:sym typeface="Balsamiq Sans"/>
              </a:defRPr>
            </a:lvl1pPr>
            <a:lvl2pPr lvl="1" rtl="0" algn="ctr">
              <a:lnSpc>
                <a:spcPct val="100000"/>
              </a:lnSpc>
              <a:spcBef>
                <a:spcPts val="0"/>
              </a:spcBef>
              <a:spcAft>
                <a:spcPts val="0"/>
              </a:spcAft>
              <a:buSzPts val="2400"/>
              <a:buFont typeface="DM Sans"/>
              <a:buNone/>
              <a:defRPr b="1" sz="2400">
                <a:latin typeface="DM Sans"/>
                <a:ea typeface="DM Sans"/>
                <a:cs typeface="DM Sans"/>
                <a:sym typeface="DM Sans"/>
              </a:defRPr>
            </a:lvl2pPr>
            <a:lvl3pPr lvl="2" rtl="0" algn="ctr">
              <a:lnSpc>
                <a:spcPct val="100000"/>
              </a:lnSpc>
              <a:spcBef>
                <a:spcPts val="0"/>
              </a:spcBef>
              <a:spcAft>
                <a:spcPts val="0"/>
              </a:spcAft>
              <a:buSzPts val="2400"/>
              <a:buFont typeface="DM Sans"/>
              <a:buNone/>
              <a:defRPr b="1" sz="2400">
                <a:latin typeface="DM Sans"/>
                <a:ea typeface="DM Sans"/>
                <a:cs typeface="DM Sans"/>
                <a:sym typeface="DM Sans"/>
              </a:defRPr>
            </a:lvl3pPr>
            <a:lvl4pPr lvl="3" rtl="0" algn="ctr">
              <a:lnSpc>
                <a:spcPct val="100000"/>
              </a:lnSpc>
              <a:spcBef>
                <a:spcPts val="0"/>
              </a:spcBef>
              <a:spcAft>
                <a:spcPts val="0"/>
              </a:spcAft>
              <a:buSzPts val="2400"/>
              <a:buFont typeface="DM Sans"/>
              <a:buNone/>
              <a:defRPr b="1" sz="2400">
                <a:latin typeface="DM Sans"/>
                <a:ea typeface="DM Sans"/>
                <a:cs typeface="DM Sans"/>
                <a:sym typeface="DM Sans"/>
              </a:defRPr>
            </a:lvl4pPr>
            <a:lvl5pPr lvl="4" rtl="0" algn="ctr">
              <a:lnSpc>
                <a:spcPct val="100000"/>
              </a:lnSpc>
              <a:spcBef>
                <a:spcPts val="0"/>
              </a:spcBef>
              <a:spcAft>
                <a:spcPts val="0"/>
              </a:spcAft>
              <a:buSzPts val="2400"/>
              <a:buFont typeface="DM Sans"/>
              <a:buNone/>
              <a:defRPr b="1" sz="2400">
                <a:latin typeface="DM Sans"/>
                <a:ea typeface="DM Sans"/>
                <a:cs typeface="DM Sans"/>
                <a:sym typeface="DM Sans"/>
              </a:defRPr>
            </a:lvl5pPr>
            <a:lvl6pPr lvl="5" rtl="0" algn="ctr">
              <a:lnSpc>
                <a:spcPct val="100000"/>
              </a:lnSpc>
              <a:spcBef>
                <a:spcPts val="0"/>
              </a:spcBef>
              <a:spcAft>
                <a:spcPts val="0"/>
              </a:spcAft>
              <a:buSzPts val="2400"/>
              <a:buFont typeface="DM Sans"/>
              <a:buNone/>
              <a:defRPr b="1" sz="2400">
                <a:latin typeface="DM Sans"/>
                <a:ea typeface="DM Sans"/>
                <a:cs typeface="DM Sans"/>
                <a:sym typeface="DM Sans"/>
              </a:defRPr>
            </a:lvl6pPr>
            <a:lvl7pPr lvl="6" rtl="0" algn="ctr">
              <a:lnSpc>
                <a:spcPct val="100000"/>
              </a:lnSpc>
              <a:spcBef>
                <a:spcPts val="0"/>
              </a:spcBef>
              <a:spcAft>
                <a:spcPts val="0"/>
              </a:spcAft>
              <a:buSzPts val="2400"/>
              <a:buFont typeface="DM Sans"/>
              <a:buNone/>
              <a:defRPr b="1" sz="2400">
                <a:latin typeface="DM Sans"/>
                <a:ea typeface="DM Sans"/>
                <a:cs typeface="DM Sans"/>
                <a:sym typeface="DM Sans"/>
              </a:defRPr>
            </a:lvl7pPr>
            <a:lvl8pPr lvl="7" rtl="0" algn="ctr">
              <a:lnSpc>
                <a:spcPct val="100000"/>
              </a:lnSpc>
              <a:spcBef>
                <a:spcPts val="0"/>
              </a:spcBef>
              <a:spcAft>
                <a:spcPts val="0"/>
              </a:spcAft>
              <a:buSzPts val="2400"/>
              <a:buFont typeface="DM Sans"/>
              <a:buNone/>
              <a:defRPr b="1" sz="2400">
                <a:latin typeface="DM Sans"/>
                <a:ea typeface="DM Sans"/>
                <a:cs typeface="DM Sans"/>
                <a:sym typeface="DM Sans"/>
              </a:defRPr>
            </a:lvl8pPr>
            <a:lvl9pPr lvl="8" rtl="0" algn="ctr">
              <a:lnSpc>
                <a:spcPct val="100000"/>
              </a:lnSpc>
              <a:spcBef>
                <a:spcPts val="0"/>
              </a:spcBef>
              <a:spcAft>
                <a:spcPts val="0"/>
              </a:spcAft>
              <a:buSzPts val="2400"/>
              <a:buFont typeface="DM Sans"/>
              <a:buNone/>
              <a:defRPr b="1" sz="2400">
                <a:latin typeface="DM Sans"/>
                <a:ea typeface="DM Sans"/>
                <a:cs typeface="DM Sans"/>
                <a:sym typeface="DM Sans"/>
              </a:defRPr>
            </a:lvl9pPr>
          </a:lstStyle>
          <a:p/>
        </p:txBody>
      </p:sp>
      <p:sp>
        <p:nvSpPr>
          <p:cNvPr id="292" name="Google Shape;292;p28"/>
          <p:cNvSpPr txBox="1"/>
          <p:nvPr>
            <p:ph idx="15" type="subTitle"/>
          </p:nvPr>
        </p:nvSpPr>
        <p:spPr>
          <a:xfrm>
            <a:off x="6174900" y="3315400"/>
            <a:ext cx="2249100" cy="492600"/>
          </a:xfrm>
          <a:prstGeom prst="rect">
            <a:avLst/>
          </a:prstGeom>
          <a:ln>
            <a:noFill/>
          </a:ln>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DM Sans"/>
              <a:buNone/>
              <a:defRPr b="1" sz="2000">
                <a:solidFill>
                  <a:schemeClr val="dk1"/>
                </a:solidFill>
                <a:latin typeface="Balsamiq Sans"/>
                <a:ea typeface="Balsamiq Sans"/>
                <a:cs typeface="Balsamiq Sans"/>
                <a:sym typeface="Balsamiq Sans"/>
              </a:defRPr>
            </a:lvl1pPr>
            <a:lvl2pPr lvl="1" rtl="0" algn="ctr">
              <a:lnSpc>
                <a:spcPct val="100000"/>
              </a:lnSpc>
              <a:spcBef>
                <a:spcPts val="0"/>
              </a:spcBef>
              <a:spcAft>
                <a:spcPts val="0"/>
              </a:spcAft>
              <a:buSzPts val="2400"/>
              <a:buFont typeface="DM Sans"/>
              <a:buNone/>
              <a:defRPr b="1" sz="2400">
                <a:latin typeface="DM Sans"/>
                <a:ea typeface="DM Sans"/>
                <a:cs typeface="DM Sans"/>
                <a:sym typeface="DM Sans"/>
              </a:defRPr>
            </a:lvl2pPr>
            <a:lvl3pPr lvl="2" rtl="0" algn="ctr">
              <a:lnSpc>
                <a:spcPct val="100000"/>
              </a:lnSpc>
              <a:spcBef>
                <a:spcPts val="0"/>
              </a:spcBef>
              <a:spcAft>
                <a:spcPts val="0"/>
              </a:spcAft>
              <a:buSzPts val="2400"/>
              <a:buFont typeface="DM Sans"/>
              <a:buNone/>
              <a:defRPr b="1" sz="2400">
                <a:latin typeface="DM Sans"/>
                <a:ea typeface="DM Sans"/>
                <a:cs typeface="DM Sans"/>
                <a:sym typeface="DM Sans"/>
              </a:defRPr>
            </a:lvl3pPr>
            <a:lvl4pPr lvl="3" rtl="0" algn="ctr">
              <a:lnSpc>
                <a:spcPct val="100000"/>
              </a:lnSpc>
              <a:spcBef>
                <a:spcPts val="0"/>
              </a:spcBef>
              <a:spcAft>
                <a:spcPts val="0"/>
              </a:spcAft>
              <a:buSzPts val="2400"/>
              <a:buFont typeface="DM Sans"/>
              <a:buNone/>
              <a:defRPr b="1" sz="2400">
                <a:latin typeface="DM Sans"/>
                <a:ea typeface="DM Sans"/>
                <a:cs typeface="DM Sans"/>
                <a:sym typeface="DM Sans"/>
              </a:defRPr>
            </a:lvl4pPr>
            <a:lvl5pPr lvl="4" rtl="0" algn="ctr">
              <a:lnSpc>
                <a:spcPct val="100000"/>
              </a:lnSpc>
              <a:spcBef>
                <a:spcPts val="0"/>
              </a:spcBef>
              <a:spcAft>
                <a:spcPts val="0"/>
              </a:spcAft>
              <a:buSzPts val="2400"/>
              <a:buFont typeface="DM Sans"/>
              <a:buNone/>
              <a:defRPr b="1" sz="2400">
                <a:latin typeface="DM Sans"/>
                <a:ea typeface="DM Sans"/>
                <a:cs typeface="DM Sans"/>
                <a:sym typeface="DM Sans"/>
              </a:defRPr>
            </a:lvl5pPr>
            <a:lvl6pPr lvl="5" rtl="0" algn="ctr">
              <a:lnSpc>
                <a:spcPct val="100000"/>
              </a:lnSpc>
              <a:spcBef>
                <a:spcPts val="0"/>
              </a:spcBef>
              <a:spcAft>
                <a:spcPts val="0"/>
              </a:spcAft>
              <a:buSzPts val="2400"/>
              <a:buFont typeface="DM Sans"/>
              <a:buNone/>
              <a:defRPr b="1" sz="2400">
                <a:latin typeface="DM Sans"/>
                <a:ea typeface="DM Sans"/>
                <a:cs typeface="DM Sans"/>
                <a:sym typeface="DM Sans"/>
              </a:defRPr>
            </a:lvl6pPr>
            <a:lvl7pPr lvl="6" rtl="0" algn="ctr">
              <a:lnSpc>
                <a:spcPct val="100000"/>
              </a:lnSpc>
              <a:spcBef>
                <a:spcPts val="0"/>
              </a:spcBef>
              <a:spcAft>
                <a:spcPts val="0"/>
              </a:spcAft>
              <a:buSzPts val="2400"/>
              <a:buFont typeface="DM Sans"/>
              <a:buNone/>
              <a:defRPr b="1" sz="2400">
                <a:latin typeface="DM Sans"/>
                <a:ea typeface="DM Sans"/>
                <a:cs typeface="DM Sans"/>
                <a:sym typeface="DM Sans"/>
              </a:defRPr>
            </a:lvl7pPr>
            <a:lvl8pPr lvl="7" rtl="0" algn="ctr">
              <a:lnSpc>
                <a:spcPct val="100000"/>
              </a:lnSpc>
              <a:spcBef>
                <a:spcPts val="0"/>
              </a:spcBef>
              <a:spcAft>
                <a:spcPts val="0"/>
              </a:spcAft>
              <a:buSzPts val="2400"/>
              <a:buFont typeface="DM Sans"/>
              <a:buNone/>
              <a:defRPr b="1" sz="2400">
                <a:latin typeface="DM Sans"/>
                <a:ea typeface="DM Sans"/>
                <a:cs typeface="DM Sans"/>
                <a:sym typeface="DM Sans"/>
              </a:defRPr>
            </a:lvl8pPr>
            <a:lvl9pPr lvl="8" rtl="0" algn="ctr">
              <a:lnSpc>
                <a:spcPct val="100000"/>
              </a:lnSpc>
              <a:spcBef>
                <a:spcPts val="0"/>
              </a:spcBef>
              <a:spcAft>
                <a:spcPts val="0"/>
              </a:spcAft>
              <a:buSzPts val="2400"/>
              <a:buFont typeface="DM Sans"/>
              <a:buNone/>
              <a:defRPr b="1" sz="2400">
                <a:latin typeface="DM Sans"/>
                <a:ea typeface="DM Sans"/>
                <a:cs typeface="DM Sans"/>
                <a:sym typeface="DM Sans"/>
              </a:defRPr>
            </a:lvl9pPr>
          </a:lstStyle>
          <a:p/>
        </p:txBody>
      </p:sp>
      <p:grpSp>
        <p:nvGrpSpPr>
          <p:cNvPr id="293" name="Google Shape;293;p28"/>
          <p:cNvGrpSpPr/>
          <p:nvPr/>
        </p:nvGrpSpPr>
        <p:grpSpPr>
          <a:xfrm>
            <a:off x="174229" y="338131"/>
            <a:ext cx="8780139" cy="4688110"/>
            <a:chOff x="174229" y="338131"/>
            <a:chExt cx="8780139" cy="4688110"/>
          </a:xfrm>
        </p:grpSpPr>
        <p:grpSp>
          <p:nvGrpSpPr>
            <p:cNvPr id="294" name="Google Shape;294;p28"/>
            <p:cNvGrpSpPr/>
            <p:nvPr/>
          </p:nvGrpSpPr>
          <p:grpSpPr>
            <a:xfrm>
              <a:off x="8642792" y="4714659"/>
              <a:ext cx="311576" cy="311581"/>
              <a:chOff x="8010777" y="386361"/>
              <a:chExt cx="53575" cy="53575"/>
            </a:xfrm>
          </p:grpSpPr>
          <p:sp>
            <p:nvSpPr>
              <p:cNvPr id="295" name="Google Shape;295;p28"/>
              <p:cNvSpPr/>
              <p:nvPr/>
            </p:nvSpPr>
            <p:spPr>
              <a:xfrm>
                <a:off x="8029860" y="386361"/>
                <a:ext cx="15409" cy="53575"/>
              </a:xfrm>
              <a:custGeom>
                <a:rect b="b" l="l" r="r" t="t"/>
                <a:pathLst>
                  <a:path extrusionOk="0" h="53575" w="15409">
                    <a:moveTo>
                      <a:pt x="0" y="0"/>
                    </a:moveTo>
                    <a:lnTo>
                      <a:pt x="15409" y="0"/>
                    </a:lnTo>
                    <a:lnTo>
                      <a:pt x="15409" y="53576"/>
                    </a:lnTo>
                    <a:lnTo>
                      <a:pt x="0" y="53576"/>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6" name="Google Shape;296;p28"/>
              <p:cNvSpPr/>
              <p:nvPr/>
            </p:nvSpPr>
            <p:spPr>
              <a:xfrm rot="5400000">
                <a:off x="8029860" y="386337"/>
                <a:ext cx="15409" cy="53575"/>
              </a:xfrm>
              <a:custGeom>
                <a:rect b="b" l="l" r="r" t="t"/>
                <a:pathLst>
                  <a:path extrusionOk="0" h="53575" w="15409">
                    <a:moveTo>
                      <a:pt x="0" y="0"/>
                    </a:moveTo>
                    <a:lnTo>
                      <a:pt x="15409" y="0"/>
                    </a:lnTo>
                    <a:lnTo>
                      <a:pt x="15409" y="53576"/>
                    </a:lnTo>
                    <a:lnTo>
                      <a:pt x="0" y="53576"/>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297" name="Google Shape;297;p28"/>
            <p:cNvGrpSpPr/>
            <p:nvPr/>
          </p:nvGrpSpPr>
          <p:grpSpPr>
            <a:xfrm>
              <a:off x="204212" y="4448206"/>
              <a:ext cx="311576" cy="311581"/>
              <a:chOff x="8010777" y="386361"/>
              <a:chExt cx="53575" cy="53575"/>
            </a:xfrm>
          </p:grpSpPr>
          <p:sp>
            <p:nvSpPr>
              <p:cNvPr id="298" name="Google Shape;298;p28"/>
              <p:cNvSpPr/>
              <p:nvPr/>
            </p:nvSpPr>
            <p:spPr>
              <a:xfrm>
                <a:off x="8029860" y="386361"/>
                <a:ext cx="15409" cy="53575"/>
              </a:xfrm>
              <a:custGeom>
                <a:rect b="b" l="l" r="r" t="t"/>
                <a:pathLst>
                  <a:path extrusionOk="0" h="53575" w="15409">
                    <a:moveTo>
                      <a:pt x="0" y="0"/>
                    </a:moveTo>
                    <a:lnTo>
                      <a:pt x="15409" y="0"/>
                    </a:lnTo>
                    <a:lnTo>
                      <a:pt x="15409" y="53576"/>
                    </a:lnTo>
                    <a:lnTo>
                      <a:pt x="0" y="53576"/>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9" name="Google Shape;299;p28"/>
              <p:cNvSpPr/>
              <p:nvPr/>
            </p:nvSpPr>
            <p:spPr>
              <a:xfrm rot="5400000">
                <a:off x="8029860" y="386337"/>
                <a:ext cx="15409" cy="53575"/>
              </a:xfrm>
              <a:custGeom>
                <a:rect b="b" l="l" r="r" t="t"/>
                <a:pathLst>
                  <a:path extrusionOk="0" h="53575" w="15409">
                    <a:moveTo>
                      <a:pt x="0" y="0"/>
                    </a:moveTo>
                    <a:lnTo>
                      <a:pt x="15409" y="0"/>
                    </a:lnTo>
                    <a:lnTo>
                      <a:pt x="15409" y="53576"/>
                    </a:lnTo>
                    <a:lnTo>
                      <a:pt x="0" y="53576"/>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300" name="Google Shape;300;p28"/>
            <p:cNvSpPr/>
            <p:nvPr/>
          </p:nvSpPr>
          <p:spPr>
            <a:xfrm>
              <a:off x="174229" y="338131"/>
              <a:ext cx="371542" cy="402727"/>
            </a:xfrm>
            <a:custGeom>
              <a:rect b="b" l="l" r="r" t="t"/>
              <a:pathLst>
                <a:path extrusionOk="0" h="132150" w="121917">
                  <a:moveTo>
                    <a:pt x="75688" y="55890"/>
                  </a:moveTo>
                  <a:lnTo>
                    <a:pt x="121918" y="69391"/>
                  </a:lnTo>
                  <a:lnTo>
                    <a:pt x="72254" y="67936"/>
                  </a:lnTo>
                  <a:lnTo>
                    <a:pt x="95607" y="123635"/>
                  </a:lnTo>
                  <a:lnTo>
                    <a:pt x="67292" y="76833"/>
                  </a:lnTo>
                  <a:lnTo>
                    <a:pt x="51381" y="132151"/>
                  </a:lnTo>
                  <a:lnTo>
                    <a:pt x="53671" y="78694"/>
                  </a:lnTo>
                  <a:lnTo>
                    <a:pt x="0" y="103287"/>
                  </a:lnTo>
                  <a:lnTo>
                    <a:pt x="39955" y="60350"/>
                  </a:lnTo>
                  <a:lnTo>
                    <a:pt x="6894" y="48519"/>
                  </a:lnTo>
                  <a:lnTo>
                    <a:pt x="43224" y="49568"/>
                  </a:lnTo>
                  <a:lnTo>
                    <a:pt x="19561" y="8850"/>
                  </a:lnTo>
                  <a:lnTo>
                    <a:pt x="57870" y="45394"/>
                  </a:lnTo>
                  <a:lnTo>
                    <a:pt x="63595" y="0"/>
                  </a:lnTo>
                  <a:lnTo>
                    <a:pt x="71371" y="44464"/>
                  </a:lnTo>
                  <a:lnTo>
                    <a:pt x="108559" y="20061"/>
                  </a:lnTo>
                  <a:lnTo>
                    <a:pt x="75688" y="5589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CUSTOM_8">
    <p:spTree>
      <p:nvGrpSpPr>
        <p:cNvPr id="301" name="Shape 301"/>
        <p:cNvGrpSpPr/>
        <p:nvPr/>
      </p:nvGrpSpPr>
      <p:grpSpPr>
        <a:xfrm>
          <a:off x="0" y="0"/>
          <a:ext cx="0" cy="0"/>
          <a:chOff x="0" y="0"/>
          <a:chExt cx="0" cy="0"/>
        </a:xfrm>
      </p:grpSpPr>
      <p:grpSp>
        <p:nvGrpSpPr>
          <p:cNvPr id="302" name="Google Shape;302;p29"/>
          <p:cNvGrpSpPr/>
          <p:nvPr/>
        </p:nvGrpSpPr>
        <p:grpSpPr>
          <a:xfrm>
            <a:off x="-1065888" y="-440100"/>
            <a:ext cx="11275796" cy="6023787"/>
            <a:chOff x="-1065888" y="-440100"/>
            <a:chExt cx="11275796" cy="6023787"/>
          </a:xfrm>
        </p:grpSpPr>
        <p:sp>
          <p:nvSpPr>
            <p:cNvPr id="303" name="Google Shape;303;p29"/>
            <p:cNvSpPr/>
            <p:nvPr/>
          </p:nvSpPr>
          <p:spPr>
            <a:xfrm>
              <a:off x="5637587" y="4284875"/>
              <a:ext cx="4572321" cy="1298812"/>
            </a:xfrm>
            <a:custGeom>
              <a:rect b="b" l="l" r="r" t="t"/>
              <a:pathLst>
                <a:path extrusionOk="0" h="215481" w="578958">
                  <a:moveTo>
                    <a:pt x="578934" y="215482"/>
                  </a:moveTo>
                  <a:lnTo>
                    <a:pt x="578934" y="1608"/>
                  </a:lnTo>
                  <a:cubicBezTo>
                    <a:pt x="578934" y="1608"/>
                    <a:pt x="438149" y="-16307"/>
                    <a:pt x="361220" y="67468"/>
                  </a:cubicBezTo>
                  <a:cubicBezTo>
                    <a:pt x="361220" y="67468"/>
                    <a:pt x="229856" y="49530"/>
                    <a:pt x="176232" y="143228"/>
                  </a:cubicBezTo>
                  <a:cubicBezTo>
                    <a:pt x="176232" y="143228"/>
                    <a:pt x="53624" y="116392"/>
                    <a:pt x="0" y="215482"/>
                  </a:cubicBezTo>
                  <a:lnTo>
                    <a:pt x="578958" y="215482"/>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04" name="Google Shape;304;p29"/>
            <p:cNvSpPr/>
            <p:nvPr/>
          </p:nvSpPr>
          <p:spPr>
            <a:xfrm rot="10800000">
              <a:off x="-1065888" y="-440100"/>
              <a:ext cx="4572321" cy="1298812"/>
            </a:xfrm>
            <a:custGeom>
              <a:rect b="b" l="l" r="r" t="t"/>
              <a:pathLst>
                <a:path extrusionOk="0" h="215481" w="578958">
                  <a:moveTo>
                    <a:pt x="578934" y="215482"/>
                  </a:moveTo>
                  <a:lnTo>
                    <a:pt x="578934" y="1608"/>
                  </a:lnTo>
                  <a:cubicBezTo>
                    <a:pt x="578934" y="1608"/>
                    <a:pt x="438149" y="-16307"/>
                    <a:pt x="361220" y="67468"/>
                  </a:cubicBezTo>
                  <a:cubicBezTo>
                    <a:pt x="361220" y="67468"/>
                    <a:pt x="229856" y="49530"/>
                    <a:pt x="176232" y="143228"/>
                  </a:cubicBezTo>
                  <a:cubicBezTo>
                    <a:pt x="176232" y="143228"/>
                    <a:pt x="53624" y="116392"/>
                    <a:pt x="0" y="215482"/>
                  </a:cubicBezTo>
                  <a:lnTo>
                    <a:pt x="578958" y="215482"/>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305" name="Google Shape;305;p29"/>
          <p:cNvSpPr txBox="1"/>
          <p:nvPr>
            <p:ph hasCustomPrompt="1" type="title"/>
          </p:nvPr>
        </p:nvSpPr>
        <p:spPr>
          <a:xfrm>
            <a:off x="2223600" y="618091"/>
            <a:ext cx="4696800" cy="768900"/>
          </a:xfrm>
          <a:prstGeom prst="rect">
            <a:avLst/>
          </a:prstGeom>
          <a:noFill/>
        </p:spPr>
        <p:txBody>
          <a:bodyPr anchorCtr="0" anchor="b" bIns="91425" lIns="91425" spcFirstLastPara="1" rIns="91425" wrap="square" tIns="91425">
            <a:noAutofit/>
          </a:bodyPr>
          <a:lstStyle>
            <a:lvl1pPr lvl="0" rtl="0" algn="ctr">
              <a:spcBef>
                <a:spcPts val="0"/>
              </a:spcBef>
              <a:spcAft>
                <a:spcPts val="0"/>
              </a:spcAft>
              <a:buClr>
                <a:schemeClr val="lt1"/>
              </a:buClr>
              <a:buSzPts val="6000"/>
              <a:buNone/>
              <a:defRPr sz="4500"/>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306" name="Google Shape;306;p29"/>
          <p:cNvSpPr txBox="1"/>
          <p:nvPr>
            <p:ph idx="1" type="subTitle"/>
          </p:nvPr>
        </p:nvSpPr>
        <p:spPr>
          <a:xfrm>
            <a:off x="2223600" y="1307003"/>
            <a:ext cx="4696800" cy="4623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dk1"/>
              </a:buClr>
              <a:buSzPts val="2400"/>
              <a:buNone/>
              <a:defRPr sz="1600">
                <a:solidFill>
                  <a:schemeClr val="dk1"/>
                </a:solidFill>
              </a:defRPr>
            </a:lvl1pPr>
            <a:lvl2pPr lvl="1" rtl="0" algn="ctr">
              <a:lnSpc>
                <a:spcPct val="100000"/>
              </a:lnSpc>
              <a:spcBef>
                <a:spcPts val="0"/>
              </a:spcBef>
              <a:spcAft>
                <a:spcPts val="0"/>
              </a:spcAft>
              <a:buClr>
                <a:schemeClr val="dk1"/>
              </a:buClr>
              <a:buSzPts val="2100"/>
              <a:buNone/>
              <a:defRPr sz="2100">
                <a:solidFill>
                  <a:schemeClr val="dk1"/>
                </a:solidFill>
              </a:defRPr>
            </a:lvl2pPr>
            <a:lvl3pPr lvl="2" rtl="0" algn="ctr">
              <a:lnSpc>
                <a:spcPct val="100000"/>
              </a:lnSpc>
              <a:spcBef>
                <a:spcPts val="0"/>
              </a:spcBef>
              <a:spcAft>
                <a:spcPts val="0"/>
              </a:spcAft>
              <a:buClr>
                <a:schemeClr val="dk1"/>
              </a:buClr>
              <a:buSzPts val="2100"/>
              <a:buNone/>
              <a:defRPr sz="2100">
                <a:solidFill>
                  <a:schemeClr val="dk1"/>
                </a:solidFill>
              </a:defRPr>
            </a:lvl3pPr>
            <a:lvl4pPr lvl="3" rtl="0" algn="ctr">
              <a:lnSpc>
                <a:spcPct val="100000"/>
              </a:lnSpc>
              <a:spcBef>
                <a:spcPts val="0"/>
              </a:spcBef>
              <a:spcAft>
                <a:spcPts val="0"/>
              </a:spcAft>
              <a:buClr>
                <a:schemeClr val="dk1"/>
              </a:buClr>
              <a:buSzPts val="2100"/>
              <a:buNone/>
              <a:defRPr sz="2100">
                <a:solidFill>
                  <a:schemeClr val="dk1"/>
                </a:solidFill>
              </a:defRPr>
            </a:lvl4pPr>
            <a:lvl5pPr lvl="4" rtl="0" algn="ctr">
              <a:lnSpc>
                <a:spcPct val="100000"/>
              </a:lnSpc>
              <a:spcBef>
                <a:spcPts val="0"/>
              </a:spcBef>
              <a:spcAft>
                <a:spcPts val="0"/>
              </a:spcAft>
              <a:buClr>
                <a:schemeClr val="dk1"/>
              </a:buClr>
              <a:buSzPts val="2100"/>
              <a:buNone/>
              <a:defRPr sz="2100">
                <a:solidFill>
                  <a:schemeClr val="dk1"/>
                </a:solidFill>
              </a:defRPr>
            </a:lvl5pPr>
            <a:lvl6pPr lvl="5" rtl="0" algn="ctr">
              <a:lnSpc>
                <a:spcPct val="100000"/>
              </a:lnSpc>
              <a:spcBef>
                <a:spcPts val="0"/>
              </a:spcBef>
              <a:spcAft>
                <a:spcPts val="0"/>
              </a:spcAft>
              <a:buClr>
                <a:schemeClr val="dk1"/>
              </a:buClr>
              <a:buSzPts val="2100"/>
              <a:buNone/>
              <a:defRPr sz="2100">
                <a:solidFill>
                  <a:schemeClr val="dk1"/>
                </a:solidFill>
              </a:defRPr>
            </a:lvl6pPr>
            <a:lvl7pPr lvl="6" rtl="0" algn="ctr">
              <a:lnSpc>
                <a:spcPct val="100000"/>
              </a:lnSpc>
              <a:spcBef>
                <a:spcPts val="0"/>
              </a:spcBef>
              <a:spcAft>
                <a:spcPts val="0"/>
              </a:spcAft>
              <a:buClr>
                <a:schemeClr val="dk1"/>
              </a:buClr>
              <a:buSzPts val="2100"/>
              <a:buNone/>
              <a:defRPr sz="2100">
                <a:solidFill>
                  <a:schemeClr val="dk1"/>
                </a:solidFill>
              </a:defRPr>
            </a:lvl7pPr>
            <a:lvl8pPr lvl="7" rtl="0" algn="ctr">
              <a:lnSpc>
                <a:spcPct val="100000"/>
              </a:lnSpc>
              <a:spcBef>
                <a:spcPts val="0"/>
              </a:spcBef>
              <a:spcAft>
                <a:spcPts val="0"/>
              </a:spcAft>
              <a:buClr>
                <a:schemeClr val="dk1"/>
              </a:buClr>
              <a:buSzPts val="2100"/>
              <a:buNone/>
              <a:defRPr sz="2100">
                <a:solidFill>
                  <a:schemeClr val="dk1"/>
                </a:solidFill>
              </a:defRPr>
            </a:lvl8pPr>
            <a:lvl9pPr lvl="8" rtl="0" algn="ctr">
              <a:lnSpc>
                <a:spcPct val="100000"/>
              </a:lnSpc>
              <a:spcBef>
                <a:spcPts val="0"/>
              </a:spcBef>
              <a:spcAft>
                <a:spcPts val="0"/>
              </a:spcAft>
              <a:buClr>
                <a:schemeClr val="dk1"/>
              </a:buClr>
              <a:buSzPts val="2100"/>
              <a:buNone/>
              <a:defRPr sz="2100">
                <a:solidFill>
                  <a:schemeClr val="dk1"/>
                </a:solidFill>
              </a:defRPr>
            </a:lvl9pPr>
          </a:lstStyle>
          <a:p/>
        </p:txBody>
      </p:sp>
      <p:sp>
        <p:nvSpPr>
          <p:cNvPr id="307" name="Google Shape;307;p29"/>
          <p:cNvSpPr txBox="1"/>
          <p:nvPr>
            <p:ph hasCustomPrompt="1" idx="2" type="title"/>
          </p:nvPr>
        </p:nvSpPr>
        <p:spPr>
          <a:xfrm>
            <a:off x="2223600" y="2036414"/>
            <a:ext cx="4696800" cy="768900"/>
          </a:xfrm>
          <a:prstGeom prst="rect">
            <a:avLst/>
          </a:prstGeom>
          <a:noFill/>
        </p:spPr>
        <p:txBody>
          <a:bodyPr anchorCtr="0" anchor="b" bIns="91425" lIns="91425" spcFirstLastPara="1" rIns="91425" wrap="square" tIns="91425">
            <a:noAutofit/>
          </a:bodyPr>
          <a:lstStyle>
            <a:lvl1pPr lvl="0" rtl="0" algn="ctr">
              <a:spcBef>
                <a:spcPts val="0"/>
              </a:spcBef>
              <a:spcAft>
                <a:spcPts val="0"/>
              </a:spcAft>
              <a:buClr>
                <a:schemeClr val="lt1"/>
              </a:buClr>
              <a:buSzPts val="6000"/>
              <a:buNone/>
              <a:defRPr sz="4500"/>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308" name="Google Shape;308;p29"/>
          <p:cNvSpPr txBox="1"/>
          <p:nvPr>
            <p:ph idx="3" type="subTitle"/>
          </p:nvPr>
        </p:nvSpPr>
        <p:spPr>
          <a:xfrm>
            <a:off x="2223600" y="2725331"/>
            <a:ext cx="4696800" cy="4623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dk1"/>
              </a:buClr>
              <a:buSzPts val="2400"/>
              <a:buNone/>
              <a:defRPr sz="1600">
                <a:solidFill>
                  <a:schemeClr val="dk1"/>
                </a:solidFill>
              </a:defRPr>
            </a:lvl1pPr>
            <a:lvl2pPr lvl="1" rtl="0" algn="ctr">
              <a:lnSpc>
                <a:spcPct val="100000"/>
              </a:lnSpc>
              <a:spcBef>
                <a:spcPts val="0"/>
              </a:spcBef>
              <a:spcAft>
                <a:spcPts val="0"/>
              </a:spcAft>
              <a:buClr>
                <a:schemeClr val="dk1"/>
              </a:buClr>
              <a:buSzPts val="2100"/>
              <a:buNone/>
              <a:defRPr sz="2100">
                <a:solidFill>
                  <a:schemeClr val="dk1"/>
                </a:solidFill>
              </a:defRPr>
            </a:lvl2pPr>
            <a:lvl3pPr lvl="2" rtl="0" algn="ctr">
              <a:lnSpc>
                <a:spcPct val="100000"/>
              </a:lnSpc>
              <a:spcBef>
                <a:spcPts val="0"/>
              </a:spcBef>
              <a:spcAft>
                <a:spcPts val="0"/>
              </a:spcAft>
              <a:buClr>
                <a:schemeClr val="dk1"/>
              </a:buClr>
              <a:buSzPts val="2100"/>
              <a:buNone/>
              <a:defRPr sz="2100">
                <a:solidFill>
                  <a:schemeClr val="dk1"/>
                </a:solidFill>
              </a:defRPr>
            </a:lvl3pPr>
            <a:lvl4pPr lvl="3" rtl="0" algn="ctr">
              <a:lnSpc>
                <a:spcPct val="100000"/>
              </a:lnSpc>
              <a:spcBef>
                <a:spcPts val="0"/>
              </a:spcBef>
              <a:spcAft>
                <a:spcPts val="0"/>
              </a:spcAft>
              <a:buClr>
                <a:schemeClr val="dk1"/>
              </a:buClr>
              <a:buSzPts val="2100"/>
              <a:buNone/>
              <a:defRPr sz="2100">
                <a:solidFill>
                  <a:schemeClr val="dk1"/>
                </a:solidFill>
              </a:defRPr>
            </a:lvl4pPr>
            <a:lvl5pPr lvl="4" rtl="0" algn="ctr">
              <a:lnSpc>
                <a:spcPct val="100000"/>
              </a:lnSpc>
              <a:spcBef>
                <a:spcPts val="0"/>
              </a:spcBef>
              <a:spcAft>
                <a:spcPts val="0"/>
              </a:spcAft>
              <a:buClr>
                <a:schemeClr val="dk1"/>
              </a:buClr>
              <a:buSzPts val="2100"/>
              <a:buNone/>
              <a:defRPr sz="2100">
                <a:solidFill>
                  <a:schemeClr val="dk1"/>
                </a:solidFill>
              </a:defRPr>
            </a:lvl5pPr>
            <a:lvl6pPr lvl="5" rtl="0" algn="ctr">
              <a:lnSpc>
                <a:spcPct val="100000"/>
              </a:lnSpc>
              <a:spcBef>
                <a:spcPts val="0"/>
              </a:spcBef>
              <a:spcAft>
                <a:spcPts val="0"/>
              </a:spcAft>
              <a:buClr>
                <a:schemeClr val="dk1"/>
              </a:buClr>
              <a:buSzPts val="2100"/>
              <a:buNone/>
              <a:defRPr sz="2100">
                <a:solidFill>
                  <a:schemeClr val="dk1"/>
                </a:solidFill>
              </a:defRPr>
            </a:lvl6pPr>
            <a:lvl7pPr lvl="6" rtl="0" algn="ctr">
              <a:lnSpc>
                <a:spcPct val="100000"/>
              </a:lnSpc>
              <a:spcBef>
                <a:spcPts val="0"/>
              </a:spcBef>
              <a:spcAft>
                <a:spcPts val="0"/>
              </a:spcAft>
              <a:buClr>
                <a:schemeClr val="dk1"/>
              </a:buClr>
              <a:buSzPts val="2100"/>
              <a:buNone/>
              <a:defRPr sz="2100">
                <a:solidFill>
                  <a:schemeClr val="dk1"/>
                </a:solidFill>
              </a:defRPr>
            </a:lvl7pPr>
            <a:lvl8pPr lvl="7" rtl="0" algn="ctr">
              <a:lnSpc>
                <a:spcPct val="100000"/>
              </a:lnSpc>
              <a:spcBef>
                <a:spcPts val="0"/>
              </a:spcBef>
              <a:spcAft>
                <a:spcPts val="0"/>
              </a:spcAft>
              <a:buClr>
                <a:schemeClr val="dk1"/>
              </a:buClr>
              <a:buSzPts val="2100"/>
              <a:buNone/>
              <a:defRPr sz="2100">
                <a:solidFill>
                  <a:schemeClr val="dk1"/>
                </a:solidFill>
              </a:defRPr>
            </a:lvl8pPr>
            <a:lvl9pPr lvl="8" rtl="0" algn="ctr">
              <a:lnSpc>
                <a:spcPct val="100000"/>
              </a:lnSpc>
              <a:spcBef>
                <a:spcPts val="0"/>
              </a:spcBef>
              <a:spcAft>
                <a:spcPts val="0"/>
              </a:spcAft>
              <a:buClr>
                <a:schemeClr val="dk1"/>
              </a:buClr>
              <a:buSzPts val="2100"/>
              <a:buNone/>
              <a:defRPr sz="2100">
                <a:solidFill>
                  <a:schemeClr val="dk1"/>
                </a:solidFill>
              </a:defRPr>
            </a:lvl9pPr>
          </a:lstStyle>
          <a:p/>
        </p:txBody>
      </p:sp>
      <p:sp>
        <p:nvSpPr>
          <p:cNvPr id="309" name="Google Shape;309;p29"/>
          <p:cNvSpPr txBox="1"/>
          <p:nvPr>
            <p:ph hasCustomPrompt="1" idx="4" type="title"/>
          </p:nvPr>
        </p:nvSpPr>
        <p:spPr>
          <a:xfrm>
            <a:off x="2223600" y="3454736"/>
            <a:ext cx="4696800" cy="768900"/>
          </a:xfrm>
          <a:prstGeom prst="rect">
            <a:avLst/>
          </a:prstGeom>
          <a:noFill/>
        </p:spPr>
        <p:txBody>
          <a:bodyPr anchorCtr="0" anchor="b" bIns="91425" lIns="91425" spcFirstLastPara="1" rIns="91425" wrap="square" tIns="91425">
            <a:noAutofit/>
          </a:bodyPr>
          <a:lstStyle>
            <a:lvl1pPr lvl="0" rtl="0" algn="ctr">
              <a:spcBef>
                <a:spcPts val="0"/>
              </a:spcBef>
              <a:spcAft>
                <a:spcPts val="0"/>
              </a:spcAft>
              <a:buClr>
                <a:schemeClr val="lt1"/>
              </a:buClr>
              <a:buSzPts val="6000"/>
              <a:buNone/>
              <a:defRPr sz="4500"/>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310" name="Google Shape;310;p29"/>
          <p:cNvSpPr txBox="1"/>
          <p:nvPr>
            <p:ph idx="5" type="subTitle"/>
          </p:nvPr>
        </p:nvSpPr>
        <p:spPr>
          <a:xfrm>
            <a:off x="2223600" y="4143659"/>
            <a:ext cx="4696800" cy="4623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dk1"/>
              </a:buClr>
              <a:buSzPts val="2400"/>
              <a:buNone/>
              <a:defRPr sz="1600">
                <a:solidFill>
                  <a:schemeClr val="dk1"/>
                </a:solidFill>
              </a:defRPr>
            </a:lvl1pPr>
            <a:lvl2pPr lvl="1" rtl="0" algn="ctr">
              <a:lnSpc>
                <a:spcPct val="100000"/>
              </a:lnSpc>
              <a:spcBef>
                <a:spcPts val="0"/>
              </a:spcBef>
              <a:spcAft>
                <a:spcPts val="0"/>
              </a:spcAft>
              <a:buClr>
                <a:schemeClr val="dk1"/>
              </a:buClr>
              <a:buSzPts val="2100"/>
              <a:buNone/>
              <a:defRPr sz="2100">
                <a:solidFill>
                  <a:schemeClr val="dk1"/>
                </a:solidFill>
              </a:defRPr>
            </a:lvl2pPr>
            <a:lvl3pPr lvl="2" rtl="0" algn="ctr">
              <a:lnSpc>
                <a:spcPct val="100000"/>
              </a:lnSpc>
              <a:spcBef>
                <a:spcPts val="0"/>
              </a:spcBef>
              <a:spcAft>
                <a:spcPts val="0"/>
              </a:spcAft>
              <a:buClr>
                <a:schemeClr val="dk1"/>
              </a:buClr>
              <a:buSzPts val="2100"/>
              <a:buNone/>
              <a:defRPr sz="2100">
                <a:solidFill>
                  <a:schemeClr val="dk1"/>
                </a:solidFill>
              </a:defRPr>
            </a:lvl3pPr>
            <a:lvl4pPr lvl="3" rtl="0" algn="ctr">
              <a:lnSpc>
                <a:spcPct val="100000"/>
              </a:lnSpc>
              <a:spcBef>
                <a:spcPts val="0"/>
              </a:spcBef>
              <a:spcAft>
                <a:spcPts val="0"/>
              </a:spcAft>
              <a:buClr>
                <a:schemeClr val="dk1"/>
              </a:buClr>
              <a:buSzPts val="2100"/>
              <a:buNone/>
              <a:defRPr sz="2100">
                <a:solidFill>
                  <a:schemeClr val="dk1"/>
                </a:solidFill>
              </a:defRPr>
            </a:lvl4pPr>
            <a:lvl5pPr lvl="4" rtl="0" algn="ctr">
              <a:lnSpc>
                <a:spcPct val="100000"/>
              </a:lnSpc>
              <a:spcBef>
                <a:spcPts val="0"/>
              </a:spcBef>
              <a:spcAft>
                <a:spcPts val="0"/>
              </a:spcAft>
              <a:buClr>
                <a:schemeClr val="dk1"/>
              </a:buClr>
              <a:buSzPts val="2100"/>
              <a:buNone/>
              <a:defRPr sz="2100">
                <a:solidFill>
                  <a:schemeClr val="dk1"/>
                </a:solidFill>
              </a:defRPr>
            </a:lvl5pPr>
            <a:lvl6pPr lvl="5" rtl="0" algn="ctr">
              <a:lnSpc>
                <a:spcPct val="100000"/>
              </a:lnSpc>
              <a:spcBef>
                <a:spcPts val="0"/>
              </a:spcBef>
              <a:spcAft>
                <a:spcPts val="0"/>
              </a:spcAft>
              <a:buClr>
                <a:schemeClr val="dk1"/>
              </a:buClr>
              <a:buSzPts val="2100"/>
              <a:buNone/>
              <a:defRPr sz="2100">
                <a:solidFill>
                  <a:schemeClr val="dk1"/>
                </a:solidFill>
              </a:defRPr>
            </a:lvl6pPr>
            <a:lvl7pPr lvl="6" rtl="0" algn="ctr">
              <a:lnSpc>
                <a:spcPct val="100000"/>
              </a:lnSpc>
              <a:spcBef>
                <a:spcPts val="0"/>
              </a:spcBef>
              <a:spcAft>
                <a:spcPts val="0"/>
              </a:spcAft>
              <a:buClr>
                <a:schemeClr val="dk1"/>
              </a:buClr>
              <a:buSzPts val="2100"/>
              <a:buNone/>
              <a:defRPr sz="2100">
                <a:solidFill>
                  <a:schemeClr val="dk1"/>
                </a:solidFill>
              </a:defRPr>
            </a:lvl7pPr>
            <a:lvl8pPr lvl="7" rtl="0" algn="ctr">
              <a:lnSpc>
                <a:spcPct val="100000"/>
              </a:lnSpc>
              <a:spcBef>
                <a:spcPts val="0"/>
              </a:spcBef>
              <a:spcAft>
                <a:spcPts val="0"/>
              </a:spcAft>
              <a:buClr>
                <a:schemeClr val="dk1"/>
              </a:buClr>
              <a:buSzPts val="2100"/>
              <a:buNone/>
              <a:defRPr sz="2100">
                <a:solidFill>
                  <a:schemeClr val="dk1"/>
                </a:solidFill>
              </a:defRPr>
            </a:lvl8pPr>
            <a:lvl9pPr lvl="8" rtl="0" algn="ctr">
              <a:lnSpc>
                <a:spcPct val="100000"/>
              </a:lnSpc>
              <a:spcBef>
                <a:spcPts val="0"/>
              </a:spcBef>
              <a:spcAft>
                <a:spcPts val="0"/>
              </a:spcAft>
              <a:buClr>
                <a:schemeClr val="dk1"/>
              </a:buClr>
              <a:buSzPts val="2100"/>
              <a:buNone/>
              <a:defRPr sz="2100">
                <a:solidFill>
                  <a:schemeClr val="dk1"/>
                </a:solidFill>
              </a:defRPr>
            </a:lvl9pPr>
          </a:lstStyle>
          <a:p/>
        </p:txBody>
      </p:sp>
      <p:grpSp>
        <p:nvGrpSpPr>
          <p:cNvPr id="311" name="Google Shape;311;p29"/>
          <p:cNvGrpSpPr/>
          <p:nvPr/>
        </p:nvGrpSpPr>
        <p:grpSpPr>
          <a:xfrm>
            <a:off x="215334" y="407719"/>
            <a:ext cx="8746336" cy="4541743"/>
            <a:chOff x="215334" y="407719"/>
            <a:chExt cx="8746336" cy="4541743"/>
          </a:xfrm>
        </p:grpSpPr>
        <p:sp>
          <p:nvSpPr>
            <p:cNvPr id="312" name="Google Shape;312;p29"/>
            <p:cNvSpPr/>
            <p:nvPr/>
          </p:nvSpPr>
          <p:spPr>
            <a:xfrm>
              <a:off x="7896652" y="4546735"/>
              <a:ext cx="371542" cy="402727"/>
            </a:xfrm>
            <a:custGeom>
              <a:rect b="b" l="l" r="r" t="t"/>
              <a:pathLst>
                <a:path extrusionOk="0" h="132150" w="121917">
                  <a:moveTo>
                    <a:pt x="75688" y="55890"/>
                  </a:moveTo>
                  <a:lnTo>
                    <a:pt x="121918" y="69391"/>
                  </a:lnTo>
                  <a:lnTo>
                    <a:pt x="72254" y="67936"/>
                  </a:lnTo>
                  <a:lnTo>
                    <a:pt x="95607" y="123635"/>
                  </a:lnTo>
                  <a:lnTo>
                    <a:pt x="67292" y="76833"/>
                  </a:lnTo>
                  <a:lnTo>
                    <a:pt x="51381" y="132151"/>
                  </a:lnTo>
                  <a:lnTo>
                    <a:pt x="53671" y="78694"/>
                  </a:lnTo>
                  <a:lnTo>
                    <a:pt x="0" y="103287"/>
                  </a:lnTo>
                  <a:lnTo>
                    <a:pt x="39955" y="60350"/>
                  </a:lnTo>
                  <a:lnTo>
                    <a:pt x="6894" y="48519"/>
                  </a:lnTo>
                  <a:lnTo>
                    <a:pt x="43224" y="49568"/>
                  </a:lnTo>
                  <a:lnTo>
                    <a:pt x="19561" y="8850"/>
                  </a:lnTo>
                  <a:lnTo>
                    <a:pt x="57870" y="45394"/>
                  </a:lnTo>
                  <a:lnTo>
                    <a:pt x="63595" y="0"/>
                  </a:lnTo>
                  <a:lnTo>
                    <a:pt x="71371" y="44464"/>
                  </a:lnTo>
                  <a:lnTo>
                    <a:pt x="108559" y="20061"/>
                  </a:lnTo>
                  <a:lnTo>
                    <a:pt x="75688" y="5589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313" name="Google Shape;313;p29"/>
            <p:cNvGrpSpPr/>
            <p:nvPr/>
          </p:nvGrpSpPr>
          <p:grpSpPr>
            <a:xfrm>
              <a:off x="8665075" y="2550458"/>
              <a:ext cx="296595" cy="296600"/>
              <a:chOff x="10268217" y="1610115"/>
              <a:chExt cx="50999" cy="50999"/>
            </a:xfrm>
          </p:grpSpPr>
          <p:sp>
            <p:nvSpPr>
              <p:cNvPr id="314" name="Google Shape;314;p29"/>
              <p:cNvSpPr/>
              <p:nvPr/>
            </p:nvSpPr>
            <p:spPr>
              <a:xfrm>
                <a:off x="10286369" y="1610115"/>
                <a:ext cx="14670" cy="50999"/>
              </a:xfrm>
              <a:custGeom>
                <a:rect b="b" l="l" r="r" t="t"/>
                <a:pathLst>
                  <a:path extrusionOk="0" h="50999" w="14670">
                    <a:moveTo>
                      <a:pt x="0" y="0"/>
                    </a:moveTo>
                    <a:lnTo>
                      <a:pt x="14670" y="0"/>
                    </a:lnTo>
                    <a:lnTo>
                      <a:pt x="14670" y="51000"/>
                    </a:lnTo>
                    <a:lnTo>
                      <a:pt x="0" y="5100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15" name="Google Shape;315;p29"/>
              <p:cNvSpPr/>
              <p:nvPr/>
            </p:nvSpPr>
            <p:spPr>
              <a:xfrm rot="5400000">
                <a:off x="10286381" y="1610127"/>
                <a:ext cx="14670" cy="50999"/>
              </a:xfrm>
              <a:custGeom>
                <a:rect b="b" l="l" r="r" t="t"/>
                <a:pathLst>
                  <a:path extrusionOk="0" h="50999" w="14670">
                    <a:moveTo>
                      <a:pt x="0" y="0"/>
                    </a:moveTo>
                    <a:lnTo>
                      <a:pt x="14670" y="0"/>
                    </a:lnTo>
                    <a:lnTo>
                      <a:pt x="14670" y="51000"/>
                    </a:lnTo>
                    <a:lnTo>
                      <a:pt x="0" y="5100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316" name="Google Shape;316;p29"/>
            <p:cNvGrpSpPr/>
            <p:nvPr/>
          </p:nvGrpSpPr>
          <p:grpSpPr>
            <a:xfrm>
              <a:off x="215334" y="407719"/>
              <a:ext cx="311576" cy="311581"/>
              <a:chOff x="8016282" y="390490"/>
              <a:chExt cx="53575" cy="53575"/>
            </a:xfrm>
          </p:grpSpPr>
          <p:sp>
            <p:nvSpPr>
              <p:cNvPr id="317" name="Google Shape;317;p29"/>
              <p:cNvSpPr/>
              <p:nvPr/>
            </p:nvSpPr>
            <p:spPr>
              <a:xfrm>
                <a:off x="8035365" y="390490"/>
                <a:ext cx="15409" cy="53575"/>
              </a:xfrm>
              <a:custGeom>
                <a:rect b="b" l="l" r="r" t="t"/>
                <a:pathLst>
                  <a:path extrusionOk="0" h="53575" w="15409">
                    <a:moveTo>
                      <a:pt x="0" y="0"/>
                    </a:moveTo>
                    <a:lnTo>
                      <a:pt x="15409" y="0"/>
                    </a:lnTo>
                    <a:lnTo>
                      <a:pt x="15409" y="53576"/>
                    </a:lnTo>
                    <a:lnTo>
                      <a:pt x="0" y="53576"/>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18" name="Google Shape;318;p29"/>
              <p:cNvSpPr/>
              <p:nvPr/>
            </p:nvSpPr>
            <p:spPr>
              <a:xfrm rot="5400000">
                <a:off x="8035365" y="390466"/>
                <a:ext cx="15409" cy="53575"/>
              </a:xfrm>
              <a:custGeom>
                <a:rect b="b" l="l" r="r" t="t"/>
                <a:pathLst>
                  <a:path extrusionOk="0" h="53575" w="15409">
                    <a:moveTo>
                      <a:pt x="0" y="0"/>
                    </a:moveTo>
                    <a:lnTo>
                      <a:pt x="15409" y="0"/>
                    </a:lnTo>
                    <a:lnTo>
                      <a:pt x="15409" y="53576"/>
                    </a:lnTo>
                    <a:lnTo>
                      <a:pt x="0" y="53576"/>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3_1">
    <p:spTree>
      <p:nvGrpSpPr>
        <p:cNvPr id="319" name="Shape 319"/>
        <p:cNvGrpSpPr/>
        <p:nvPr/>
      </p:nvGrpSpPr>
      <p:grpSpPr>
        <a:xfrm>
          <a:off x="0" y="0"/>
          <a:ext cx="0" cy="0"/>
          <a:chOff x="0" y="0"/>
          <a:chExt cx="0" cy="0"/>
        </a:xfrm>
      </p:grpSpPr>
      <p:grpSp>
        <p:nvGrpSpPr>
          <p:cNvPr id="320" name="Google Shape;320;p30"/>
          <p:cNvGrpSpPr/>
          <p:nvPr/>
        </p:nvGrpSpPr>
        <p:grpSpPr>
          <a:xfrm>
            <a:off x="0" y="4073725"/>
            <a:ext cx="9143995" cy="1298812"/>
            <a:chOff x="0" y="3845125"/>
            <a:chExt cx="9143995" cy="1298812"/>
          </a:xfrm>
        </p:grpSpPr>
        <p:sp>
          <p:nvSpPr>
            <p:cNvPr id="321" name="Google Shape;321;p30"/>
            <p:cNvSpPr/>
            <p:nvPr/>
          </p:nvSpPr>
          <p:spPr>
            <a:xfrm>
              <a:off x="0" y="3845125"/>
              <a:ext cx="4572321" cy="1298812"/>
            </a:xfrm>
            <a:custGeom>
              <a:rect b="b" l="l" r="r" t="t"/>
              <a:pathLst>
                <a:path extrusionOk="0" h="215481" w="578958">
                  <a:moveTo>
                    <a:pt x="24" y="215482"/>
                  </a:moveTo>
                  <a:lnTo>
                    <a:pt x="24" y="1608"/>
                  </a:lnTo>
                  <a:cubicBezTo>
                    <a:pt x="24" y="1608"/>
                    <a:pt x="140810" y="-16307"/>
                    <a:pt x="217739" y="67468"/>
                  </a:cubicBezTo>
                  <a:cubicBezTo>
                    <a:pt x="217739" y="67468"/>
                    <a:pt x="349102" y="49530"/>
                    <a:pt x="402726" y="143228"/>
                  </a:cubicBezTo>
                  <a:cubicBezTo>
                    <a:pt x="402726" y="143228"/>
                    <a:pt x="525335" y="116392"/>
                    <a:pt x="578958" y="215482"/>
                  </a:cubicBezTo>
                  <a:lnTo>
                    <a:pt x="0" y="215482"/>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2" name="Google Shape;322;p30"/>
            <p:cNvSpPr/>
            <p:nvPr/>
          </p:nvSpPr>
          <p:spPr>
            <a:xfrm>
              <a:off x="4571674" y="3845125"/>
              <a:ext cx="4572321" cy="1298812"/>
            </a:xfrm>
            <a:custGeom>
              <a:rect b="b" l="l" r="r" t="t"/>
              <a:pathLst>
                <a:path extrusionOk="0" h="215481" w="578958">
                  <a:moveTo>
                    <a:pt x="578934" y="215482"/>
                  </a:moveTo>
                  <a:lnTo>
                    <a:pt x="578934" y="1608"/>
                  </a:lnTo>
                  <a:cubicBezTo>
                    <a:pt x="578934" y="1608"/>
                    <a:pt x="438149" y="-16307"/>
                    <a:pt x="361220" y="67468"/>
                  </a:cubicBezTo>
                  <a:cubicBezTo>
                    <a:pt x="361220" y="67468"/>
                    <a:pt x="229856" y="49530"/>
                    <a:pt x="176232" y="143228"/>
                  </a:cubicBezTo>
                  <a:cubicBezTo>
                    <a:pt x="176232" y="143228"/>
                    <a:pt x="53624" y="116392"/>
                    <a:pt x="0" y="215482"/>
                  </a:cubicBezTo>
                  <a:lnTo>
                    <a:pt x="578958" y="215482"/>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323" name="Google Shape;323;p30"/>
          <p:cNvSpPr txBox="1"/>
          <p:nvPr>
            <p:ph type="title"/>
          </p:nvPr>
        </p:nvSpPr>
        <p:spPr>
          <a:xfrm>
            <a:off x="714800" y="539500"/>
            <a:ext cx="4448100" cy="1012500"/>
          </a:xfrm>
          <a:prstGeom prst="rect">
            <a:avLst/>
          </a:prstGeom>
        </p:spPr>
        <p:txBody>
          <a:bodyPr anchorCtr="0" anchor="b" bIns="91425" lIns="91425" spcFirstLastPara="1" rIns="91425" wrap="square" tIns="91425">
            <a:noAutofit/>
          </a:bodyPr>
          <a:lstStyle>
            <a:lvl1pPr lvl="0" rtl="0">
              <a:spcBef>
                <a:spcPts val="0"/>
              </a:spcBef>
              <a:spcAft>
                <a:spcPts val="0"/>
              </a:spcAft>
              <a:buSzPts val="3500"/>
              <a:buNone/>
              <a:defRPr sz="60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324" name="Google Shape;324;p30"/>
          <p:cNvSpPr txBox="1"/>
          <p:nvPr>
            <p:ph idx="1" type="subTitle"/>
          </p:nvPr>
        </p:nvSpPr>
        <p:spPr>
          <a:xfrm>
            <a:off x="714800" y="2282183"/>
            <a:ext cx="4448100" cy="11640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25" name="Google Shape;325;p30"/>
          <p:cNvSpPr txBox="1"/>
          <p:nvPr/>
        </p:nvSpPr>
        <p:spPr>
          <a:xfrm>
            <a:off x="714800" y="3540592"/>
            <a:ext cx="4945800" cy="556200"/>
          </a:xfrm>
          <a:prstGeom prst="rect">
            <a:avLst/>
          </a:prstGeom>
          <a:noFill/>
          <a:ln>
            <a:noFill/>
          </a:ln>
        </p:spPr>
        <p:txBody>
          <a:bodyPr anchorCtr="0" anchor="t" bIns="91425" lIns="91425" spcFirstLastPara="1" rIns="91425" wrap="square" tIns="91425">
            <a:noAutofit/>
          </a:bodyPr>
          <a:lstStyle/>
          <a:p>
            <a:pPr indent="0" lvl="0" marL="0" rtl="0" algn="l">
              <a:spcBef>
                <a:spcPts val="300"/>
              </a:spcBef>
              <a:spcAft>
                <a:spcPts val="0"/>
              </a:spcAft>
              <a:buNone/>
            </a:pPr>
            <a:r>
              <a:rPr b="1" lang="en" sz="1200">
                <a:solidFill>
                  <a:schemeClr val="dk1"/>
                </a:solidFill>
                <a:latin typeface="Nunito"/>
                <a:ea typeface="Nunito"/>
                <a:cs typeface="Nunito"/>
                <a:sym typeface="Nunito"/>
              </a:rPr>
              <a:t>CREDITS:</a:t>
            </a:r>
            <a:r>
              <a:rPr lang="en" sz="1200">
                <a:solidFill>
                  <a:schemeClr val="dk1"/>
                </a:solidFill>
                <a:latin typeface="Nunito"/>
                <a:ea typeface="Nunito"/>
                <a:cs typeface="Nunito"/>
                <a:sym typeface="Nunito"/>
              </a:rPr>
              <a:t> This presentation template was created by </a:t>
            </a:r>
            <a:r>
              <a:rPr b="1" lang="en" sz="1200" u="sng">
                <a:solidFill>
                  <a:schemeClr val="dk1"/>
                </a:solidFill>
                <a:latin typeface="Nunito"/>
                <a:ea typeface="Nunito"/>
                <a:cs typeface="Nunito"/>
                <a:sym typeface="Nunito"/>
                <a:hlinkClick r:id="rId2">
                  <a:extLst>
                    <a:ext uri="{A12FA001-AC4F-418D-AE19-62706E023703}">
                      <ahyp:hlinkClr val="tx"/>
                    </a:ext>
                  </a:extLst>
                </a:hlinkClick>
              </a:rPr>
              <a:t>Slidesgo</a:t>
            </a:r>
            <a:r>
              <a:rPr lang="en" sz="1200">
                <a:solidFill>
                  <a:schemeClr val="dk1"/>
                </a:solidFill>
                <a:latin typeface="Nunito"/>
                <a:ea typeface="Nunito"/>
                <a:cs typeface="Nunito"/>
                <a:sym typeface="Nunito"/>
              </a:rPr>
              <a:t>, and includes icons by </a:t>
            </a:r>
            <a:r>
              <a:rPr b="1" lang="en" sz="1200" u="sng">
                <a:solidFill>
                  <a:schemeClr val="dk1"/>
                </a:solidFill>
                <a:latin typeface="Nunito"/>
                <a:ea typeface="Nunito"/>
                <a:cs typeface="Nunito"/>
                <a:sym typeface="Nunito"/>
                <a:hlinkClick r:id="rId3">
                  <a:extLst>
                    <a:ext uri="{A12FA001-AC4F-418D-AE19-62706E023703}">
                      <ahyp:hlinkClr val="tx"/>
                    </a:ext>
                  </a:extLst>
                </a:hlinkClick>
              </a:rPr>
              <a:t>Flaticon</a:t>
            </a:r>
            <a:r>
              <a:rPr lang="en" sz="1200">
                <a:solidFill>
                  <a:schemeClr val="dk1"/>
                </a:solidFill>
                <a:latin typeface="Nunito"/>
                <a:ea typeface="Nunito"/>
                <a:cs typeface="Nunito"/>
                <a:sym typeface="Nunito"/>
              </a:rPr>
              <a:t>, and infographics &amp; images by </a:t>
            </a:r>
            <a:r>
              <a:rPr b="1" lang="en" sz="1200" u="sng">
                <a:solidFill>
                  <a:schemeClr val="dk1"/>
                </a:solidFill>
                <a:latin typeface="Nunito"/>
                <a:ea typeface="Nunito"/>
                <a:cs typeface="Nunito"/>
                <a:sym typeface="Nunito"/>
                <a:hlinkClick r:id="rId4">
                  <a:extLst>
                    <a:ext uri="{A12FA001-AC4F-418D-AE19-62706E023703}">
                      <ahyp:hlinkClr val="tx"/>
                    </a:ext>
                  </a:extLst>
                </a:hlinkClick>
              </a:rPr>
              <a:t>Freepik</a:t>
            </a:r>
            <a:r>
              <a:rPr lang="en" sz="1200" u="sng">
                <a:solidFill>
                  <a:schemeClr val="dk1"/>
                </a:solidFill>
                <a:latin typeface="Nunito"/>
                <a:ea typeface="Nunito"/>
                <a:cs typeface="Nunito"/>
                <a:sym typeface="Nunito"/>
              </a:rPr>
              <a:t> </a:t>
            </a:r>
            <a:endParaRPr b="1" sz="1200" u="sng">
              <a:solidFill>
                <a:schemeClr val="dk1"/>
              </a:solidFill>
              <a:latin typeface="Nunito"/>
              <a:ea typeface="Nunito"/>
              <a:cs typeface="Nunito"/>
              <a:sym typeface="Nunito"/>
            </a:endParaRPr>
          </a:p>
        </p:txBody>
      </p:sp>
      <p:grpSp>
        <p:nvGrpSpPr>
          <p:cNvPr id="326" name="Google Shape;326;p30"/>
          <p:cNvGrpSpPr/>
          <p:nvPr/>
        </p:nvGrpSpPr>
        <p:grpSpPr>
          <a:xfrm>
            <a:off x="146367" y="189943"/>
            <a:ext cx="5554477" cy="505332"/>
            <a:chOff x="146367" y="189943"/>
            <a:chExt cx="5554477" cy="505332"/>
          </a:xfrm>
        </p:grpSpPr>
        <p:sp>
          <p:nvSpPr>
            <p:cNvPr id="327" name="Google Shape;327;p30"/>
            <p:cNvSpPr/>
            <p:nvPr/>
          </p:nvSpPr>
          <p:spPr>
            <a:xfrm>
              <a:off x="5329302" y="189943"/>
              <a:ext cx="371542" cy="402727"/>
            </a:xfrm>
            <a:custGeom>
              <a:rect b="b" l="l" r="r" t="t"/>
              <a:pathLst>
                <a:path extrusionOk="0" h="132150" w="121917">
                  <a:moveTo>
                    <a:pt x="75688" y="55890"/>
                  </a:moveTo>
                  <a:lnTo>
                    <a:pt x="121918" y="69391"/>
                  </a:lnTo>
                  <a:lnTo>
                    <a:pt x="72254" y="67936"/>
                  </a:lnTo>
                  <a:lnTo>
                    <a:pt x="95607" y="123635"/>
                  </a:lnTo>
                  <a:lnTo>
                    <a:pt x="67292" y="76833"/>
                  </a:lnTo>
                  <a:lnTo>
                    <a:pt x="51381" y="132151"/>
                  </a:lnTo>
                  <a:lnTo>
                    <a:pt x="53671" y="78694"/>
                  </a:lnTo>
                  <a:lnTo>
                    <a:pt x="0" y="103287"/>
                  </a:lnTo>
                  <a:lnTo>
                    <a:pt x="39955" y="60350"/>
                  </a:lnTo>
                  <a:lnTo>
                    <a:pt x="6894" y="48519"/>
                  </a:lnTo>
                  <a:lnTo>
                    <a:pt x="43224" y="49568"/>
                  </a:lnTo>
                  <a:lnTo>
                    <a:pt x="19561" y="8850"/>
                  </a:lnTo>
                  <a:lnTo>
                    <a:pt x="57870" y="45394"/>
                  </a:lnTo>
                  <a:lnTo>
                    <a:pt x="63595" y="0"/>
                  </a:lnTo>
                  <a:lnTo>
                    <a:pt x="71371" y="44464"/>
                  </a:lnTo>
                  <a:lnTo>
                    <a:pt x="108559" y="20061"/>
                  </a:lnTo>
                  <a:lnTo>
                    <a:pt x="75688" y="5589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328" name="Google Shape;328;p30"/>
            <p:cNvGrpSpPr/>
            <p:nvPr/>
          </p:nvGrpSpPr>
          <p:grpSpPr>
            <a:xfrm>
              <a:off x="146367" y="383694"/>
              <a:ext cx="311576" cy="311581"/>
              <a:chOff x="8010777" y="386361"/>
              <a:chExt cx="53575" cy="53575"/>
            </a:xfrm>
          </p:grpSpPr>
          <p:sp>
            <p:nvSpPr>
              <p:cNvPr id="329" name="Google Shape;329;p30"/>
              <p:cNvSpPr/>
              <p:nvPr/>
            </p:nvSpPr>
            <p:spPr>
              <a:xfrm>
                <a:off x="8029860" y="386361"/>
                <a:ext cx="15409" cy="53575"/>
              </a:xfrm>
              <a:custGeom>
                <a:rect b="b" l="l" r="r" t="t"/>
                <a:pathLst>
                  <a:path extrusionOk="0" h="53575" w="15409">
                    <a:moveTo>
                      <a:pt x="0" y="0"/>
                    </a:moveTo>
                    <a:lnTo>
                      <a:pt x="15409" y="0"/>
                    </a:lnTo>
                    <a:lnTo>
                      <a:pt x="15409" y="53576"/>
                    </a:lnTo>
                    <a:lnTo>
                      <a:pt x="0" y="53576"/>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30" name="Google Shape;330;p30"/>
              <p:cNvSpPr/>
              <p:nvPr/>
            </p:nvSpPr>
            <p:spPr>
              <a:xfrm rot="5400000">
                <a:off x="8029860" y="386337"/>
                <a:ext cx="15409" cy="53575"/>
              </a:xfrm>
              <a:custGeom>
                <a:rect b="b" l="l" r="r" t="t"/>
                <a:pathLst>
                  <a:path extrusionOk="0" h="53575" w="15409">
                    <a:moveTo>
                      <a:pt x="0" y="0"/>
                    </a:moveTo>
                    <a:lnTo>
                      <a:pt x="15409" y="0"/>
                    </a:lnTo>
                    <a:lnTo>
                      <a:pt x="15409" y="53576"/>
                    </a:lnTo>
                    <a:lnTo>
                      <a:pt x="0" y="53576"/>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36" name="Shape 36"/>
        <p:cNvGrpSpPr/>
        <p:nvPr/>
      </p:nvGrpSpPr>
      <p:grpSpPr>
        <a:xfrm>
          <a:off x="0" y="0"/>
          <a:ext cx="0" cy="0"/>
          <a:chOff x="0" y="0"/>
          <a:chExt cx="0" cy="0"/>
        </a:xfrm>
      </p:grpSpPr>
      <p:sp>
        <p:nvSpPr>
          <p:cNvPr id="37" name="Google Shape;37;p4"/>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38" name="Google Shape;38;p4"/>
          <p:cNvSpPr txBox="1"/>
          <p:nvPr>
            <p:ph idx="1" type="subTitle"/>
          </p:nvPr>
        </p:nvSpPr>
        <p:spPr>
          <a:xfrm>
            <a:off x="720000" y="1177300"/>
            <a:ext cx="7704000" cy="3750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sz="12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grpSp>
        <p:nvGrpSpPr>
          <p:cNvPr id="39" name="Google Shape;39;p4"/>
          <p:cNvGrpSpPr/>
          <p:nvPr/>
        </p:nvGrpSpPr>
        <p:grpSpPr>
          <a:xfrm>
            <a:off x="564925" y="148433"/>
            <a:ext cx="8506894" cy="2680337"/>
            <a:chOff x="564925" y="148433"/>
            <a:chExt cx="8506894" cy="2680337"/>
          </a:xfrm>
        </p:grpSpPr>
        <p:sp>
          <p:nvSpPr>
            <p:cNvPr id="40" name="Google Shape;40;p4"/>
            <p:cNvSpPr/>
            <p:nvPr/>
          </p:nvSpPr>
          <p:spPr>
            <a:xfrm>
              <a:off x="8700277" y="2426043"/>
              <a:ext cx="371542" cy="402727"/>
            </a:xfrm>
            <a:custGeom>
              <a:rect b="b" l="l" r="r" t="t"/>
              <a:pathLst>
                <a:path extrusionOk="0" h="132150" w="121917">
                  <a:moveTo>
                    <a:pt x="75688" y="55890"/>
                  </a:moveTo>
                  <a:lnTo>
                    <a:pt x="121918" y="69391"/>
                  </a:lnTo>
                  <a:lnTo>
                    <a:pt x="72254" y="67936"/>
                  </a:lnTo>
                  <a:lnTo>
                    <a:pt x="95607" y="123635"/>
                  </a:lnTo>
                  <a:lnTo>
                    <a:pt x="67292" y="76833"/>
                  </a:lnTo>
                  <a:lnTo>
                    <a:pt x="51381" y="132151"/>
                  </a:lnTo>
                  <a:lnTo>
                    <a:pt x="53671" y="78694"/>
                  </a:lnTo>
                  <a:lnTo>
                    <a:pt x="0" y="103287"/>
                  </a:lnTo>
                  <a:lnTo>
                    <a:pt x="39955" y="60350"/>
                  </a:lnTo>
                  <a:lnTo>
                    <a:pt x="6894" y="48519"/>
                  </a:lnTo>
                  <a:lnTo>
                    <a:pt x="43224" y="49568"/>
                  </a:lnTo>
                  <a:lnTo>
                    <a:pt x="19561" y="8850"/>
                  </a:lnTo>
                  <a:lnTo>
                    <a:pt x="57870" y="45394"/>
                  </a:lnTo>
                  <a:lnTo>
                    <a:pt x="63595" y="0"/>
                  </a:lnTo>
                  <a:lnTo>
                    <a:pt x="71371" y="44464"/>
                  </a:lnTo>
                  <a:lnTo>
                    <a:pt x="108559" y="20061"/>
                  </a:lnTo>
                  <a:lnTo>
                    <a:pt x="75688" y="5589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41" name="Google Shape;41;p4"/>
            <p:cNvGrpSpPr/>
            <p:nvPr/>
          </p:nvGrpSpPr>
          <p:grpSpPr>
            <a:xfrm>
              <a:off x="564925" y="148433"/>
              <a:ext cx="296595" cy="296600"/>
              <a:chOff x="10268217" y="1610115"/>
              <a:chExt cx="50999" cy="50999"/>
            </a:xfrm>
          </p:grpSpPr>
          <p:sp>
            <p:nvSpPr>
              <p:cNvPr id="42" name="Google Shape;42;p4"/>
              <p:cNvSpPr/>
              <p:nvPr/>
            </p:nvSpPr>
            <p:spPr>
              <a:xfrm>
                <a:off x="10286369" y="1610115"/>
                <a:ext cx="14670" cy="50999"/>
              </a:xfrm>
              <a:custGeom>
                <a:rect b="b" l="l" r="r" t="t"/>
                <a:pathLst>
                  <a:path extrusionOk="0" h="50999" w="14670">
                    <a:moveTo>
                      <a:pt x="0" y="0"/>
                    </a:moveTo>
                    <a:lnTo>
                      <a:pt x="14670" y="0"/>
                    </a:lnTo>
                    <a:lnTo>
                      <a:pt x="14670" y="51000"/>
                    </a:lnTo>
                    <a:lnTo>
                      <a:pt x="0" y="5100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3" name="Google Shape;43;p4"/>
              <p:cNvSpPr/>
              <p:nvPr/>
            </p:nvSpPr>
            <p:spPr>
              <a:xfrm rot="5400000">
                <a:off x="10286381" y="1610127"/>
                <a:ext cx="14670" cy="50999"/>
              </a:xfrm>
              <a:custGeom>
                <a:rect b="b" l="l" r="r" t="t"/>
                <a:pathLst>
                  <a:path extrusionOk="0" h="50999" w="14670">
                    <a:moveTo>
                      <a:pt x="0" y="0"/>
                    </a:moveTo>
                    <a:lnTo>
                      <a:pt x="14670" y="0"/>
                    </a:lnTo>
                    <a:lnTo>
                      <a:pt x="14670" y="51000"/>
                    </a:lnTo>
                    <a:lnTo>
                      <a:pt x="0" y="5100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sp>
        <p:nvSpPr>
          <p:cNvPr id="44" name="Google Shape;44;p4"/>
          <p:cNvSpPr/>
          <p:nvPr/>
        </p:nvSpPr>
        <p:spPr>
          <a:xfrm>
            <a:off x="5637587" y="4284875"/>
            <a:ext cx="4572321" cy="1298812"/>
          </a:xfrm>
          <a:custGeom>
            <a:rect b="b" l="l" r="r" t="t"/>
            <a:pathLst>
              <a:path extrusionOk="0" h="215481" w="578958">
                <a:moveTo>
                  <a:pt x="578934" y="215482"/>
                </a:moveTo>
                <a:lnTo>
                  <a:pt x="578934" y="1608"/>
                </a:lnTo>
                <a:cubicBezTo>
                  <a:pt x="578934" y="1608"/>
                  <a:pt x="438149" y="-16307"/>
                  <a:pt x="361220" y="67468"/>
                </a:cubicBezTo>
                <a:cubicBezTo>
                  <a:pt x="361220" y="67468"/>
                  <a:pt x="229856" y="49530"/>
                  <a:pt x="176232" y="143228"/>
                </a:cubicBezTo>
                <a:cubicBezTo>
                  <a:pt x="176232" y="143228"/>
                  <a:pt x="53624" y="116392"/>
                  <a:pt x="0" y="215482"/>
                </a:cubicBezTo>
                <a:lnTo>
                  <a:pt x="578958" y="215482"/>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CUSTOM_9">
    <p:spTree>
      <p:nvGrpSpPr>
        <p:cNvPr id="331" name="Shape 331"/>
        <p:cNvGrpSpPr/>
        <p:nvPr/>
      </p:nvGrpSpPr>
      <p:grpSpPr>
        <a:xfrm>
          <a:off x="0" y="0"/>
          <a:ext cx="0" cy="0"/>
          <a:chOff x="0" y="0"/>
          <a:chExt cx="0" cy="0"/>
        </a:xfrm>
      </p:grpSpPr>
      <p:grpSp>
        <p:nvGrpSpPr>
          <p:cNvPr id="332" name="Google Shape;332;p31"/>
          <p:cNvGrpSpPr/>
          <p:nvPr/>
        </p:nvGrpSpPr>
        <p:grpSpPr>
          <a:xfrm>
            <a:off x="146367" y="189943"/>
            <a:ext cx="5554477" cy="505332"/>
            <a:chOff x="146367" y="189943"/>
            <a:chExt cx="5554477" cy="505332"/>
          </a:xfrm>
        </p:grpSpPr>
        <p:sp>
          <p:nvSpPr>
            <p:cNvPr id="333" name="Google Shape;333;p31"/>
            <p:cNvSpPr/>
            <p:nvPr/>
          </p:nvSpPr>
          <p:spPr>
            <a:xfrm>
              <a:off x="5329302" y="189943"/>
              <a:ext cx="371542" cy="402727"/>
            </a:xfrm>
            <a:custGeom>
              <a:rect b="b" l="l" r="r" t="t"/>
              <a:pathLst>
                <a:path extrusionOk="0" h="132150" w="121917">
                  <a:moveTo>
                    <a:pt x="75688" y="55890"/>
                  </a:moveTo>
                  <a:lnTo>
                    <a:pt x="121918" y="69391"/>
                  </a:lnTo>
                  <a:lnTo>
                    <a:pt x="72254" y="67936"/>
                  </a:lnTo>
                  <a:lnTo>
                    <a:pt x="95607" y="123635"/>
                  </a:lnTo>
                  <a:lnTo>
                    <a:pt x="67292" y="76833"/>
                  </a:lnTo>
                  <a:lnTo>
                    <a:pt x="51381" y="132151"/>
                  </a:lnTo>
                  <a:lnTo>
                    <a:pt x="53671" y="78694"/>
                  </a:lnTo>
                  <a:lnTo>
                    <a:pt x="0" y="103287"/>
                  </a:lnTo>
                  <a:lnTo>
                    <a:pt x="39955" y="60350"/>
                  </a:lnTo>
                  <a:lnTo>
                    <a:pt x="6894" y="48519"/>
                  </a:lnTo>
                  <a:lnTo>
                    <a:pt x="43224" y="49568"/>
                  </a:lnTo>
                  <a:lnTo>
                    <a:pt x="19561" y="8850"/>
                  </a:lnTo>
                  <a:lnTo>
                    <a:pt x="57870" y="45394"/>
                  </a:lnTo>
                  <a:lnTo>
                    <a:pt x="63595" y="0"/>
                  </a:lnTo>
                  <a:lnTo>
                    <a:pt x="71371" y="44464"/>
                  </a:lnTo>
                  <a:lnTo>
                    <a:pt x="108559" y="20061"/>
                  </a:lnTo>
                  <a:lnTo>
                    <a:pt x="75688" y="5589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334" name="Google Shape;334;p31"/>
            <p:cNvGrpSpPr/>
            <p:nvPr/>
          </p:nvGrpSpPr>
          <p:grpSpPr>
            <a:xfrm>
              <a:off x="146367" y="383694"/>
              <a:ext cx="311576" cy="311581"/>
              <a:chOff x="8010777" y="386361"/>
              <a:chExt cx="53575" cy="53575"/>
            </a:xfrm>
          </p:grpSpPr>
          <p:sp>
            <p:nvSpPr>
              <p:cNvPr id="335" name="Google Shape;335;p31"/>
              <p:cNvSpPr/>
              <p:nvPr/>
            </p:nvSpPr>
            <p:spPr>
              <a:xfrm>
                <a:off x="8029860" y="386361"/>
                <a:ext cx="15409" cy="53575"/>
              </a:xfrm>
              <a:custGeom>
                <a:rect b="b" l="l" r="r" t="t"/>
                <a:pathLst>
                  <a:path extrusionOk="0" h="53575" w="15409">
                    <a:moveTo>
                      <a:pt x="0" y="0"/>
                    </a:moveTo>
                    <a:lnTo>
                      <a:pt x="15409" y="0"/>
                    </a:lnTo>
                    <a:lnTo>
                      <a:pt x="15409" y="53576"/>
                    </a:lnTo>
                    <a:lnTo>
                      <a:pt x="0" y="53576"/>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36" name="Google Shape;336;p31"/>
              <p:cNvSpPr/>
              <p:nvPr/>
            </p:nvSpPr>
            <p:spPr>
              <a:xfrm rot="5400000">
                <a:off x="8029860" y="386337"/>
                <a:ext cx="15409" cy="53575"/>
              </a:xfrm>
              <a:custGeom>
                <a:rect b="b" l="l" r="r" t="t"/>
                <a:pathLst>
                  <a:path extrusionOk="0" h="53575" w="15409">
                    <a:moveTo>
                      <a:pt x="0" y="0"/>
                    </a:moveTo>
                    <a:lnTo>
                      <a:pt x="15409" y="0"/>
                    </a:lnTo>
                    <a:lnTo>
                      <a:pt x="15409" y="53576"/>
                    </a:lnTo>
                    <a:lnTo>
                      <a:pt x="0" y="53576"/>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nvGrpSpPr>
          <p:cNvPr id="337" name="Google Shape;337;p31"/>
          <p:cNvGrpSpPr/>
          <p:nvPr/>
        </p:nvGrpSpPr>
        <p:grpSpPr>
          <a:xfrm>
            <a:off x="0" y="3845125"/>
            <a:ext cx="9143995" cy="1298812"/>
            <a:chOff x="0" y="3845125"/>
            <a:chExt cx="9143995" cy="1298812"/>
          </a:xfrm>
        </p:grpSpPr>
        <p:sp>
          <p:nvSpPr>
            <p:cNvPr id="338" name="Google Shape;338;p31"/>
            <p:cNvSpPr/>
            <p:nvPr/>
          </p:nvSpPr>
          <p:spPr>
            <a:xfrm>
              <a:off x="0" y="3845125"/>
              <a:ext cx="4572321" cy="1298812"/>
            </a:xfrm>
            <a:custGeom>
              <a:rect b="b" l="l" r="r" t="t"/>
              <a:pathLst>
                <a:path extrusionOk="0" h="215481" w="578958">
                  <a:moveTo>
                    <a:pt x="24" y="215482"/>
                  </a:moveTo>
                  <a:lnTo>
                    <a:pt x="24" y="1608"/>
                  </a:lnTo>
                  <a:cubicBezTo>
                    <a:pt x="24" y="1608"/>
                    <a:pt x="140810" y="-16307"/>
                    <a:pt x="217739" y="67468"/>
                  </a:cubicBezTo>
                  <a:cubicBezTo>
                    <a:pt x="217739" y="67468"/>
                    <a:pt x="349102" y="49530"/>
                    <a:pt x="402726" y="143228"/>
                  </a:cubicBezTo>
                  <a:cubicBezTo>
                    <a:pt x="402726" y="143228"/>
                    <a:pt x="525335" y="116392"/>
                    <a:pt x="578958" y="215482"/>
                  </a:cubicBezTo>
                  <a:lnTo>
                    <a:pt x="0" y="215482"/>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39" name="Google Shape;339;p31"/>
            <p:cNvSpPr/>
            <p:nvPr/>
          </p:nvSpPr>
          <p:spPr>
            <a:xfrm>
              <a:off x="4571674" y="3845125"/>
              <a:ext cx="4572321" cy="1298812"/>
            </a:xfrm>
            <a:custGeom>
              <a:rect b="b" l="l" r="r" t="t"/>
              <a:pathLst>
                <a:path extrusionOk="0" h="215481" w="578958">
                  <a:moveTo>
                    <a:pt x="578934" y="215482"/>
                  </a:moveTo>
                  <a:lnTo>
                    <a:pt x="578934" y="1608"/>
                  </a:lnTo>
                  <a:cubicBezTo>
                    <a:pt x="578934" y="1608"/>
                    <a:pt x="438149" y="-16307"/>
                    <a:pt x="361220" y="67468"/>
                  </a:cubicBezTo>
                  <a:cubicBezTo>
                    <a:pt x="361220" y="67468"/>
                    <a:pt x="229856" y="49530"/>
                    <a:pt x="176232" y="143228"/>
                  </a:cubicBezTo>
                  <a:cubicBezTo>
                    <a:pt x="176232" y="143228"/>
                    <a:pt x="53624" y="116392"/>
                    <a:pt x="0" y="215482"/>
                  </a:cubicBezTo>
                  <a:lnTo>
                    <a:pt x="578958" y="215482"/>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CUSTOM_9_1">
    <p:spTree>
      <p:nvGrpSpPr>
        <p:cNvPr id="340" name="Shape 340"/>
        <p:cNvGrpSpPr/>
        <p:nvPr/>
      </p:nvGrpSpPr>
      <p:grpSpPr>
        <a:xfrm>
          <a:off x="0" y="0"/>
          <a:ext cx="0" cy="0"/>
          <a:chOff x="0" y="0"/>
          <a:chExt cx="0" cy="0"/>
        </a:xfrm>
      </p:grpSpPr>
      <p:grpSp>
        <p:nvGrpSpPr>
          <p:cNvPr id="341" name="Google Shape;341;p32"/>
          <p:cNvGrpSpPr/>
          <p:nvPr/>
        </p:nvGrpSpPr>
        <p:grpSpPr>
          <a:xfrm>
            <a:off x="174229" y="338131"/>
            <a:ext cx="8780139" cy="4688110"/>
            <a:chOff x="174229" y="338131"/>
            <a:chExt cx="8780139" cy="4688110"/>
          </a:xfrm>
        </p:grpSpPr>
        <p:grpSp>
          <p:nvGrpSpPr>
            <p:cNvPr id="342" name="Google Shape;342;p32"/>
            <p:cNvGrpSpPr/>
            <p:nvPr/>
          </p:nvGrpSpPr>
          <p:grpSpPr>
            <a:xfrm>
              <a:off x="8642792" y="4714659"/>
              <a:ext cx="311576" cy="311581"/>
              <a:chOff x="8010777" y="386361"/>
              <a:chExt cx="53575" cy="53575"/>
            </a:xfrm>
          </p:grpSpPr>
          <p:sp>
            <p:nvSpPr>
              <p:cNvPr id="343" name="Google Shape;343;p32"/>
              <p:cNvSpPr/>
              <p:nvPr/>
            </p:nvSpPr>
            <p:spPr>
              <a:xfrm>
                <a:off x="8029860" y="386361"/>
                <a:ext cx="15409" cy="53575"/>
              </a:xfrm>
              <a:custGeom>
                <a:rect b="b" l="l" r="r" t="t"/>
                <a:pathLst>
                  <a:path extrusionOk="0" h="53575" w="15409">
                    <a:moveTo>
                      <a:pt x="0" y="0"/>
                    </a:moveTo>
                    <a:lnTo>
                      <a:pt x="15409" y="0"/>
                    </a:lnTo>
                    <a:lnTo>
                      <a:pt x="15409" y="53576"/>
                    </a:lnTo>
                    <a:lnTo>
                      <a:pt x="0" y="53576"/>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44" name="Google Shape;344;p32"/>
              <p:cNvSpPr/>
              <p:nvPr/>
            </p:nvSpPr>
            <p:spPr>
              <a:xfrm rot="5400000">
                <a:off x="8029860" y="386337"/>
                <a:ext cx="15409" cy="53575"/>
              </a:xfrm>
              <a:custGeom>
                <a:rect b="b" l="l" r="r" t="t"/>
                <a:pathLst>
                  <a:path extrusionOk="0" h="53575" w="15409">
                    <a:moveTo>
                      <a:pt x="0" y="0"/>
                    </a:moveTo>
                    <a:lnTo>
                      <a:pt x="15409" y="0"/>
                    </a:lnTo>
                    <a:lnTo>
                      <a:pt x="15409" y="53576"/>
                    </a:lnTo>
                    <a:lnTo>
                      <a:pt x="0" y="53576"/>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345" name="Google Shape;345;p32"/>
            <p:cNvGrpSpPr/>
            <p:nvPr/>
          </p:nvGrpSpPr>
          <p:grpSpPr>
            <a:xfrm>
              <a:off x="204212" y="4448206"/>
              <a:ext cx="311576" cy="311581"/>
              <a:chOff x="8010777" y="386361"/>
              <a:chExt cx="53575" cy="53575"/>
            </a:xfrm>
          </p:grpSpPr>
          <p:sp>
            <p:nvSpPr>
              <p:cNvPr id="346" name="Google Shape;346;p32"/>
              <p:cNvSpPr/>
              <p:nvPr/>
            </p:nvSpPr>
            <p:spPr>
              <a:xfrm>
                <a:off x="8029860" y="386361"/>
                <a:ext cx="15409" cy="53575"/>
              </a:xfrm>
              <a:custGeom>
                <a:rect b="b" l="l" r="r" t="t"/>
                <a:pathLst>
                  <a:path extrusionOk="0" h="53575" w="15409">
                    <a:moveTo>
                      <a:pt x="0" y="0"/>
                    </a:moveTo>
                    <a:lnTo>
                      <a:pt x="15409" y="0"/>
                    </a:lnTo>
                    <a:lnTo>
                      <a:pt x="15409" y="53576"/>
                    </a:lnTo>
                    <a:lnTo>
                      <a:pt x="0" y="53576"/>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47" name="Google Shape;347;p32"/>
              <p:cNvSpPr/>
              <p:nvPr/>
            </p:nvSpPr>
            <p:spPr>
              <a:xfrm rot="5400000">
                <a:off x="8029860" y="386337"/>
                <a:ext cx="15409" cy="53575"/>
              </a:xfrm>
              <a:custGeom>
                <a:rect b="b" l="l" r="r" t="t"/>
                <a:pathLst>
                  <a:path extrusionOk="0" h="53575" w="15409">
                    <a:moveTo>
                      <a:pt x="0" y="0"/>
                    </a:moveTo>
                    <a:lnTo>
                      <a:pt x="15409" y="0"/>
                    </a:lnTo>
                    <a:lnTo>
                      <a:pt x="15409" y="53576"/>
                    </a:lnTo>
                    <a:lnTo>
                      <a:pt x="0" y="53576"/>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348" name="Google Shape;348;p32"/>
            <p:cNvSpPr/>
            <p:nvPr/>
          </p:nvSpPr>
          <p:spPr>
            <a:xfrm>
              <a:off x="174229" y="338131"/>
              <a:ext cx="371542" cy="402727"/>
            </a:xfrm>
            <a:custGeom>
              <a:rect b="b" l="l" r="r" t="t"/>
              <a:pathLst>
                <a:path extrusionOk="0" h="132150" w="121917">
                  <a:moveTo>
                    <a:pt x="75688" y="55890"/>
                  </a:moveTo>
                  <a:lnTo>
                    <a:pt x="121918" y="69391"/>
                  </a:lnTo>
                  <a:lnTo>
                    <a:pt x="72254" y="67936"/>
                  </a:lnTo>
                  <a:lnTo>
                    <a:pt x="95607" y="123635"/>
                  </a:lnTo>
                  <a:lnTo>
                    <a:pt x="67292" y="76833"/>
                  </a:lnTo>
                  <a:lnTo>
                    <a:pt x="51381" y="132151"/>
                  </a:lnTo>
                  <a:lnTo>
                    <a:pt x="53671" y="78694"/>
                  </a:lnTo>
                  <a:lnTo>
                    <a:pt x="0" y="103287"/>
                  </a:lnTo>
                  <a:lnTo>
                    <a:pt x="39955" y="60350"/>
                  </a:lnTo>
                  <a:lnTo>
                    <a:pt x="6894" y="48519"/>
                  </a:lnTo>
                  <a:lnTo>
                    <a:pt x="43224" y="49568"/>
                  </a:lnTo>
                  <a:lnTo>
                    <a:pt x="19561" y="8850"/>
                  </a:lnTo>
                  <a:lnTo>
                    <a:pt x="57870" y="45394"/>
                  </a:lnTo>
                  <a:lnTo>
                    <a:pt x="63595" y="0"/>
                  </a:lnTo>
                  <a:lnTo>
                    <a:pt x="71371" y="44464"/>
                  </a:lnTo>
                  <a:lnTo>
                    <a:pt x="108559" y="20061"/>
                  </a:lnTo>
                  <a:lnTo>
                    <a:pt x="75688" y="5589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349" name="Google Shape;349;p32"/>
          <p:cNvSpPr/>
          <p:nvPr/>
        </p:nvSpPr>
        <p:spPr>
          <a:xfrm>
            <a:off x="5637587" y="4284875"/>
            <a:ext cx="4572321" cy="1298812"/>
          </a:xfrm>
          <a:custGeom>
            <a:rect b="b" l="l" r="r" t="t"/>
            <a:pathLst>
              <a:path extrusionOk="0" h="215481" w="578958">
                <a:moveTo>
                  <a:pt x="578934" y="215482"/>
                </a:moveTo>
                <a:lnTo>
                  <a:pt x="578934" y="1608"/>
                </a:lnTo>
                <a:cubicBezTo>
                  <a:pt x="578934" y="1608"/>
                  <a:pt x="438149" y="-16307"/>
                  <a:pt x="361220" y="67468"/>
                </a:cubicBezTo>
                <a:cubicBezTo>
                  <a:pt x="361220" y="67468"/>
                  <a:pt x="229856" y="49530"/>
                  <a:pt x="176232" y="143228"/>
                </a:cubicBezTo>
                <a:cubicBezTo>
                  <a:pt x="176232" y="143228"/>
                  <a:pt x="53624" y="116392"/>
                  <a:pt x="0" y="215482"/>
                </a:cubicBezTo>
                <a:lnTo>
                  <a:pt x="578958" y="215482"/>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45" name="Shape 45"/>
        <p:cNvGrpSpPr/>
        <p:nvPr/>
      </p:nvGrpSpPr>
      <p:grpSpPr>
        <a:xfrm>
          <a:off x="0" y="0"/>
          <a:ext cx="0" cy="0"/>
          <a:chOff x="0" y="0"/>
          <a:chExt cx="0" cy="0"/>
        </a:xfrm>
      </p:grpSpPr>
      <p:sp>
        <p:nvSpPr>
          <p:cNvPr id="46" name="Google Shape;46;p5"/>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47" name="Google Shape;47;p5"/>
          <p:cNvSpPr txBox="1"/>
          <p:nvPr>
            <p:ph idx="1" type="subTitle"/>
          </p:nvPr>
        </p:nvSpPr>
        <p:spPr>
          <a:xfrm>
            <a:off x="5055284" y="3695224"/>
            <a:ext cx="25056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b="0" sz="14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48" name="Google Shape;48;p5"/>
          <p:cNvSpPr txBox="1"/>
          <p:nvPr>
            <p:ph idx="2" type="subTitle"/>
          </p:nvPr>
        </p:nvSpPr>
        <p:spPr>
          <a:xfrm>
            <a:off x="1583300" y="3695224"/>
            <a:ext cx="25056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b="0" sz="14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49" name="Google Shape;49;p5"/>
          <p:cNvSpPr txBox="1"/>
          <p:nvPr>
            <p:ph idx="3" type="subTitle"/>
          </p:nvPr>
        </p:nvSpPr>
        <p:spPr>
          <a:xfrm>
            <a:off x="5055275" y="3198725"/>
            <a:ext cx="2505600" cy="5727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DM Sans"/>
              <a:buNone/>
              <a:defRPr b="1" sz="2000">
                <a:solidFill>
                  <a:schemeClr val="dk1"/>
                </a:solidFill>
                <a:latin typeface="Balsamiq Sans"/>
                <a:ea typeface="Balsamiq Sans"/>
                <a:cs typeface="Balsamiq Sans"/>
                <a:sym typeface="Balsamiq Sans"/>
              </a:defRPr>
            </a:lvl1pPr>
            <a:lvl2pPr lvl="1" rtl="0" algn="ctr">
              <a:lnSpc>
                <a:spcPct val="100000"/>
              </a:lnSpc>
              <a:spcBef>
                <a:spcPts val="0"/>
              </a:spcBef>
              <a:spcAft>
                <a:spcPts val="0"/>
              </a:spcAft>
              <a:buSzPts val="2400"/>
              <a:buFont typeface="DM Sans"/>
              <a:buNone/>
              <a:defRPr b="1" sz="2400">
                <a:latin typeface="DM Sans"/>
                <a:ea typeface="DM Sans"/>
                <a:cs typeface="DM Sans"/>
                <a:sym typeface="DM Sans"/>
              </a:defRPr>
            </a:lvl2pPr>
            <a:lvl3pPr lvl="2" rtl="0" algn="ctr">
              <a:lnSpc>
                <a:spcPct val="100000"/>
              </a:lnSpc>
              <a:spcBef>
                <a:spcPts val="0"/>
              </a:spcBef>
              <a:spcAft>
                <a:spcPts val="0"/>
              </a:spcAft>
              <a:buSzPts val="2400"/>
              <a:buFont typeface="DM Sans"/>
              <a:buNone/>
              <a:defRPr b="1" sz="2400">
                <a:latin typeface="DM Sans"/>
                <a:ea typeface="DM Sans"/>
                <a:cs typeface="DM Sans"/>
                <a:sym typeface="DM Sans"/>
              </a:defRPr>
            </a:lvl3pPr>
            <a:lvl4pPr lvl="3" rtl="0" algn="ctr">
              <a:lnSpc>
                <a:spcPct val="100000"/>
              </a:lnSpc>
              <a:spcBef>
                <a:spcPts val="0"/>
              </a:spcBef>
              <a:spcAft>
                <a:spcPts val="0"/>
              </a:spcAft>
              <a:buSzPts val="2400"/>
              <a:buFont typeface="DM Sans"/>
              <a:buNone/>
              <a:defRPr b="1" sz="2400">
                <a:latin typeface="DM Sans"/>
                <a:ea typeface="DM Sans"/>
                <a:cs typeface="DM Sans"/>
                <a:sym typeface="DM Sans"/>
              </a:defRPr>
            </a:lvl4pPr>
            <a:lvl5pPr lvl="4" rtl="0" algn="ctr">
              <a:lnSpc>
                <a:spcPct val="100000"/>
              </a:lnSpc>
              <a:spcBef>
                <a:spcPts val="0"/>
              </a:spcBef>
              <a:spcAft>
                <a:spcPts val="0"/>
              </a:spcAft>
              <a:buSzPts val="2400"/>
              <a:buFont typeface="DM Sans"/>
              <a:buNone/>
              <a:defRPr b="1" sz="2400">
                <a:latin typeface="DM Sans"/>
                <a:ea typeface="DM Sans"/>
                <a:cs typeface="DM Sans"/>
                <a:sym typeface="DM Sans"/>
              </a:defRPr>
            </a:lvl5pPr>
            <a:lvl6pPr lvl="5" rtl="0" algn="ctr">
              <a:lnSpc>
                <a:spcPct val="100000"/>
              </a:lnSpc>
              <a:spcBef>
                <a:spcPts val="0"/>
              </a:spcBef>
              <a:spcAft>
                <a:spcPts val="0"/>
              </a:spcAft>
              <a:buSzPts val="2400"/>
              <a:buFont typeface="DM Sans"/>
              <a:buNone/>
              <a:defRPr b="1" sz="2400">
                <a:latin typeface="DM Sans"/>
                <a:ea typeface="DM Sans"/>
                <a:cs typeface="DM Sans"/>
                <a:sym typeface="DM Sans"/>
              </a:defRPr>
            </a:lvl6pPr>
            <a:lvl7pPr lvl="6" rtl="0" algn="ctr">
              <a:lnSpc>
                <a:spcPct val="100000"/>
              </a:lnSpc>
              <a:spcBef>
                <a:spcPts val="0"/>
              </a:spcBef>
              <a:spcAft>
                <a:spcPts val="0"/>
              </a:spcAft>
              <a:buSzPts val="2400"/>
              <a:buFont typeface="DM Sans"/>
              <a:buNone/>
              <a:defRPr b="1" sz="2400">
                <a:latin typeface="DM Sans"/>
                <a:ea typeface="DM Sans"/>
                <a:cs typeface="DM Sans"/>
                <a:sym typeface="DM Sans"/>
              </a:defRPr>
            </a:lvl7pPr>
            <a:lvl8pPr lvl="7" rtl="0" algn="ctr">
              <a:lnSpc>
                <a:spcPct val="100000"/>
              </a:lnSpc>
              <a:spcBef>
                <a:spcPts val="0"/>
              </a:spcBef>
              <a:spcAft>
                <a:spcPts val="0"/>
              </a:spcAft>
              <a:buSzPts val="2400"/>
              <a:buFont typeface="DM Sans"/>
              <a:buNone/>
              <a:defRPr b="1" sz="2400">
                <a:latin typeface="DM Sans"/>
                <a:ea typeface="DM Sans"/>
                <a:cs typeface="DM Sans"/>
                <a:sym typeface="DM Sans"/>
              </a:defRPr>
            </a:lvl8pPr>
            <a:lvl9pPr lvl="8" rtl="0" algn="ctr">
              <a:lnSpc>
                <a:spcPct val="100000"/>
              </a:lnSpc>
              <a:spcBef>
                <a:spcPts val="0"/>
              </a:spcBef>
              <a:spcAft>
                <a:spcPts val="0"/>
              </a:spcAft>
              <a:buSzPts val="2400"/>
              <a:buFont typeface="DM Sans"/>
              <a:buNone/>
              <a:defRPr b="1" sz="2400">
                <a:latin typeface="DM Sans"/>
                <a:ea typeface="DM Sans"/>
                <a:cs typeface="DM Sans"/>
                <a:sym typeface="DM Sans"/>
              </a:defRPr>
            </a:lvl9pPr>
          </a:lstStyle>
          <a:p/>
        </p:txBody>
      </p:sp>
      <p:sp>
        <p:nvSpPr>
          <p:cNvPr id="50" name="Google Shape;50;p5"/>
          <p:cNvSpPr txBox="1"/>
          <p:nvPr>
            <p:ph idx="4" type="subTitle"/>
          </p:nvPr>
        </p:nvSpPr>
        <p:spPr>
          <a:xfrm>
            <a:off x="1583075" y="3198725"/>
            <a:ext cx="2505600" cy="5727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DM Sans"/>
              <a:buNone/>
              <a:defRPr b="1" sz="2000">
                <a:solidFill>
                  <a:schemeClr val="dk1"/>
                </a:solidFill>
                <a:latin typeface="Balsamiq Sans"/>
                <a:ea typeface="Balsamiq Sans"/>
                <a:cs typeface="Balsamiq Sans"/>
                <a:sym typeface="Balsamiq Sans"/>
              </a:defRPr>
            </a:lvl1pPr>
            <a:lvl2pPr lvl="1" rtl="0" algn="ctr">
              <a:lnSpc>
                <a:spcPct val="100000"/>
              </a:lnSpc>
              <a:spcBef>
                <a:spcPts val="0"/>
              </a:spcBef>
              <a:spcAft>
                <a:spcPts val="0"/>
              </a:spcAft>
              <a:buSzPts val="2400"/>
              <a:buFont typeface="DM Sans"/>
              <a:buNone/>
              <a:defRPr b="1" sz="2400">
                <a:latin typeface="DM Sans"/>
                <a:ea typeface="DM Sans"/>
                <a:cs typeface="DM Sans"/>
                <a:sym typeface="DM Sans"/>
              </a:defRPr>
            </a:lvl2pPr>
            <a:lvl3pPr lvl="2" rtl="0" algn="ctr">
              <a:lnSpc>
                <a:spcPct val="100000"/>
              </a:lnSpc>
              <a:spcBef>
                <a:spcPts val="0"/>
              </a:spcBef>
              <a:spcAft>
                <a:spcPts val="0"/>
              </a:spcAft>
              <a:buSzPts val="2400"/>
              <a:buFont typeface="DM Sans"/>
              <a:buNone/>
              <a:defRPr b="1" sz="2400">
                <a:latin typeface="DM Sans"/>
                <a:ea typeface="DM Sans"/>
                <a:cs typeface="DM Sans"/>
                <a:sym typeface="DM Sans"/>
              </a:defRPr>
            </a:lvl3pPr>
            <a:lvl4pPr lvl="3" rtl="0" algn="ctr">
              <a:lnSpc>
                <a:spcPct val="100000"/>
              </a:lnSpc>
              <a:spcBef>
                <a:spcPts val="0"/>
              </a:spcBef>
              <a:spcAft>
                <a:spcPts val="0"/>
              </a:spcAft>
              <a:buSzPts val="2400"/>
              <a:buFont typeface="DM Sans"/>
              <a:buNone/>
              <a:defRPr b="1" sz="2400">
                <a:latin typeface="DM Sans"/>
                <a:ea typeface="DM Sans"/>
                <a:cs typeface="DM Sans"/>
                <a:sym typeface="DM Sans"/>
              </a:defRPr>
            </a:lvl4pPr>
            <a:lvl5pPr lvl="4" rtl="0" algn="ctr">
              <a:lnSpc>
                <a:spcPct val="100000"/>
              </a:lnSpc>
              <a:spcBef>
                <a:spcPts val="0"/>
              </a:spcBef>
              <a:spcAft>
                <a:spcPts val="0"/>
              </a:spcAft>
              <a:buSzPts val="2400"/>
              <a:buFont typeface="DM Sans"/>
              <a:buNone/>
              <a:defRPr b="1" sz="2400">
                <a:latin typeface="DM Sans"/>
                <a:ea typeface="DM Sans"/>
                <a:cs typeface="DM Sans"/>
                <a:sym typeface="DM Sans"/>
              </a:defRPr>
            </a:lvl5pPr>
            <a:lvl6pPr lvl="5" rtl="0" algn="ctr">
              <a:lnSpc>
                <a:spcPct val="100000"/>
              </a:lnSpc>
              <a:spcBef>
                <a:spcPts val="0"/>
              </a:spcBef>
              <a:spcAft>
                <a:spcPts val="0"/>
              </a:spcAft>
              <a:buSzPts val="2400"/>
              <a:buFont typeface="DM Sans"/>
              <a:buNone/>
              <a:defRPr b="1" sz="2400">
                <a:latin typeface="DM Sans"/>
                <a:ea typeface="DM Sans"/>
                <a:cs typeface="DM Sans"/>
                <a:sym typeface="DM Sans"/>
              </a:defRPr>
            </a:lvl6pPr>
            <a:lvl7pPr lvl="6" rtl="0" algn="ctr">
              <a:lnSpc>
                <a:spcPct val="100000"/>
              </a:lnSpc>
              <a:spcBef>
                <a:spcPts val="0"/>
              </a:spcBef>
              <a:spcAft>
                <a:spcPts val="0"/>
              </a:spcAft>
              <a:buSzPts val="2400"/>
              <a:buFont typeface="DM Sans"/>
              <a:buNone/>
              <a:defRPr b="1" sz="2400">
                <a:latin typeface="DM Sans"/>
                <a:ea typeface="DM Sans"/>
                <a:cs typeface="DM Sans"/>
                <a:sym typeface="DM Sans"/>
              </a:defRPr>
            </a:lvl7pPr>
            <a:lvl8pPr lvl="7" rtl="0" algn="ctr">
              <a:lnSpc>
                <a:spcPct val="100000"/>
              </a:lnSpc>
              <a:spcBef>
                <a:spcPts val="0"/>
              </a:spcBef>
              <a:spcAft>
                <a:spcPts val="0"/>
              </a:spcAft>
              <a:buSzPts val="2400"/>
              <a:buFont typeface="DM Sans"/>
              <a:buNone/>
              <a:defRPr b="1" sz="2400">
                <a:latin typeface="DM Sans"/>
                <a:ea typeface="DM Sans"/>
                <a:cs typeface="DM Sans"/>
                <a:sym typeface="DM Sans"/>
              </a:defRPr>
            </a:lvl8pPr>
            <a:lvl9pPr lvl="8" rtl="0" algn="ctr">
              <a:lnSpc>
                <a:spcPct val="100000"/>
              </a:lnSpc>
              <a:spcBef>
                <a:spcPts val="0"/>
              </a:spcBef>
              <a:spcAft>
                <a:spcPts val="0"/>
              </a:spcAft>
              <a:buSzPts val="2400"/>
              <a:buFont typeface="DM Sans"/>
              <a:buNone/>
              <a:defRPr b="1" sz="2400">
                <a:latin typeface="DM Sans"/>
                <a:ea typeface="DM Sans"/>
                <a:cs typeface="DM Sans"/>
                <a:sym typeface="DM Sans"/>
              </a:defRPr>
            </a:lvl9pPr>
          </a:lstStyle>
          <a:p/>
        </p:txBody>
      </p:sp>
      <p:grpSp>
        <p:nvGrpSpPr>
          <p:cNvPr id="51" name="Google Shape;51;p5"/>
          <p:cNvGrpSpPr/>
          <p:nvPr/>
        </p:nvGrpSpPr>
        <p:grpSpPr>
          <a:xfrm>
            <a:off x="266227" y="445031"/>
            <a:ext cx="8694842" cy="4455578"/>
            <a:chOff x="266227" y="445031"/>
            <a:chExt cx="8694842" cy="4455578"/>
          </a:xfrm>
        </p:grpSpPr>
        <p:sp>
          <p:nvSpPr>
            <p:cNvPr id="52" name="Google Shape;52;p5"/>
            <p:cNvSpPr/>
            <p:nvPr/>
          </p:nvSpPr>
          <p:spPr>
            <a:xfrm>
              <a:off x="8589527" y="445031"/>
              <a:ext cx="371542" cy="402727"/>
            </a:xfrm>
            <a:custGeom>
              <a:rect b="b" l="l" r="r" t="t"/>
              <a:pathLst>
                <a:path extrusionOk="0" h="132150" w="121917">
                  <a:moveTo>
                    <a:pt x="75688" y="55890"/>
                  </a:moveTo>
                  <a:lnTo>
                    <a:pt x="121918" y="69391"/>
                  </a:lnTo>
                  <a:lnTo>
                    <a:pt x="72254" y="67936"/>
                  </a:lnTo>
                  <a:lnTo>
                    <a:pt x="95607" y="123635"/>
                  </a:lnTo>
                  <a:lnTo>
                    <a:pt x="67292" y="76833"/>
                  </a:lnTo>
                  <a:lnTo>
                    <a:pt x="51381" y="132151"/>
                  </a:lnTo>
                  <a:lnTo>
                    <a:pt x="53671" y="78694"/>
                  </a:lnTo>
                  <a:lnTo>
                    <a:pt x="0" y="103287"/>
                  </a:lnTo>
                  <a:lnTo>
                    <a:pt x="39955" y="60350"/>
                  </a:lnTo>
                  <a:lnTo>
                    <a:pt x="6894" y="48519"/>
                  </a:lnTo>
                  <a:lnTo>
                    <a:pt x="43224" y="49568"/>
                  </a:lnTo>
                  <a:lnTo>
                    <a:pt x="19561" y="8850"/>
                  </a:lnTo>
                  <a:lnTo>
                    <a:pt x="57870" y="45394"/>
                  </a:lnTo>
                  <a:lnTo>
                    <a:pt x="63595" y="0"/>
                  </a:lnTo>
                  <a:lnTo>
                    <a:pt x="71371" y="44464"/>
                  </a:lnTo>
                  <a:lnTo>
                    <a:pt x="108559" y="20061"/>
                  </a:lnTo>
                  <a:lnTo>
                    <a:pt x="75688" y="5589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53" name="Google Shape;53;p5"/>
            <p:cNvGrpSpPr/>
            <p:nvPr/>
          </p:nvGrpSpPr>
          <p:grpSpPr>
            <a:xfrm>
              <a:off x="4335113" y="4604008"/>
              <a:ext cx="296595" cy="296600"/>
              <a:chOff x="10268217" y="1610115"/>
              <a:chExt cx="50999" cy="50999"/>
            </a:xfrm>
          </p:grpSpPr>
          <p:sp>
            <p:nvSpPr>
              <p:cNvPr id="54" name="Google Shape;54;p5"/>
              <p:cNvSpPr/>
              <p:nvPr/>
            </p:nvSpPr>
            <p:spPr>
              <a:xfrm>
                <a:off x="10286369" y="1610115"/>
                <a:ext cx="14670" cy="50999"/>
              </a:xfrm>
              <a:custGeom>
                <a:rect b="b" l="l" r="r" t="t"/>
                <a:pathLst>
                  <a:path extrusionOk="0" h="50999" w="14670">
                    <a:moveTo>
                      <a:pt x="0" y="0"/>
                    </a:moveTo>
                    <a:lnTo>
                      <a:pt x="14670" y="0"/>
                    </a:lnTo>
                    <a:lnTo>
                      <a:pt x="14670" y="51000"/>
                    </a:lnTo>
                    <a:lnTo>
                      <a:pt x="0" y="5100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5" name="Google Shape;55;p5"/>
              <p:cNvSpPr/>
              <p:nvPr/>
            </p:nvSpPr>
            <p:spPr>
              <a:xfrm rot="5400000">
                <a:off x="10286381" y="1610127"/>
                <a:ext cx="14670" cy="50999"/>
              </a:xfrm>
              <a:custGeom>
                <a:rect b="b" l="l" r="r" t="t"/>
                <a:pathLst>
                  <a:path extrusionOk="0" h="50999" w="14670">
                    <a:moveTo>
                      <a:pt x="0" y="0"/>
                    </a:moveTo>
                    <a:lnTo>
                      <a:pt x="14670" y="0"/>
                    </a:lnTo>
                    <a:lnTo>
                      <a:pt x="14670" y="51000"/>
                    </a:lnTo>
                    <a:lnTo>
                      <a:pt x="0" y="5100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56" name="Google Shape;56;p5"/>
            <p:cNvSpPr/>
            <p:nvPr/>
          </p:nvSpPr>
          <p:spPr>
            <a:xfrm>
              <a:off x="266227" y="2492018"/>
              <a:ext cx="371542" cy="402727"/>
            </a:xfrm>
            <a:custGeom>
              <a:rect b="b" l="l" r="r" t="t"/>
              <a:pathLst>
                <a:path extrusionOk="0" h="132150" w="121917">
                  <a:moveTo>
                    <a:pt x="75688" y="55890"/>
                  </a:moveTo>
                  <a:lnTo>
                    <a:pt x="121918" y="69391"/>
                  </a:lnTo>
                  <a:lnTo>
                    <a:pt x="72254" y="67936"/>
                  </a:lnTo>
                  <a:lnTo>
                    <a:pt x="95607" y="123635"/>
                  </a:lnTo>
                  <a:lnTo>
                    <a:pt x="67292" y="76833"/>
                  </a:lnTo>
                  <a:lnTo>
                    <a:pt x="51381" y="132151"/>
                  </a:lnTo>
                  <a:lnTo>
                    <a:pt x="53671" y="78694"/>
                  </a:lnTo>
                  <a:lnTo>
                    <a:pt x="0" y="103287"/>
                  </a:lnTo>
                  <a:lnTo>
                    <a:pt x="39955" y="60350"/>
                  </a:lnTo>
                  <a:lnTo>
                    <a:pt x="6894" y="48519"/>
                  </a:lnTo>
                  <a:lnTo>
                    <a:pt x="43224" y="49568"/>
                  </a:lnTo>
                  <a:lnTo>
                    <a:pt x="19561" y="8850"/>
                  </a:lnTo>
                  <a:lnTo>
                    <a:pt x="57870" y="45394"/>
                  </a:lnTo>
                  <a:lnTo>
                    <a:pt x="63595" y="0"/>
                  </a:lnTo>
                  <a:lnTo>
                    <a:pt x="71371" y="44464"/>
                  </a:lnTo>
                  <a:lnTo>
                    <a:pt x="108559" y="20061"/>
                  </a:lnTo>
                  <a:lnTo>
                    <a:pt x="75688" y="5589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57" name="Shape 57"/>
        <p:cNvGrpSpPr/>
        <p:nvPr/>
      </p:nvGrpSpPr>
      <p:grpSpPr>
        <a:xfrm>
          <a:off x="0" y="0"/>
          <a:ext cx="0" cy="0"/>
          <a:chOff x="0" y="0"/>
          <a:chExt cx="0" cy="0"/>
        </a:xfrm>
      </p:grpSpPr>
      <p:sp>
        <p:nvSpPr>
          <p:cNvPr id="58" name="Google Shape;58;p6"/>
          <p:cNvSpPr/>
          <p:nvPr/>
        </p:nvSpPr>
        <p:spPr>
          <a:xfrm flipH="1" rot="10800000">
            <a:off x="5637587" y="-499525"/>
            <a:ext cx="4572321" cy="1298812"/>
          </a:xfrm>
          <a:custGeom>
            <a:rect b="b" l="l" r="r" t="t"/>
            <a:pathLst>
              <a:path extrusionOk="0" h="215481" w="578958">
                <a:moveTo>
                  <a:pt x="578934" y="215482"/>
                </a:moveTo>
                <a:lnTo>
                  <a:pt x="578934" y="1608"/>
                </a:lnTo>
                <a:cubicBezTo>
                  <a:pt x="578934" y="1608"/>
                  <a:pt x="438149" y="-16307"/>
                  <a:pt x="361220" y="67468"/>
                </a:cubicBezTo>
                <a:cubicBezTo>
                  <a:pt x="361220" y="67468"/>
                  <a:pt x="229856" y="49530"/>
                  <a:pt x="176232" y="143228"/>
                </a:cubicBezTo>
                <a:cubicBezTo>
                  <a:pt x="176232" y="143228"/>
                  <a:pt x="53624" y="116392"/>
                  <a:pt x="0" y="215482"/>
                </a:cubicBezTo>
                <a:lnTo>
                  <a:pt x="578958" y="215482"/>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9" name="Google Shape;59;p6"/>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grpSp>
        <p:nvGrpSpPr>
          <p:cNvPr id="60" name="Google Shape;60;p6"/>
          <p:cNvGrpSpPr/>
          <p:nvPr/>
        </p:nvGrpSpPr>
        <p:grpSpPr>
          <a:xfrm flipH="1">
            <a:off x="133752" y="148433"/>
            <a:ext cx="8832455" cy="4767799"/>
            <a:chOff x="133752" y="148433"/>
            <a:chExt cx="8832455" cy="4767799"/>
          </a:xfrm>
        </p:grpSpPr>
        <p:grpSp>
          <p:nvGrpSpPr>
            <p:cNvPr id="61" name="Google Shape;61;p6"/>
            <p:cNvGrpSpPr/>
            <p:nvPr/>
          </p:nvGrpSpPr>
          <p:grpSpPr>
            <a:xfrm>
              <a:off x="8669613" y="148433"/>
              <a:ext cx="296595" cy="296600"/>
              <a:chOff x="10268217" y="1610115"/>
              <a:chExt cx="50999" cy="50999"/>
            </a:xfrm>
          </p:grpSpPr>
          <p:sp>
            <p:nvSpPr>
              <p:cNvPr id="62" name="Google Shape;62;p6"/>
              <p:cNvSpPr/>
              <p:nvPr/>
            </p:nvSpPr>
            <p:spPr>
              <a:xfrm>
                <a:off x="10286369" y="1610115"/>
                <a:ext cx="14670" cy="50999"/>
              </a:xfrm>
              <a:custGeom>
                <a:rect b="b" l="l" r="r" t="t"/>
                <a:pathLst>
                  <a:path extrusionOk="0" h="50999" w="14670">
                    <a:moveTo>
                      <a:pt x="0" y="0"/>
                    </a:moveTo>
                    <a:lnTo>
                      <a:pt x="14670" y="0"/>
                    </a:lnTo>
                    <a:lnTo>
                      <a:pt x="14670" y="51000"/>
                    </a:lnTo>
                    <a:lnTo>
                      <a:pt x="0" y="5100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3" name="Google Shape;63;p6"/>
              <p:cNvSpPr/>
              <p:nvPr/>
            </p:nvSpPr>
            <p:spPr>
              <a:xfrm rot="5400000">
                <a:off x="10286381" y="1610127"/>
                <a:ext cx="14670" cy="50999"/>
              </a:xfrm>
              <a:custGeom>
                <a:rect b="b" l="l" r="r" t="t"/>
                <a:pathLst>
                  <a:path extrusionOk="0" h="50999" w="14670">
                    <a:moveTo>
                      <a:pt x="0" y="0"/>
                    </a:moveTo>
                    <a:lnTo>
                      <a:pt x="14670" y="0"/>
                    </a:lnTo>
                    <a:lnTo>
                      <a:pt x="14670" y="51000"/>
                    </a:lnTo>
                    <a:lnTo>
                      <a:pt x="0" y="5100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64" name="Google Shape;64;p6"/>
            <p:cNvSpPr/>
            <p:nvPr/>
          </p:nvSpPr>
          <p:spPr>
            <a:xfrm>
              <a:off x="133752" y="4513506"/>
              <a:ext cx="371542" cy="402727"/>
            </a:xfrm>
            <a:custGeom>
              <a:rect b="b" l="l" r="r" t="t"/>
              <a:pathLst>
                <a:path extrusionOk="0" h="132150" w="121917">
                  <a:moveTo>
                    <a:pt x="75688" y="55890"/>
                  </a:moveTo>
                  <a:lnTo>
                    <a:pt x="121918" y="69391"/>
                  </a:lnTo>
                  <a:lnTo>
                    <a:pt x="72254" y="67936"/>
                  </a:lnTo>
                  <a:lnTo>
                    <a:pt x="95607" y="123635"/>
                  </a:lnTo>
                  <a:lnTo>
                    <a:pt x="67292" y="76833"/>
                  </a:lnTo>
                  <a:lnTo>
                    <a:pt x="51381" y="132151"/>
                  </a:lnTo>
                  <a:lnTo>
                    <a:pt x="53671" y="78694"/>
                  </a:lnTo>
                  <a:lnTo>
                    <a:pt x="0" y="103287"/>
                  </a:lnTo>
                  <a:lnTo>
                    <a:pt x="39955" y="60350"/>
                  </a:lnTo>
                  <a:lnTo>
                    <a:pt x="6894" y="48519"/>
                  </a:lnTo>
                  <a:lnTo>
                    <a:pt x="43224" y="49568"/>
                  </a:lnTo>
                  <a:lnTo>
                    <a:pt x="19561" y="8850"/>
                  </a:lnTo>
                  <a:lnTo>
                    <a:pt x="57870" y="45394"/>
                  </a:lnTo>
                  <a:lnTo>
                    <a:pt x="63595" y="0"/>
                  </a:lnTo>
                  <a:lnTo>
                    <a:pt x="71371" y="44464"/>
                  </a:lnTo>
                  <a:lnTo>
                    <a:pt x="108559" y="20061"/>
                  </a:lnTo>
                  <a:lnTo>
                    <a:pt x="75688" y="5589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65" name="Shape 65"/>
        <p:cNvGrpSpPr/>
        <p:nvPr/>
      </p:nvGrpSpPr>
      <p:grpSpPr>
        <a:xfrm>
          <a:off x="0" y="0"/>
          <a:ext cx="0" cy="0"/>
          <a:chOff x="0" y="0"/>
          <a:chExt cx="0" cy="0"/>
        </a:xfrm>
      </p:grpSpPr>
      <p:sp>
        <p:nvSpPr>
          <p:cNvPr id="66" name="Google Shape;66;p7"/>
          <p:cNvSpPr txBox="1"/>
          <p:nvPr>
            <p:ph type="title"/>
          </p:nvPr>
        </p:nvSpPr>
        <p:spPr>
          <a:xfrm>
            <a:off x="720000" y="445025"/>
            <a:ext cx="77109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67" name="Google Shape;67;p7"/>
          <p:cNvSpPr txBox="1"/>
          <p:nvPr>
            <p:ph idx="1" type="subTitle"/>
          </p:nvPr>
        </p:nvSpPr>
        <p:spPr>
          <a:xfrm>
            <a:off x="720000" y="1288400"/>
            <a:ext cx="4294800" cy="22983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Font typeface="Nunito Light"/>
              <a:buChar char="●"/>
              <a:defRPr/>
            </a:lvl1pPr>
            <a:lvl2pPr lvl="1" rtl="0" algn="ctr">
              <a:lnSpc>
                <a:spcPct val="100000"/>
              </a:lnSpc>
              <a:spcBef>
                <a:spcPts val="0"/>
              </a:spcBef>
              <a:spcAft>
                <a:spcPts val="0"/>
              </a:spcAft>
              <a:buClr>
                <a:srgbClr val="E76A28"/>
              </a:buClr>
              <a:buSzPts val="1400"/>
              <a:buFont typeface="Nunito Light"/>
              <a:buChar char="○"/>
              <a:defRPr/>
            </a:lvl2pPr>
            <a:lvl3pPr lvl="2" rtl="0" algn="ctr">
              <a:lnSpc>
                <a:spcPct val="100000"/>
              </a:lnSpc>
              <a:spcBef>
                <a:spcPts val="0"/>
              </a:spcBef>
              <a:spcAft>
                <a:spcPts val="0"/>
              </a:spcAft>
              <a:buClr>
                <a:srgbClr val="E76A28"/>
              </a:buClr>
              <a:buSzPts val="1400"/>
              <a:buFont typeface="Nunito Light"/>
              <a:buChar char="■"/>
              <a:defRPr/>
            </a:lvl3pPr>
            <a:lvl4pPr lvl="3" rtl="0" algn="ctr">
              <a:lnSpc>
                <a:spcPct val="100000"/>
              </a:lnSpc>
              <a:spcBef>
                <a:spcPts val="0"/>
              </a:spcBef>
              <a:spcAft>
                <a:spcPts val="0"/>
              </a:spcAft>
              <a:buClr>
                <a:srgbClr val="E76A28"/>
              </a:buClr>
              <a:buSzPts val="1400"/>
              <a:buFont typeface="Nunito Light"/>
              <a:buChar char="●"/>
              <a:defRPr/>
            </a:lvl4pPr>
            <a:lvl5pPr lvl="4" rtl="0" algn="ctr">
              <a:lnSpc>
                <a:spcPct val="100000"/>
              </a:lnSpc>
              <a:spcBef>
                <a:spcPts val="0"/>
              </a:spcBef>
              <a:spcAft>
                <a:spcPts val="0"/>
              </a:spcAft>
              <a:buClr>
                <a:srgbClr val="E76A28"/>
              </a:buClr>
              <a:buSzPts val="1400"/>
              <a:buFont typeface="Nunito Light"/>
              <a:buChar char="○"/>
              <a:defRPr/>
            </a:lvl5pPr>
            <a:lvl6pPr lvl="5" rtl="0" algn="ctr">
              <a:lnSpc>
                <a:spcPct val="100000"/>
              </a:lnSpc>
              <a:spcBef>
                <a:spcPts val="0"/>
              </a:spcBef>
              <a:spcAft>
                <a:spcPts val="0"/>
              </a:spcAft>
              <a:buClr>
                <a:srgbClr val="999999"/>
              </a:buClr>
              <a:buSzPts val="1400"/>
              <a:buFont typeface="Nunito Light"/>
              <a:buChar char="■"/>
              <a:defRPr/>
            </a:lvl6pPr>
            <a:lvl7pPr lvl="6" rtl="0" algn="ctr">
              <a:lnSpc>
                <a:spcPct val="100000"/>
              </a:lnSpc>
              <a:spcBef>
                <a:spcPts val="0"/>
              </a:spcBef>
              <a:spcAft>
                <a:spcPts val="0"/>
              </a:spcAft>
              <a:buClr>
                <a:srgbClr val="999999"/>
              </a:buClr>
              <a:buSzPts val="1400"/>
              <a:buFont typeface="Nunito Light"/>
              <a:buChar char="●"/>
              <a:defRPr/>
            </a:lvl7pPr>
            <a:lvl8pPr lvl="7" rtl="0" algn="ctr">
              <a:lnSpc>
                <a:spcPct val="100000"/>
              </a:lnSpc>
              <a:spcBef>
                <a:spcPts val="0"/>
              </a:spcBef>
              <a:spcAft>
                <a:spcPts val="0"/>
              </a:spcAft>
              <a:buClr>
                <a:srgbClr val="999999"/>
              </a:buClr>
              <a:buSzPts val="1400"/>
              <a:buFont typeface="Nunito Light"/>
              <a:buChar char="○"/>
              <a:defRPr/>
            </a:lvl8pPr>
            <a:lvl9pPr lvl="8" rtl="0" algn="ctr">
              <a:lnSpc>
                <a:spcPct val="100000"/>
              </a:lnSpc>
              <a:spcBef>
                <a:spcPts val="0"/>
              </a:spcBef>
              <a:spcAft>
                <a:spcPts val="0"/>
              </a:spcAft>
              <a:buClr>
                <a:srgbClr val="999999"/>
              </a:buClr>
              <a:buSzPts val="1400"/>
              <a:buFont typeface="Nunito Light"/>
              <a:buChar char="■"/>
              <a:defRPr/>
            </a:lvl9pPr>
          </a:lstStyle>
          <a:p/>
        </p:txBody>
      </p:sp>
      <p:sp>
        <p:nvSpPr>
          <p:cNvPr id="68" name="Google Shape;68;p7"/>
          <p:cNvSpPr/>
          <p:nvPr/>
        </p:nvSpPr>
        <p:spPr>
          <a:xfrm flipH="1">
            <a:off x="-9355" y="4284875"/>
            <a:ext cx="4572321" cy="1298812"/>
          </a:xfrm>
          <a:custGeom>
            <a:rect b="b" l="l" r="r" t="t"/>
            <a:pathLst>
              <a:path extrusionOk="0" h="215481" w="578958">
                <a:moveTo>
                  <a:pt x="578934" y="215482"/>
                </a:moveTo>
                <a:lnTo>
                  <a:pt x="578934" y="1608"/>
                </a:lnTo>
                <a:cubicBezTo>
                  <a:pt x="578934" y="1608"/>
                  <a:pt x="438149" y="-16307"/>
                  <a:pt x="361220" y="67468"/>
                </a:cubicBezTo>
                <a:cubicBezTo>
                  <a:pt x="361220" y="67468"/>
                  <a:pt x="229856" y="49530"/>
                  <a:pt x="176232" y="143228"/>
                </a:cubicBezTo>
                <a:cubicBezTo>
                  <a:pt x="176232" y="143228"/>
                  <a:pt x="53624" y="116392"/>
                  <a:pt x="0" y="215482"/>
                </a:cubicBezTo>
                <a:lnTo>
                  <a:pt x="578958" y="215482"/>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69" name="Google Shape;69;p7"/>
          <p:cNvGrpSpPr/>
          <p:nvPr/>
        </p:nvGrpSpPr>
        <p:grpSpPr>
          <a:xfrm>
            <a:off x="188242" y="132494"/>
            <a:ext cx="8741140" cy="4672864"/>
            <a:chOff x="188242" y="132494"/>
            <a:chExt cx="8741140" cy="4672864"/>
          </a:xfrm>
        </p:grpSpPr>
        <p:grpSp>
          <p:nvGrpSpPr>
            <p:cNvPr id="70" name="Google Shape;70;p7"/>
            <p:cNvGrpSpPr/>
            <p:nvPr/>
          </p:nvGrpSpPr>
          <p:grpSpPr>
            <a:xfrm>
              <a:off x="188242" y="132494"/>
              <a:ext cx="8741140" cy="1030914"/>
              <a:chOff x="188242" y="132494"/>
              <a:chExt cx="8741140" cy="1030914"/>
            </a:xfrm>
          </p:grpSpPr>
          <p:grpSp>
            <p:nvGrpSpPr>
              <p:cNvPr id="71" name="Google Shape;71;p7"/>
              <p:cNvGrpSpPr/>
              <p:nvPr/>
            </p:nvGrpSpPr>
            <p:grpSpPr>
              <a:xfrm>
                <a:off x="8632788" y="866808"/>
                <a:ext cx="296595" cy="296600"/>
                <a:chOff x="10268217" y="1610115"/>
                <a:chExt cx="50999" cy="50999"/>
              </a:xfrm>
            </p:grpSpPr>
            <p:sp>
              <p:nvSpPr>
                <p:cNvPr id="72" name="Google Shape;72;p7"/>
                <p:cNvSpPr/>
                <p:nvPr/>
              </p:nvSpPr>
              <p:spPr>
                <a:xfrm>
                  <a:off x="10286369" y="1610115"/>
                  <a:ext cx="14670" cy="50999"/>
                </a:xfrm>
                <a:custGeom>
                  <a:rect b="b" l="l" r="r" t="t"/>
                  <a:pathLst>
                    <a:path extrusionOk="0" h="50999" w="14670">
                      <a:moveTo>
                        <a:pt x="0" y="0"/>
                      </a:moveTo>
                      <a:lnTo>
                        <a:pt x="14670" y="0"/>
                      </a:lnTo>
                      <a:lnTo>
                        <a:pt x="14670" y="51000"/>
                      </a:lnTo>
                      <a:lnTo>
                        <a:pt x="0" y="5100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3" name="Google Shape;73;p7"/>
                <p:cNvSpPr/>
                <p:nvPr/>
              </p:nvSpPr>
              <p:spPr>
                <a:xfrm rot="5400000">
                  <a:off x="10286381" y="1610127"/>
                  <a:ext cx="14670" cy="50999"/>
                </a:xfrm>
                <a:custGeom>
                  <a:rect b="b" l="l" r="r" t="t"/>
                  <a:pathLst>
                    <a:path extrusionOk="0" h="50999" w="14670">
                      <a:moveTo>
                        <a:pt x="0" y="0"/>
                      </a:moveTo>
                      <a:lnTo>
                        <a:pt x="14670" y="0"/>
                      </a:lnTo>
                      <a:lnTo>
                        <a:pt x="14670" y="51000"/>
                      </a:lnTo>
                      <a:lnTo>
                        <a:pt x="0" y="5100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74" name="Google Shape;74;p7"/>
              <p:cNvGrpSpPr/>
              <p:nvPr/>
            </p:nvGrpSpPr>
            <p:grpSpPr>
              <a:xfrm>
                <a:off x="188242" y="132494"/>
                <a:ext cx="311576" cy="311581"/>
                <a:chOff x="8010777" y="386361"/>
                <a:chExt cx="53575" cy="53575"/>
              </a:xfrm>
            </p:grpSpPr>
            <p:sp>
              <p:nvSpPr>
                <p:cNvPr id="75" name="Google Shape;75;p7"/>
                <p:cNvSpPr/>
                <p:nvPr/>
              </p:nvSpPr>
              <p:spPr>
                <a:xfrm>
                  <a:off x="8029860" y="386361"/>
                  <a:ext cx="15409" cy="53575"/>
                </a:xfrm>
                <a:custGeom>
                  <a:rect b="b" l="l" r="r" t="t"/>
                  <a:pathLst>
                    <a:path extrusionOk="0" h="53575" w="15409">
                      <a:moveTo>
                        <a:pt x="0" y="0"/>
                      </a:moveTo>
                      <a:lnTo>
                        <a:pt x="15409" y="0"/>
                      </a:lnTo>
                      <a:lnTo>
                        <a:pt x="15409" y="53576"/>
                      </a:lnTo>
                      <a:lnTo>
                        <a:pt x="0" y="53576"/>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6" name="Google Shape;76;p7"/>
                <p:cNvSpPr/>
                <p:nvPr/>
              </p:nvSpPr>
              <p:spPr>
                <a:xfrm rot="5400000">
                  <a:off x="8029860" y="386337"/>
                  <a:ext cx="15409" cy="53575"/>
                </a:xfrm>
                <a:custGeom>
                  <a:rect b="b" l="l" r="r" t="t"/>
                  <a:pathLst>
                    <a:path extrusionOk="0" h="53575" w="15409">
                      <a:moveTo>
                        <a:pt x="0" y="0"/>
                      </a:moveTo>
                      <a:lnTo>
                        <a:pt x="15409" y="0"/>
                      </a:lnTo>
                      <a:lnTo>
                        <a:pt x="15409" y="53576"/>
                      </a:lnTo>
                      <a:lnTo>
                        <a:pt x="0" y="53576"/>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sp>
          <p:nvSpPr>
            <p:cNvPr id="77" name="Google Shape;77;p7"/>
            <p:cNvSpPr/>
            <p:nvPr/>
          </p:nvSpPr>
          <p:spPr>
            <a:xfrm>
              <a:off x="4389677" y="4402631"/>
              <a:ext cx="371542" cy="402727"/>
            </a:xfrm>
            <a:custGeom>
              <a:rect b="b" l="l" r="r" t="t"/>
              <a:pathLst>
                <a:path extrusionOk="0" h="132150" w="121917">
                  <a:moveTo>
                    <a:pt x="75688" y="55890"/>
                  </a:moveTo>
                  <a:lnTo>
                    <a:pt x="121918" y="69391"/>
                  </a:lnTo>
                  <a:lnTo>
                    <a:pt x="72254" y="67936"/>
                  </a:lnTo>
                  <a:lnTo>
                    <a:pt x="95607" y="123635"/>
                  </a:lnTo>
                  <a:lnTo>
                    <a:pt x="67292" y="76833"/>
                  </a:lnTo>
                  <a:lnTo>
                    <a:pt x="51381" y="132151"/>
                  </a:lnTo>
                  <a:lnTo>
                    <a:pt x="53671" y="78694"/>
                  </a:lnTo>
                  <a:lnTo>
                    <a:pt x="0" y="103287"/>
                  </a:lnTo>
                  <a:lnTo>
                    <a:pt x="39955" y="60350"/>
                  </a:lnTo>
                  <a:lnTo>
                    <a:pt x="6894" y="48519"/>
                  </a:lnTo>
                  <a:lnTo>
                    <a:pt x="43224" y="49568"/>
                  </a:lnTo>
                  <a:lnTo>
                    <a:pt x="19561" y="8850"/>
                  </a:lnTo>
                  <a:lnTo>
                    <a:pt x="57870" y="45394"/>
                  </a:lnTo>
                  <a:lnTo>
                    <a:pt x="63595" y="0"/>
                  </a:lnTo>
                  <a:lnTo>
                    <a:pt x="71371" y="44464"/>
                  </a:lnTo>
                  <a:lnTo>
                    <a:pt x="108559" y="20061"/>
                  </a:lnTo>
                  <a:lnTo>
                    <a:pt x="75688" y="5589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78" name="Shape 78"/>
        <p:cNvGrpSpPr/>
        <p:nvPr/>
      </p:nvGrpSpPr>
      <p:grpSpPr>
        <a:xfrm>
          <a:off x="0" y="0"/>
          <a:ext cx="0" cy="0"/>
          <a:chOff x="0" y="0"/>
          <a:chExt cx="0" cy="0"/>
        </a:xfrm>
      </p:grpSpPr>
      <p:sp>
        <p:nvSpPr>
          <p:cNvPr id="79" name="Google Shape;79;p8"/>
          <p:cNvSpPr txBox="1"/>
          <p:nvPr>
            <p:ph type="title"/>
          </p:nvPr>
        </p:nvSpPr>
        <p:spPr>
          <a:xfrm>
            <a:off x="931950" y="833675"/>
            <a:ext cx="7280100" cy="2143500"/>
          </a:xfrm>
          <a:prstGeom prst="rect">
            <a:avLst/>
          </a:prstGeom>
        </p:spPr>
        <p:txBody>
          <a:bodyPr anchorCtr="0" anchor="b" bIns="91425" lIns="91425" spcFirstLastPara="1" rIns="91425" wrap="square" tIns="91425">
            <a:noAutofit/>
          </a:bodyPr>
          <a:lstStyle>
            <a:lvl1pPr lvl="0" algn="ctr">
              <a:spcBef>
                <a:spcPts val="0"/>
              </a:spcBef>
              <a:spcAft>
                <a:spcPts val="0"/>
              </a:spcAft>
              <a:buSzPts val="4800"/>
              <a:buNone/>
              <a:defRPr sz="3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grpSp>
        <p:nvGrpSpPr>
          <p:cNvPr id="80" name="Google Shape;80;p8"/>
          <p:cNvGrpSpPr/>
          <p:nvPr/>
        </p:nvGrpSpPr>
        <p:grpSpPr>
          <a:xfrm>
            <a:off x="564925" y="133444"/>
            <a:ext cx="8369168" cy="608189"/>
            <a:chOff x="564925" y="133444"/>
            <a:chExt cx="8369168" cy="608189"/>
          </a:xfrm>
        </p:grpSpPr>
        <p:grpSp>
          <p:nvGrpSpPr>
            <p:cNvPr id="81" name="Google Shape;81;p8"/>
            <p:cNvGrpSpPr/>
            <p:nvPr/>
          </p:nvGrpSpPr>
          <p:grpSpPr>
            <a:xfrm>
              <a:off x="564925" y="445033"/>
              <a:ext cx="296595" cy="296600"/>
              <a:chOff x="10268217" y="1610115"/>
              <a:chExt cx="50999" cy="50999"/>
            </a:xfrm>
          </p:grpSpPr>
          <p:sp>
            <p:nvSpPr>
              <p:cNvPr id="82" name="Google Shape;82;p8"/>
              <p:cNvSpPr/>
              <p:nvPr/>
            </p:nvSpPr>
            <p:spPr>
              <a:xfrm>
                <a:off x="10286369" y="1610115"/>
                <a:ext cx="14670" cy="50999"/>
              </a:xfrm>
              <a:custGeom>
                <a:rect b="b" l="l" r="r" t="t"/>
                <a:pathLst>
                  <a:path extrusionOk="0" h="50999" w="14670">
                    <a:moveTo>
                      <a:pt x="0" y="0"/>
                    </a:moveTo>
                    <a:lnTo>
                      <a:pt x="14670" y="0"/>
                    </a:lnTo>
                    <a:lnTo>
                      <a:pt x="14670" y="51000"/>
                    </a:lnTo>
                    <a:lnTo>
                      <a:pt x="0" y="5100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3" name="Google Shape;83;p8"/>
              <p:cNvSpPr/>
              <p:nvPr/>
            </p:nvSpPr>
            <p:spPr>
              <a:xfrm rot="5400000">
                <a:off x="10286381" y="1610127"/>
                <a:ext cx="14670" cy="50999"/>
              </a:xfrm>
              <a:custGeom>
                <a:rect b="b" l="l" r="r" t="t"/>
                <a:pathLst>
                  <a:path extrusionOk="0" h="50999" w="14670">
                    <a:moveTo>
                      <a:pt x="0" y="0"/>
                    </a:moveTo>
                    <a:lnTo>
                      <a:pt x="14670" y="0"/>
                    </a:lnTo>
                    <a:lnTo>
                      <a:pt x="14670" y="51000"/>
                    </a:lnTo>
                    <a:lnTo>
                      <a:pt x="0" y="5100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84" name="Google Shape;84;p8"/>
            <p:cNvGrpSpPr/>
            <p:nvPr/>
          </p:nvGrpSpPr>
          <p:grpSpPr>
            <a:xfrm>
              <a:off x="8622517" y="133444"/>
              <a:ext cx="311576" cy="311581"/>
              <a:chOff x="8010777" y="386361"/>
              <a:chExt cx="53575" cy="53575"/>
            </a:xfrm>
          </p:grpSpPr>
          <p:sp>
            <p:nvSpPr>
              <p:cNvPr id="85" name="Google Shape;85;p8"/>
              <p:cNvSpPr/>
              <p:nvPr/>
            </p:nvSpPr>
            <p:spPr>
              <a:xfrm>
                <a:off x="8029860" y="386361"/>
                <a:ext cx="15409" cy="53575"/>
              </a:xfrm>
              <a:custGeom>
                <a:rect b="b" l="l" r="r" t="t"/>
                <a:pathLst>
                  <a:path extrusionOk="0" h="53575" w="15409">
                    <a:moveTo>
                      <a:pt x="0" y="0"/>
                    </a:moveTo>
                    <a:lnTo>
                      <a:pt x="15409" y="0"/>
                    </a:lnTo>
                    <a:lnTo>
                      <a:pt x="15409" y="53576"/>
                    </a:lnTo>
                    <a:lnTo>
                      <a:pt x="0" y="53576"/>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6" name="Google Shape;86;p8"/>
              <p:cNvSpPr/>
              <p:nvPr/>
            </p:nvSpPr>
            <p:spPr>
              <a:xfrm rot="5400000">
                <a:off x="8029860" y="386337"/>
                <a:ext cx="15409" cy="53575"/>
              </a:xfrm>
              <a:custGeom>
                <a:rect b="b" l="l" r="r" t="t"/>
                <a:pathLst>
                  <a:path extrusionOk="0" h="53575" w="15409">
                    <a:moveTo>
                      <a:pt x="0" y="0"/>
                    </a:moveTo>
                    <a:lnTo>
                      <a:pt x="15409" y="0"/>
                    </a:lnTo>
                    <a:lnTo>
                      <a:pt x="15409" y="53576"/>
                    </a:lnTo>
                    <a:lnTo>
                      <a:pt x="0" y="53576"/>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nvGrpSpPr>
          <p:cNvPr id="87" name="Google Shape;87;p8"/>
          <p:cNvGrpSpPr/>
          <p:nvPr/>
        </p:nvGrpSpPr>
        <p:grpSpPr>
          <a:xfrm>
            <a:off x="0" y="3845125"/>
            <a:ext cx="9143995" cy="1298812"/>
            <a:chOff x="0" y="3845125"/>
            <a:chExt cx="9143995" cy="1298812"/>
          </a:xfrm>
        </p:grpSpPr>
        <p:sp>
          <p:nvSpPr>
            <p:cNvPr id="88" name="Google Shape;88;p8"/>
            <p:cNvSpPr/>
            <p:nvPr/>
          </p:nvSpPr>
          <p:spPr>
            <a:xfrm>
              <a:off x="0" y="3845125"/>
              <a:ext cx="4572321" cy="1298812"/>
            </a:xfrm>
            <a:custGeom>
              <a:rect b="b" l="l" r="r" t="t"/>
              <a:pathLst>
                <a:path extrusionOk="0" h="215481" w="578958">
                  <a:moveTo>
                    <a:pt x="24" y="215482"/>
                  </a:moveTo>
                  <a:lnTo>
                    <a:pt x="24" y="1608"/>
                  </a:lnTo>
                  <a:cubicBezTo>
                    <a:pt x="24" y="1608"/>
                    <a:pt x="140810" y="-16307"/>
                    <a:pt x="217739" y="67468"/>
                  </a:cubicBezTo>
                  <a:cubicBezTo>
                    <a:pt x="217739" y="67468"/>
                    <a:pt x="349102" y="49530"/>
                    <a:pt x="402726" y="143228"/>
                  </a:cubicBezTo>
                  <a:cubicBezTo>
                    <a:pt x="402726" y="143228"/>
                    <a:pt x="525335" y="116392"/>
                    <a:pt x="578958" y="215482"/>
                  </a:cubicBezTo>
                  <a:lnTo>
                    <a:pt x="0" y="215482"/>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9" name="Google Shape;89;p8"/>
            <p:cNvSpPr/>
            <p:nvPr/>
          </p:nvSpPr>
          <p:spPr>
            <a:xfrm>
              <a:off x="4571674" y="3845125"/>
              <a:ext cx="4572321" cy="1298812"/>
            </a:xfrm>
            <a:custGeom>
              <a:rect b="b" l="l" r="r" t="t"/>
              <a:pathLst>
                <a:path extrusionOk="0" h="215481" w="578958">
                  <a:moveTo>
                    <a:pt x="578934" y="215482"/>
                  </a:moveTo>
                  <a:lnTo>
                    <a:pt x="578934" y="1608"/>
                  </a:lnTo>
                  <a:cubicBezTo>
                    <a:pt x="578934" y="1608"/>
                    <a:pt x="438149" y="-16307"/>
                    <a:pt x="361220" y="67468"/>
                  </a:cubicBezTo>
                  <a:cubicBezTo>
                    <a:pt x="361220" y="67468"/>
                    <a:pt x="229856" y="49530"/>
                    <a:pt x="176232" y="143228"/>
                  </a:cubicBezTo>
                  <a:cubicBezTo>
                    <a:pt x="176232" y="143228"/>
                    <a:pt x="53624" y="116392"/>
                    <a:pt x="0" y="215482"/>
                  </a:cubicBezTo>
                  <a:lnTo>
                    <a:pt x="578958" y="215482"/>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90" name="Shape 90"/>
        <p:cNvGrpSpPr/>
        <p:nvPr/>
      </p:nvGrpSpPr>
      <p:grpSpPr>
        <a:xfrm>
          <a:off x="0" y="0"/>
          <a:ext cx="0" cy="0"/>
          <a:chOff x="0" y="0"/>
          <a:chExt cx="0" cy="0"/>
        </a:xfrm>
      </p:grpSpPr>
      <p:sp>
        <p:nvSpPr>
          <p:cNvPr id="91" name="Google Shape;91;p9"/>
          <p:cNvSpPr txBox="1"/>
          <p:nvPr>
            <p:ph type="title"/>
          </p:nvPr>
        </p:nvSpPr>
        <p:spPr>
          <a:xfrm>
            <a:off x="2135550" y="533422"/>
            <a:ext cx="4872900" cy="11613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3500"/>
              <a:buNone/>
              <a:defRPr sz="6000"/>
            </a:lvl1pPr>
            <a:lvl2pPr lvl="1" rtl="0" algn="ctr">
              <a:spcBef>
                <a:spcPts val="0"/>
              </a:spcBef>
              <a:spcAft>
                <a:spcPts val="0"/>
              </a:spcAft>
              <a:buSzPts val="3500"/>
              <a:buNone/>
              <a:defRPr/>
            </a:lvl2pPr>
            <a:lvl3pPr lvl="2" rtl="0" algn="ctr">
              <a:spcBef>
                <a:spcPts val="0"/>
              </a:spcBef>
              <a:spcAft>
                <a:spcPts val="0"/>
              </a:spcAft>
              <a:buSzPts val="3500"/>
              <a:buNone/>
              <a:defRPr/>
            </a:lvl3pPr>
            <a:lvl4pPr lvl="3" rtl="0" algn="ctr">
              <a:spcBef>
                <a:spcPts val="0"/>
              </a:spcBef>
              <a:spcAft>
                <a:spcPts val="0"/>
              </a:spcAft>
              <a:buSzPts val="3500"/>
              <a:buNone/>
              <a:defRPr/>
            </a:lvl4pPr>
            <a:lvl5pPr lvl="4" rtl="0" algn="ctr">
              <a:spcBef>
                <a:spcPts val="0"/>
              </a:spcBef>
              <a:spcAft>
                <a:spcPts val="0"/>
              </a:spcAft>
              <a:buSzPts val="3500"/>
              <a:buNone/>
              <a:defRPr/>
            </a:lvl5pPr>
            <a:lvl6pPr lvl="5" rtl="0" algn="ctr">
              <a:spcBef>
                <a:spcPts val="0"/>
              </a:spcBef>
              <a:spcAft>
                <a:spcPts val="0"/>
              </a:spcAft>
              <a:buSzPts val="3500"/>
              <a:buNone/>
              <a:defRPr/>
            </a:lvl6pPr>
            <a:lvl7pPr lvl="6" rtl="0" algn="ctr">
              <a:spcBef>
                <a:spcPts val="0"/>
              </a:spcBef>
              <a:spcAft>
                <a:spcPts val="0"/>
              </a:spcAft>
              <a:buSzPts val="3500"/>
              <a:buNone/>
              <a:defRPr/>
            </a:lvl7pPr>
            <a:lvl8pPr lvl="7" rtl="0" algn="ctr">
              <a:spcBef>
                <a:spcPts val="0"/>
              </a:spcBef>
              <a:spcAft>
                <a:spcPts val="0"/>
              </a:spcAft>
              <a:buSzPts val="3500"/>
              <a:buNone/>
              <a:defRPr/>
            </a:lvl8pPr>
            <a:lvl9pPr lvl="8" rtl="0" algn="ctr">
              <a:spcBef>
                <a:spcPts val="0"/>
              </a:spcBef>
              <a:spcAft>
                <a:spcPts val="0"/>
              </a:spcAft>
              <a:buSzPts val="3500"/>
              <a:buNone/>
              <a:defRPr/>
            </a:lvl9pPr>
          </a:lstStyle>
          <a:p/>
        </p:txBody>
      </p:sp>
      <p:sp>
        <p:nvSpPr>
          <p:cNvPr id="92" name="Google Shape;92;p9"/>
          <p:cNvSpPr txBox="1"/>
          <p:nvPr>
            <p:ph idx="1" type="subTitle"/>
          </p:nvPr>
        </p:nvSpPr>
        <p:spPr>
          <a:xfrm>
            <a:off x="2135550" y="1694847"/>
            <a:ext cx="4872900" cy="6711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sz="16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grpSp>
        <p:nvGrpSpPr>
          <p:cNvPr id="93" name="Google Shape;93;p9"/>
          <p:cNvGrpSpPr/>
          <p:nvPr/>
        </p:nvGrpSpPr>
        <p:grpSpPr>
          <a:xfrm>
            <a:off x="188242" y="132494"/>
            <a:ext cx="8747990" cy="2277239"/>
            <a:chOff x="188242" y="132494"/>
            <a:chExt cx="8747990" cy="2277239"/>
          </a:xfrm>
        </p:grpSpPr>
        <p:grpSp>
          <p:nvGrpSpPr>
            <p:cNvPr id="94" name="Google Shape;94;p9"/>
            <p:cNvGrpSpPr/>
            <p:nvPr/>
          </p:nvGrpSpPr>
          <p:grpSpPr>
            <a:xfrm>
              <a:off x="8639638" y="2113133"/>
              <a:ext cx="296595" cy="296600"/>
              <a:chOff x="10268217" y="1610115"/>
              <a:chExt cx="50999" cy="50999"/>
            </a:xfrm>
          </p:grpSpPr>
          <p:sp>
            <p:nvSpPr>
              <p:cNvPr id="95" name="Google Shape;95;p9"/>
              <p:cNvSpPr/>
              <p:nvPr/>
            </p:nvSpPr>
            <p:spPr>
              <a:xfrm>
                <a:off x="10286369" y="1610115"/>
                <a:ext cx="14670" cy="50999"/>
              </a:xfrm>
              <a:custGeom>
                <a:rect b="b" l="l" r="r" t="t"/>
                <a:pathLst>
                  <a:path extrusionOk="0" h="50999" w="14670">
                    <a:moveTo>
                      <a:pt x="0" y="0"/>
                    </a:moveTo>
                    <a:lnTo>
                      <a:pt x="14670" y="0"/>
                    </a:lnTo>
                    <a:lnTo>
                      <a:pt x="14670" y="51000"/>
                    </a:lnTo>
                    <a:lnTo>
                      <a:pt x="0" y="5100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6" name="Google Shape;96;p9"/>
              <p:cNvSpPr/>
              <p:nvPr/>
            </p:nvSpPr>
            <p:spPr>
              <a:xfrm rot="5400000">
                <a:off x="10286381" y="1610127"/>
                <a:ext cx="14670" cy="50999"/>
              </a:xfrm>
              <a:custGeom>
                <a:rect b="b" l="l" r="r" t="t"/>
                <a:pathLst>
                  <a:path extrusionOk="0" h="50999" w="14670">
                    <a:moveTo>
                      <a:pt x="0" y="0"/>
                    </a:moveTo>
                    <a:lnTo>
                      <a:pt x="14670" y="0"/>
                    </a:lnTo>
                    <a:lnTo>
                      <a:pt x="14670" y="51000"/>
                    </a:lnTo>
                    <a:lnTo>
                      <a:pt x="0" y="5100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97" name="Google Shape;97;p9"/>
            <p:cNvGrpSpPr/>
            <p:nvPr/>
          </p:nvGrpSpPr>
          <p:grpSpPr>
            <a:xfrm>
              <a:off x="188242" y="132494"/>
              <a:ext cx="311576" cy="311581"/>
              <a:chOff x="8010777" y="386361"/>
              <a:chExt cx="53575" cy="53575"/>
            </a:xfrm>
          </p:grpSpPr>
          <p:sp>
            <p:nvSpPr>
              <p:cNvPr id="98" name="Google Shape;98;p9"/>
              <p:cNvSpPr/>
              <p:nvPr/>
            </p:nvSpPr>
            <p:spPr>
              <a:xfrm>
                <a:off x="8029860" y="386361"/>
                <a:ext cx="15409" cy="53575"/>
              </a:xfrm>
              <a:custGeom>
                <a:rect b="b" l="l" r="r" t="t"/>
                <a:pathLst>
                  <a:path extrusionOk="0" h="53575" w="15409">
                    <a:moveTo>
                      <a:pt x="0" y="0"/>
                    </a:moveTo>
                    <a:lnTo>
                      <a:pt x="15409" y="0"/>
                    </a:lnTo>
                    <a:lnTo>
                      <a:pt x="15409" y="53576"/>
                    </a:lnTo>
                    <a:lnTo>
                      <a:pt x="0" y="53576"/>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9" name="Google Shape;99;p9"/>
              <p:cNvSpPr/>
              <p:nvPr/>
            </p:nvSpPr>
            <p:spPr>
              <a:xfrm rot="5400000">
                <a:off x="8029860" y="386337"/>
                <a:ext cx="15409" cy="53575"/>
              </a:xfrm>
              <a:custGeom>
                <a:rect b="b" l="l" r="r" t="t"/>
                <a:pathLst>
                  <a:path extrusionOk="0" h="53575" w="15409">
                    <a:moveTo>
                      <a:pt x="0" y="0"/>
                    </a:moveTo>
                    <a:lnTo>
                      <a:pt x="15409" y="0"/>
                    </a:lnTo>
                    <a:lnTo>
                      <a:pt x="15409" y="53576"/>
                    </a:lnTo>
                    <a:lnTo>
                      <a:pt x="0" y="53576"/>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nvGrpSpPr>
          <p:cNvPr id="100" name="Google Shape;100;p9"/>
          <p:cNvGrpSpPr/>
          <p:nvPr/>
        </p:nvGrpSpPr>
        <p:grpSpPr>
          <a:xfrm>
            <a:off x="0" y="3845125"/>
            <a:ext cx="9143995" cy="1298812"/>
            <a:chOff x="0" y="3845125"/>
            <a:chExt cx="9143995" cy="1298812"/>
          </a:xfrm>
        </p:grpSpPr>
        <p:sp>
          <p:nvSpPr>
            <p:cNvPr id="101" name="Google Shape;101;p9"/>
            <p:cNvSpPr/>
            <p:nvPr/>
          </p:nvSpPr>
          <p:spPr>
            <a:xfrm>
              <a:off x="0" y="3845125"/>
              <a:ext cx="4572321" cy="1298812"/>
            </a:xfrm>
            <a:custGeom>
              <a:rect b="b" l="l" r="r" t="t"/>
              <a:pathLst>
                <a:path extrusionOk="0" h="215481" w="578958">
                  <a:moveTo>
                    <a:pt x="24" y="215482"/>
                  </a:moveTo>
                  <a:lnTo>
                    <a:pt x="24" y="1608"/>
                  </a:lnTo>
                  <a:cubicBezTo>
                    <a:pt x="24" y="1608"/>
                    <a:pt x="140810" y="-16307"/>
                    <a:pt x="217739" y="67468"/>
                  </a:cubicBezTo>
                  <a:cubicBezTo>
                    <a:pt x="217739" y="67468"/>
                    <a:pt x="349102" y="49530"/>
                    <a:pt x="402726" y="143228"/>
                  </a:cubicBezTo>
                  <a:cubicBezTo>
                    <a:pt x="402726" y="143228"/>
                    <a:pt x="525335" y="116392"/>
                    <a:pt x="578958" y="215482"/>
                  </a:cubicBezTo>
                  <a:lnTo>
                    <a:pt x="0" y="215482"/>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2" name="Google Shape;102;p9"/>
            <p:cNvSpPr/>
            <p:nvPr/>
          </p:nvSpPr>
          <p:spPr>
            <a:xfrm>
              <a:off x="4571674" y="3845125"/>
              <a:ext cx="4572321" cy="1298812"/>
            </a:xfrm>
            <a:custGeom>
              <a:rect b="b" l="l" r="r" t="t"/>
              <a:pathLst>
                <a:path extrusionOk="0" h="215481" w="578958">
                  <a:moveTo>
                    <a:pt x="578934" y="215482"/>
                  </a:moveTo>
                  <a:lnTo>
                    <a:pt x="578934" y="1608"/>
                  </a:lnTo>
                  <a:cubicBezTo>
                    <a:pt x="578934" y="1608"/>
                    <a:pt x="438149" y="-16307"/>
                    <a:pt x="361220" y="67468"/>
                  </a:cubicBezTo>
                  <a:cubicBezTo>
                    <a:pt x="361220" y="67468"/>
                    <a:pt x="229856" y="49530"/>
                    <a:pt x="176232" y="143228"/>
                  </a:cubicBezTo>
                  <a:cubicBezTo>
                    <a:pt x="176232" y="143228"/>
                    <a:pt x="53624" y="116392"/>
                    <a:pt x="0" y="215482"/>
                  </a:cubicBezTo>
                  <a:lnTo>
                    <a:pt x="578958" y="215482"/>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03" name="Shape 103"/>
        <p:cNvGrpSpPr/>
        <p:nvPr/>
      </p:nvGrpSpPr>
      <p:grpSpPr>
        <a:xfrm>
          <a:off x="0" y="0"/>
          <a:ext cx="0" cy="0"/>
          <a:chOff x="0" y="0"/>
          <a:chExt cx="0" cy="0"/>
        </a:xfrm>
      </p:grpSpPr>
      <p:sp>
        <p:nvSpPr>
          <p:cNvPr id="104" name="Google Shape;104;p10"/>
          <p:cNvSpPr/>
          <p:nvPr>
            <p:ph idx="2" type="pic"/>
          </p:nvPr>
        </p:nvSpPr>
        <p:spPr>
          <a:xfrm>
            <a:off x="0" y="-6900"/>
            <a:ext cx="9144000" cy="5157300"/>
          </a:xfrm>
          <a:prstGeom prst="rect">
            <a:avLst/>
          </a:prstGeom>
          <a:noFill/>
          <a:ln>
            <a:noFill/>
          </a:ln>
        </p:spPr>
      </p:sp>
      <p:sp>
        <p:nvSpPr>
          <p:cNvPr id="105" name="Google Shape;105;p10"/>
          <p:cNvSpPr txBox="1"/>
          <p:nvPr>
            <p:ph type="title"/>
          </p:nvPr>
        </p:nvSpPr>
        <p:spPr>
          <a:xfrm>
            <a:off x="713225" y="3911600"/>
            <a:ext cx="7717500" cy="692400"/>
          </a:xfrm>
          <a:prstGeom prst="rect">
            <a:avLst/>
          </a:prstGeom>
          <a:solidFill>
            <a:schemeClr val="lt1"/>
          </a:solidFill>
          <a:ln cap="flat" cmpd="sng" w="28575">
            <a:solidFill>
              <a:schemeClr val="accent6"/>
            </a:solidFill>
            <a:prstDash val="solid"/>
            <a:round/>
            <a:headEnd len="sm" w="sm" type="none"/>
            <a:tailEnd len="sm" w="sm" type="none"/>
          </a:ln>
        </p:spPr>
        <p:txBody>
          <a:bodyPr anchorCtr="0" anchor="t" bIns="91425" lIns="91425" spcFirstLastPara="1" rIns="91425" wrap="square" tIns="91425">
            <a:noAutofit/>
          </a:bodyPr>
          <a:lstStyle>
            <a:lvl1pPr lvl="0" rtl="0" algn="ctr">
              <a:spcBef>
                <a:spcPts val="0"/>
              </a:spcBef>
              <a:spcAft>
                <a:spcPts val="0"/>
              </a:spcAft>
              <a:buSzPts val="3500"/>
              <a:buNone/>
              <a:defRPr sz="3000"/>
            </a:lvl1pPr>
            <a:lvl2pPr lvl="1" rtl="0" algn="ctr">
              <a:spcBef>
                <a:spcPts val="0"/>
              </a:spcBef>
              <a:spcAft>
                <a:spcPts val="0"/>
              </a:spcAft>
              <a:buSzPts val="3500"/>
              <a:buNone/>
              <a:defRPr/>
            </a:lvl2pPr>
            <a:lvl3pPr lvl="2" rtl="0" algn="ctr">
              <a:spcBef>
                <a:spcPts val="0"/>
              </a:spcBef>
              <a:spcAft>
                <a:spcPts val="0"/>
              </a:spcAft>
              <a:buSzPts val="3500"/>
              <a:buNone/>
              <a:defRPr/>
            </a:lvl3pPr>
            <a:lvl4pPr lvl="3" rtl="0" algn="ctr">
              <a:spcBef>
                <a:spcPts val="0"/>
              </a:spcBef>
              <a:spcAft>
                <a:spcPts val="0"/>
              </a:spcAft>
              <a:buSzPts val="3500"/>
              <a:buNone/>
              <a:defRPr/>
            </a:lvl4pPr>
            <a:lvl5pPr lvl="4" rtl="0" algn="ctr">
              <a:spcBef>
                <a:spcPts val="0"/>
              </a:spcBef>
              <a:spcAft>
                <a:spcPts val="0"/>
              </a:spcAft>
              <a:buSzPts val="3500"/>
              <a:buNone/>
              <a:defRPr/>
            </a:lvl5pPr>
            <a:lvl6pPr lvl="5" rtl="0" algn="ctr">
              <a:spcBef>
                <a:spcPts val="0"/>
              </a:spcBef>
              <a:spcAft>
                <a:spcPts val="0"/>
              </a:spcAft>
              <a:buSzPts val="3500"/>
              <a:buNone/>
              <a:defRPr/>
            </a:lvl6pPr>
            <a:lvl7pPr lvl="6" rtl="0" algn="ctr">
              <a:spcBef>
                <a:spcPts val="0"/>
              </a:spcBef>
              <a:spcAft>
                <a:spcPts val="0"/>
              </a:spcAft>
              <a:buSzPts val="3500"/>
              <a:buNone/>
              <a:defRPr/>
            </a:lvl7pPr>
            <a:lvl8pPr lvl="7" rtl="0" algn="ctr">
              <a:spcBef>
                <a:spcPts val="0"/>
              </a:spcBef>
              <a:spcAft>
                <a:spcPts val="0"/>
              </a:spcAft>
              <a:buSzPts val="3500"/>
              <a:buNone/>
              <a:defRPr/>
            </a:lvl8pPr>
            <a:lvl9pPr lvl="8" rtl="0" algn="ctr">
              <a:spcBef>
                <a:spcPts val="0"/>
              </a:spcBef>
              <a:spcAft>
                <a:spcPts val="0"/>
              </a:spcAft>
              <a:buSzPts val="3500"/>
              <a:buNone/>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8" Type="http://schemas.openxmlformats.org/officeDocument/2006/relationships/slideLayout" Target="../slideLayouts/slideLayout28.xml"/><Relationship Id="rId27" Type="http://schemas.openxmlformats.org/officeDocument/2006/relationships/slideLayout" Target="../slideLayouts/slideLayout27.xml"/><Relationship Id="rId5" Type="http://schemas.openxmlformats.org/officeDocument/2006/relationships/slideLayout" Target="../slideLayouts/slideLayout5.xml"/><Relationship Id="rId6" Type="http://schemas.openxmlformats.org/officeDocument/2006/relationships/slideLayout" Target="../slideLayouts/slideLayout6.xml"/><Relationship Id="rId29" Type="http://schemas.openxmlformats.org/officeDocument/2006/relationships/slideLayout" Target="../slideLayouts/slideLayout29.xml"/><Relationship Id="rId7" Type="http://schemas.openxmlformats.org/officeDocument/2006/relationships/slideLayout" Target="../slideLayouts/slideLayout7.xml"/><Relationship Id="rId8" Type="http://schemas.openxmlformats.org/officeDocument/2006/relationships/slideLayout" Target="../slideLayouts/slideLayout8.xml"/><Relationship Id="rId31" Type="http://schemas.openxmlformats.org/officeDocument/2006/relationships/slideLayout" Target="../slideLayouts/slideLayout31.xml"/><Relationship Id="rId30" Type="http://schemas.openxmlformats.org/officeDocument/2006/relationships/slideLayout" Target="../slideLayouts/slideLayout30.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32" Type="http://schemas.openxmlformats.org/officeDocument/2006/relationships/theme" Target="../theme/theme2.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713225" y="445025"/>
            <a:ext cx="7717500" cy="5727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dk1"/>
              </a:buClr>
              <a:buSzPts val="3500"/>
              <a:buFont typeface="Balsamiq Sans"/>
              <a:buNone/>
              <a:defRPr sz="3500">
                <a:solidFill>
                  <a:schemeClr val="dk1"/>
                </a:solidFill>
                <a:latin typeface="Balsamiq Sans"/>
                <a:ea typeface="Balsamiq Sans"/>
                <a:cs typeface="Balsamiq Sans"/>
                <a:sym typeface="Balsamiq Sans"/>
              </a:defRPr>
            </a:lvl1pPr>
            <a:lvl2pPr lvl="1" rtl="0">
              <a:spcBef>
                <a:spcPts val="0"/>
              </a:spcBef>
              <a:spcAft>
                <a:spcPts val="0"/>
              </a:spcAft>
              <a:buClr>
                <a:schemeClr val="dk1"/>
              </a:buClr>
              <a:buSzPts val="3500"/>
              <a:buFont typeface="DM Sans"/>
              <a:buNone/>
              <a:defRPr b="1" sz="3500">
                <a:solidFill>
                  <a:schemeClr val="dk1"/>
                </a:solidFill>
                <a:latin typeface="DM Sans"/>
                <a:ea typeface="DM Sans"/>
                <a:cs typeface="DM Sans"/>
                <a:sym typeface="DM Sans"/>
              </a:defRPr>
            </a:lvl2pPr>
            <a:lvl3pPr lvl="2" rtl="0">
              <a:spcBef>
                <a:spcPts val="0"/>
              </a:spcBef>
              <a:spcAft>
                <a:spcPts val="0"/>
              </a:spcAft>
              <a:buClr>
                <a:schemeClr val="dk1"/>
              </a:buClr>
              <a:buSzPts val="3500"/>
              <a:buFont typeface="DM Sans"/>
              <a:buNone/>
              <a:defRPr b="1" sz="3500">
                <a:solidFill>
                  <a:schemeClr val="dk1"/>
                </a:solidFill>
                <a:latin typeface="DM Sans"/>
                <a:ea typeface="DM Sans"/>
                <a:cs typeface="DM Sans"/>
                <a:sym typeface="DM Sans"/>
              </a:defRPr>
            </a:lvl3pPr>
            <a:lvl4pPr lvl="3" rtl="0">
              <a:spcBef>
                <a:spcPts val="0"/>
              </a:spcBef>
              <a:spcAft>
                <a:spcPts val="0"/>
              </a:spcAft>
              <a:buClr>
                <a:schemeClr val="dk1"/>
              </a:buClr>
              <a:buSzPts val="3500"/>
              <a:buFont typeface="DM Sans"/>
              <a:buNone/>
              <a:defRPr b="1" sz="3500">
                <a:solidFill>
                  <a:schemeClr val="dk1"/>
                </a:solidFill>
                <a:latin typeface="DM Sans"/>
                <a:ea typeface="DM Sans"/>
                <a:cs typeface="DM Sans"/>
                <a:sym typeface="DM Sans"/>
              </a:defRPr>
            </a:lvl4pPr>
            <a:lvl5pPr lvl="4" rtl="0">
              <a:spcBef>
                <a:spcPts val="0"/>
              </a:spcBef>
              <a:spcAft>
                <a:spcPts val="0"/>
              </a:spcAft>
              <a:buClr>
                <a:schemeClr val="dk1"/>
              </a:buClr>
              <a:buSzPts val="3500"/>
              <a:buFont typeface="DM Sans"/>
              <a:buNone/>
              <a:defRPr b="1" sz="3500">
                <a:solidFill>
                  <a:schemeClr val="dk1"/>
                </a:solidFill>
                <a:latin typeface="DM Sans"/>
                <a:ea typeface="DM Sans"/>
                <a:cs typeface="DM Sans"/>
                <a:sym typeface="DM Sans"/>
              </a:defRPr>
            </a:lvl5pPr>
            <a:lvl6pPr lvl="5" rtl="0">
              <a:spcBef>
                <a:spcPts val="0"/>
              </a:spcBef>
              <a:spcAft>
                <a:spcPts val="0"/>
              </a:spcAft>
              <a:buClr>
                <a:schemeClr val="dk1"/>
              </a:buClr>
              <a:buSzPts val="3500"/>
              <a:buFont typeface="DM Sans"/>
              <a:buNone/>
              <a:defRPr b="1" sz="3500">
                <a:solidFill>
                  <a:schemeClr val="dk1"/>
                </a:solidFill>
                <a:latin typeface="DM Sans"/>
                <a:ea typeface="DM Sans"/>
                <a:cs typeface="DM Sans"/>
                <a:sym typeface="DM Sans"/>
              </a:defRPr>
            </a:lvl6pPr>
            <a:lvl7pPr lvl="6" rtl="0">
              <a:spcBef>
                <a:spcPts val="0"/>
              </a:spcBef>
              <a:spcAft>
                <a:spcPts val="0"/>
              </a:spcAft>
              <a:buClr>
                <a:schemeClr val="dk1"/>
              </a:buClr>
              <a:buSzPts val="3500"/>
              <a:buFont typeface="DM Sans"/>
              <a:buNone/>
              <a:defRPr b="1" sz="3500">
                <a:solidFill>
                  <a:schemeClr val="dk1"/>
                </a:solidFill>
                <a:latin typeface="DM Sans"/>
                <a:ea typeface="DM Sans"/>
                <a:cs typeface="DM Sans"/>
                <a:sym typeface="DM Sans"/>
              </a:defRPr>
            </a:lvl7pPr>
            <a:lvl8pPr lvl="7" rtl="0">
              <a:spcBef>
                <a:spcPts val="0"/>
              </a:spcBef>
              <a:spcAft>
                <a:spcPts val="0"/>
              </a:spcAft>
              <a:buClr>
                <a:schemeClr val="dk1"/>
              </a:buClr>
              <a:buSzPts val="3500"/>
              <a:buFont typeface="DM Sans"/>
              <a:buNone/>
              <a:defRPr b="1" sz="3500">
                <a:solidFill>
                  <a:schemeClr val="dk1"/>
                </a:solidFill>
                <a:latin typeface="DM Sans"/>
                <a:ea typeface="DM Sans"/>
                <a:cs typeface="DM Sans"/>
                <a:sym typeface="DM Sans"/>
              </a:defRPr>
            </a:lvl8pPr>
            <a:lvl9pPr lvl="8" rtl="0">
              <a:spcBef>
                <a:spcPts val="0"/>
              </a:spcBef>
              <a:spcAft>
                <a:spcPts val="0"/>
              </a:spcAft>
              <a:buClr>
                <a:schemeClr val="dk1"/>
              </a:buClr>
              <a:buSzPts val="3500"/>
              <a:buFont typeface="DM Sans"/>
              <a:buNone/>
              <a:defRPr b="1" sz="3500">
                <a:solidFill>
                  <a:schemeClr val="dk1"/>
                </a:solidFill>
                <a:latin typeface="DM Sans"/>
                <a:ea typeface="DM Sans"/>
                <a:cs typeface="DM Sans"/>
                <a:sym typeface="DM Sans"/>
              </a:defRPr>
            </a:lvl9pPr>
          </a:lstStyle>
          <a:p/>
        </p:txBody>
      </p:sp>
      <p:sp>
        <p:nvSpPr>
          <p:cNvPr id="7" name="Google Shape;7;p1"/>
          <p:cNvSpPr txBox="1"/>
          <p:nvPr>
            <p:ph idx="1" type="body"/>
          </p:nvPr>
        </p:nvSpPr>
        <p:spPr>
          <a:xfrm>
            <a:off x="713225" y="1152475"/>
            <a:ext cx="7717500" cy="3416400"/>
          </a:xfrm>
          <a:prstGeom prst="rect">
            <a:avLst/>
          </a:prstGeom>
          <a:noFill/>
          <a:ln>
            <a:noFill/>
          </a:ln>
        </p:spPr>
        <p:txBody>
          <a:bodyPr anchorCtr="0" anchor="t" bIns="91425" lIns="91425" spcFirstLastPara="1" rIns="91425" wrap="square" tIns="91425">
            <a:noAutofit/>
          </a:bodyPr>
          <a:lstStyle>
            <a:lvl1pPr indent="-317500" lvl="0" marL="457200">
              <a:lnSpc>
                <a:spcPct val="115000"/>
              </a:lnSpc>
              <a:spcBef>
                <a:spcPts val="0"/>
              </a:spcBef>
              <a:spcAft>
                <a:spcPts val="0"/>
              </a:spcAft>
              <a:buClr>
                <a:schemeClr val="dk1"/>
              </a:buClr>
              <a:buSzPts val="1400"/>
              <a:buFont typeface="Nunito"/>
              <a:buChar char="●"/>
              <a:defRPr>
                <a:solidFill>
                  <a:schemeClr val="dk1"/>
                </a:solidFill>
                <a:latin typeface="Nunito"/>
                <a:ea typeface="Nunito"/>
                <a:cs typeface="Nunito"/>
                <a:sym typeface="Nunito"/>
              </a:defRPr>
            </a:lvl1pPr>
            <a:lvl2pPr indent="-317500" lvl="1" marL="914400">
              <a:lnSpc>
                <a:spcPct val="115000"/>
              </a:lnSpc>
              <a:spcBef>
                <a:spcPts val="0"/>
              </a:spcBef>
              <a:spcAft>
                <a:spcPts val="0"/>
              </a:spcAft>
              <a:buClr>
                <a:schemeClr val="dk1"/>
              </a:buClr>
              <a:buSzPts val="1400"/>
              <a:buFont typeface="Nunito"/>
              <a:buChar char="○"/>
              <a:defRPr>
                <a:solidFill>
                  <a:schemeClr val="dk1"/>
                </a:solidFill>
                <a:latin typeface="Nunito"/>
                <a:ea typeface="Nunito"/>
                <a:cs typeface="Nunito"/>
                <a:sym typeface="Nunito"/>
              </a:defRPr>
            </a:lvl2pPr>
            <a:lvl3pPr indent="-317500" lvl="2" marL="1371600">
              <a:lnSpc>
                <a:spcPct val="115000"/>
              </a:lnSpc>
              <a:spcBef>
                <a:spcPts val="0"/>
              </a:spcBef>
              <a:spcAft>
                <a:spcPts val="0"/>
              </a:spcAft>
              <a:buClr>
                <a:schemeClr val="dk1"/>
              </a:buClr>
              <a:buSzPts val="1400"/>
              <a:buFont typeface="Nunito"/>
              <a:buChar char="■"/>
              <a:defRPr>
                <a:solidFill>
                  <a:schemeClr val="dk1"/>
                </a:solidFill>
                <a:latin typeface="Nunito"/>
                <a:ea typeface="Nunito"/>
                <a:cs typeface="Nunito"/>
                <a:sym typeface="Nunito"/>
              </a:defRPr>
            </a:lvl3pPr>
            <a:lvl4pPr indent="-317500" lvl="3" marL="1828800">
              <a:lnSpc>
                <a:spcPct val="115000"/>
              </a:lnSpc>
              <a:spcBef>
                <a:spcPts val="0"/>
              </a:spcBef>
              <a:spcAft>
                <a:spcPts val="0"/>
              </a:spcAft>
              <a:buClr>
                <a:schemeClr val="dk1"/>
              </a:buClr>
              <a:buSzPts val="1400"/>
              <a:buFont typeface="Nunito"/>
              <a:buChar char="●"/>
              <a:defRPr>
                <a:solidFill>
                  <a:schemeClr val="dk1"/>
                </a:solidFill>
                <a:latin typeface="Nunito"/>
                <a:ea typeface="Nunito"/>
                <a:cs typeface="Nunito"/>
                <a:sym typeface="Nunito"/>
              </a:defRPr>
            </a:lvl4pPr>
            <a:lvl5pPr indent="-317500" lvl="4" marL="2286000">
              <a:lnSpc>
                <a:spcPct val="115000"/>
              </a:lnSpc>
              <a:spcBef>
                <a:spcPts val="0"/>
              </a:spcBef>
              <a:spcAft>
                <a:spcPts val="0"/>
              </a:spcAft>
              <a:buClr>
                <a:schemeClr val="dk1"/>
              </a:buClr>
              <a:buSzPts val="1400"/>
              <a:buFont typeface="Nunito"/>
              <a:buChar char="○"/>
              <a:defRPr>
                <a:solidFill>
                  <a:schemeClr val="dk1"/>
                </a:solidFill>
                <a:latin typeface="Nunito"/>
                <a:ea typeface="Nunito"/>
                <a:cs typeface="Nunito"/>
                <a:sym typeface="Nunito"/>
              </a:defRPr>
            </a:lvl5pPr>
            <a:lvl6pPr indent="-317500" lvl="5" marL="2743200">
              <a:lnSpc>
                <a:spcPct val="115000"/>
              </a:lnSpc>
              <a:spcBef>
                <a:spcPts val="0"/>
              </a:spcBef>
              <a:spcAft>
                <a:spcPts val="0"/>
              </a:spcAft>
              <a:buClr>
                <a:schemeClr val="dk1"/>
              </a:buClr>
              <a:buSzPts val="1400"/>
              <a:buFont typeface="Nunito"/>
              <a:buChar char="■"/>
              <a:defRPr>
                <a:solidFill>
                  <a:schemeClr val="dk1"/>
                </a:solidFill>
                <a:latin typeface="Nunito"/>
                <a:ea typeface="Nunito"/>
                <a:cs typeface="Nunito"/>
                <a:sym typeface="Nunito"/>
              </a:defRPr>
            </a:lvl6pPr>
            <a:lvl7pPr indent="-317500" lvl="6" marL="3200400">
              <a:lnSpc>
                <a:spcPct val="115000"/>
              </a:lnSpc>
              <a:spcBef>
                <a:spcPts val="0"/>
              </a:spcBef>
              <a:spcAft>
                <a:spcPts val="0"/>
              </a:spcAft>
              <a:buClr>
                <a:schemeClr val="dk1"/>
              </a:buClr>
              <a:buSzPts val="1400"/>
              <a:buFont typeface="Nunito"/>
              <a:buChar char="●"/>
              <a:defRPr>
                <a:solidFill>
                  <a:schemeClr val="dk1"/>
                </a:solidFill>
                <a:latin typeface="Nunito"/>
                <a:ea typeface="Nunito"/>
                <a:cs typeface="Nunito"/>
                <a:sym typeface="Nunito"/>
              </a:defRPr>
            </a:lvl7pPr>
            <a:lvl8pPr indent="-317500" lvl="7" marL="3657600">
              <a:lnSpc>
                <a:spcPct val="115000"/>
              </a:lnSpc>
              <a:spcBef>
                <a:spcPts val="0"/>
              </a:spcBef>
              <a:spcAft>
                <a:spcPts val="0"/>
              </a:spcAft>
              <a:buClr>
                <a:schemeClr val="dk1"/>
              </a:buClr>
              <a:buSzPts val="1400"/>
              <a:buFont typeface="Nunito"/>
              <a:buChar char="○"/>
              <a:defRPr>
                <a:solidFill>
                  <a:schemeClr val="dk1"/>
                </a:solidFill>
                <a:latin typeface="Nunito"/>
                <a:ea typeface="Nunito"/>
                <a:cs typeface="Nunito"/>
                <a:sym typeface="Nunito"/>
              </a:defRPr>
            </a:lvl8pPr>
            <a:lvl9pPr indent="-317500" lvl="8" marL="4114800">
              <a:lnSpc>
                <a:spcPct val="115000"/>
              </a:lnSpc>
              <a:spcBef>
                <a:spcPts val="0"/>
              </a:spcBef>
              <a:spcAft>
                <a:spcPts val="0"/>
              </a:spcAft>
              <a:buClr>
                <a:schemeClr val="dk1"/>
              </a:buClr>
              <a:buSzPts val="1400"/>
              <a:buFont typeface="Nunito"/>
              <a:buChar char="■"/>
              <a:defRPr>
                <a:solidFill>
                  <a:schemeClr val="dk1"/>
                </a:solidFill>
                <a:latin typeface="Nunito"/>
                <a:ea typeface="Nunito"/>
                <a:cs typeface="Nunito"/>
                <a:sym typeface="Nunito"/>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 id="2147483678" r:id="rId31"/>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1.xml"/><Relationship Id="rId3" Type="http://schemas.openxmlformats.org/officeDocument/2006/relationships/image" Target="../media/image12.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2.xml"/><Relationship Id="rId3" Type="http://schemas.openxmlformats.org/officeDocument/2006/relationships/image" Target="../media/image13.png"/><Relationship Id="rId4" Type="http://schemas.openxmlformats.org/officeDocument/2006/relationships/image" Target="../media/image1.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13.xml"/><Relationship Id="rId3" Type="http://schemas.openxmlformats.org/officeDocument/2006/relationships/image" Target="../media/image10.png"/><Relationship Id="rId4" Type="http://schemas.openxmlformats.org/officeDocument/2006/relationships/image" Target="../media/image9.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4.xml"/><Relationship Id="rId3" Type="http://schemas.openxmlformats.org/officeDocument/2006/relationships/image" Target="../media/image5.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6.xml"/><Relationship Id="rId3" Type="http://schemas.openxmlformats.org/officeDocument/2006/relationships/image" Target="../media/image7.png"/><Relationship Id="rId4" Type="http://schemas.openxmlformats.org/officeDocument/2006/relationships/hyperlink" Target="https://scriv.ai/guides/retrieval-augmented-generation-overview/" TargetMode="Externa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9.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26.xml"/><Relationship Id="rId3" Type="http://schemas.openxmlformats.org/officeDocument/2006/relationships/hyperlink" Target="https://www.halaltimes.com/top-4-challenges-of-halal-consumerism-in-non-muslim-countries/" TargetMode="External"/><Relationship Id="rId4" Type="http://schemas.openxmlformats.org/officeDocument/2006/relationships/hyperlink" Target="https://fulcrum.sg/unifying-halal-product-certification-aseans-challenge/" TargetMode="External"/><Relationship Id="rId5" Type="http://schemas.openxmlformats.org/officeDocument/2006/relationships/hyperlink" Target="https://www.nst.com.my/opinion/columnists/2019/09/518767/halal-consumerism-wider-perspective"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4.xml"/><Relationship Id="rId3" Type="http://schemas.openxmlformats.org/officeDocument/2006/relationships/image" Target="../media/image14.jpg"/><Relationship Id="rId4" Type="http://schemas.openxmlformats.org/officeDocument/2006/relationships/image" Target="../media/image2.png"/><Relationship Id="rId9" Type="http://schemas.openxmlformats.org/officeDocument/2006/relationships/image" Target="../media/image3.png"/><Relationship Id="rId5" Type="http://schemas.openxmlformats.org/officeDocument/2006/relationships/image" Target="../media/image8.png"/><Relationship Id="rId6" Type="http://schemas.openxmlformats.org/officeDocument/2006/relationships/image" Target="../media/image4.png"/><Relationship Id="rId7" Type="http://schemas.openxmlformats.org/officeDocument/2006/relationships/image" Target="../media/image11.png"/><Relationship Id="rId8" Type="http://schemas.openxmlformats.org/officeDocument/2006/relationships/image" Target="../media/image6.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hyperlink" Target="https://www.muis.gov.sg/halal/Religious-Guidelines/Food-and-Drinks-Categories" TargetMode="External"/><Relationship Id="rId4" Type="http://schemas.openxmlformats.org/officeDocument/2006/relationships/hyperlink" Target="https://www.muis.gov.sg/halal/Religious-Guidelines/Food-Selection" TargetMode="External"/><Relationship Id="rId5" Type="http://schemas.openxmlformats.org/officeDocument/2006/relationships/hyperlink" Target="https://www.muis.gov.sg/halal/Religious-Guidelines/Food-Preparation" TargetMode="External"/><Relationship Id="rId6" Type="http://schemas.openxmlformats.org/officeDocument/2006/relationships/hyperlink" Target="https://www.muis.gov.sg/-/media/Files/Halal/Documents/FOOD-ADDITIVE-LISTING-5.ash" TargetMode="External"/><Relationship Id="rId7" Type="http://schemas.openxmlformats.org/officeDocument/2006/relationships/hyperlink" Target="https://special.worldofislam.info/Food/numbers.html" TargetMode="External"/><Relationship Id="rId8" Type="http://schemas.openxmlformats.org/officeDocument/2006/relationships/hyperlink" Target="https://islamcan.com/blog/2020/01/halal-and-haram-ingredient-database/" TargetMode="Externa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3" name="Shape 353"/>
        <p:cNvGrpSpPr/>
        <p:nvPr/>
      </p:nvGrpSpPr>
      <p:grpSpPr>
        <a:xfrm>
          <a:off x="0" y="0"/>
          <a:ext cx="0" cy="0"/>
          <a:chOff x="0" y="0"/>
          <a:chExt cx="0" cy="0"/>
        </a:xfrm>
      </p:grpSpPr>
      <p:sp>
        <p:nvSpPr>
          <p:cNvPr id="354" name="Google Shape;354;p33"/>
          <p:cNvSpPr txBox="1"/>
          <p:nvPr>
            <p:ph type="ctrTitle"/>
          </p:nvPr>
        </p:nvSpPr>
        <p:spPr>
          <a:xfrm>
            <a:off x="713225" y="394700"/>
            <a:ext cx="4549800" cy="2494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3400"/>
              <a:t>Automated Halal Product Identification through Ingredient Analysis</a:t>
            </a:r>
            <a:endParaRPr sz="3400"/>
          </a:p>
        </p:txBody>
      </p:sp>
      <p:sp>
        <p:nvSpPr>
          <p:cNvPr id="355" name="Google Shape;355;p33"/>
          <p:cNvSpPr txBox="1"/>
          <p:nvPr>
            <p:ph idx="1" type="subTitle"/>
          </p:nvPr>
        </p:nvSpPr>
        <p:spPr>
          <a:xfrm>
            <a:off x="713225" y="3041450"/>
            <a:ext cx="4360800" cy="475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By Rasyidah, DSIF-SG-11</a:t>
            </a:r>
            <a:endParaRPr/>
          </a:p>
        </p:txBody>
      </p:sp>
      <p:sp>
        <p:nvSpPr>
          <p:cNvPr id="356" name="Google Shape;356;p33"/>
          <p:cNvSpPr txBox="1"/>
          <p:nvPr>
            <p:ph idx="4294967295" type="subTitle"/>
          </p:nvPr>
        </p:nvSpPr>
        <p:spPr>
          <a:xfrm>
            <a:off x="7141050" y="539503"/>
            <a:ext cx="1289700" cy="402600"/>
          </a:xfrm>
          <a:prstGeom prst="rect">
            <a:avLst/>
          </a:prstGeom>
          <a:solidFill>
            <a:schemeClr val="accent5"/>
          </a:solidFill>
        </p:spPr>
        <p:txBody>
          <a:bodyPr anchorCtr="0" anchor="ctr" bIns="91425" lIns="91425" spcFirstLastPara="1" rIns="91425" wrap="square" tIns="91425">
            <a:noAutofit/>
          </a:bodyPr>
          <a:lstStyle/>
          <a:p>
            <a:pPr indent="0" lvl="0" marL="0" rtl="0" algn="ctr">
              <a:spcBef>
                <a:spcPts val="0"/>
              </a:spcBef>
              <a:spcAft>
                <a:spcPts val="0"/>
              </a:spcAft>
              <a:buNone/>
            </a:pPr>
            <a:r>
              <a:rPr b="1" lang="en" sz="1600"/>
              <a:t>7th Grade</a:t>
            </a:r>
            <a:endParaRPr b="1" sz="1600"/>
          </a:p>
        </p:txBody>
      </p:sp>
      <p:sp>
        <p:nvSpPr>
          <p:cNvPr id="357" name="Google Shape;357;p33"/>
          <p:cNvSpPr/>
          <p:nvPr/>
        </p:nvSpPr>
        <p:spPr>
          <a:xfrm>
            <a:off x="2158324" y="4440458"/>
            <a:ext cx="371687" cy="327099"/>
          </a:xfrm>
          <a:custGeom>
            <a:rect b="b" l="l" r="r" t="t"/>
            <a:pathLst>
              <a:path extrusionOk="0" h="116717" w="132627">
                <a:moveTo>
                  <a:pt x="53934" y="47541"/>
                </a:moveTo>
                <a:lnTo>
                  <a:pt x="61543" y="0"/>
                </a:lnTo>
                <a:lnTo>
                  <a:pt x="66314" y="49449"/>
                </a:lnTo>
                <a:lnTo>
                  <a:pt x="118673" y="19322"/>
                </a:lnTo>
                <a:lnTo>
                  <a:pt x="75760" y="53266"/>
                </a:lnTo>
                <a:lnTo>
                  <a:pt x="132628" y="62140"/>
                </a:lnTo>
                <a:lnTo>
                  <a:pt x="79314" y="66529"/>
                </a:lnTo>
                <a:lnTo>
                  <a:pt x="110420" y="116717"/>
                </a:lnTo>
                <a:lnTo>
                  <a:pt x="62831" y="82439"/>
                </a:lnTo>
                <a:lnTo>
                  <a:pt x="55198" y="116717"/>
                </a:lnTo>
                <a:lnTo>
                  <a:pt x="51715" y="80555"/>
                </a:lnTo>
                <a:lnTo>
                  <a:pt x="14265" y="109108"/>
                </a:lnTo>
                <a:lnTo>
                  <a:pt x="45752" y="66529"/>
                </a:lnTo>
                <a:lnTo>
                  <a:pt x="0" y="66529"/>
                </a:lnTo>
                <a:lnTo>
                  <a:pt x="43152" y="53266"/>
                </a:lnTo>
                <a:lnTo>
                  <a:pt x="14265" y="19417"/>
                </a:lnTo>
                <a:lnTo>
                  <a:pt x="53934" y="47541"/>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358" name="Google Shape;358;p33"/>
          <p:cNvGrpSpPr/>
          <p:nvPr/>
        </p:nvGrpSpPr>
        <p:grpSpPr>
          <a:xfrm rot="-306717">
            <a:off x="3933881" y="3857962"/>
            <a:ext cx="1204340" cy="1492092"/>
            <a:chOff x="7786336" y="1422122"/>
            <a:chExt cx="385311" cy="477388"/>
          </a:xfrm>
        </p:grpSpPr>
        <p:sp>
          <p:nvSpPr>
            <p:cNvPr id="359" name="Google Shape;359;p33"/>
            <p:cNvSpPr/>
            <p:nvPr/>
          </p:nvSpPr>
          <p:spPr>
            <a:xfrm>
              <a:off x="7786336" y="1422122"/>
              <a:ext cx="385311" cy="477388"/>
            </a:xfrm>
            <a:custGeom>
              <a:rect b="b" l="l" r="r" t="t"/>
              <a:pathLst>
                <a:path extrusionOk="0" h="477388" w="385311">
                  <a:moveTo>
                    <a:pt x="227757" y="246530"/>
                  </a:moveTo>
                  <a:cubicBezTo>
                    <a:pt x="227757" y="245481"/>
                    <a:pt x="227757" y="244407"/>
                    <a:pt x="227781" y="243358"/>
                  </a:cubicBezTo>
                  <a:cubicBezTo>
                    <a:pt x="229928" y="239923"/>
                    <a:pt x="232480" y="237012"/>
                    <a:pt x="235199" y="234937"/>
                  </a:cubicBezTo>
                  <a:cubicBezTo>
                    <a:pt x="235628" y="234603"/>
                    <a:pt x="236034" y="234269"/>
                    <a:pt x="236440" y="233935"/>
                  </a:cubicBezTo>
                  <a:cubicBezTo>
                    <a:pt x="236893" y="233721"/>
                    <a:pt x="237346" y="233482"/>
                    <a:pt x="237776" y="233244"/>
                  </a:cubicBezTo>
                  <a:cubicBezTo>
                    <a:pt x="238085" y="233077"/>
                    <a:pt x="238372" y="232910"/>
                    <a:pt x="238682" y="232767"/>
                  </a:cubicBezTo>
                  <a:cubicBezTo>
                    <a:pt x="238921" y="232647"/>
                    <a:pt x="239183" y="232504"/>
                    <a:pt x="239421" y="232385"/>
                  </a:cubicBezTo>
                  <a:cubicBezTo>
                    <a:pt x="239779" y="232266"/>
                    <a:pt x="240113" y="232146"/>
                    <a:pt x="240447" y="232003"/>
                  </a:cubicBezTo>
                  <a:lnTo>
                    <a:pt x="240901" y="231812"/>
                  </a:lnTo>
                  <a:cubicBezTo>
                    <a:pt x="249559" y="228473"/>
                    <a:pt x="256716" y="222247"/>
                    <a:pt x="261797" y="214137"/>
                  </a:cubicBezTo>
                  <a:cubicBezTo>
                    <a:pt x="268333" y="220339"/>
                    <a:pt x="276991" y="223869"/>
                    <a:pt x="286318" y="223869"/>
                  </a:cubicBezTo>
                  <a:cubicBezTo>
                    <a:pt x="298985" y="223869"/>
                    <a:pt x="310435" y="217405"/>
                    <a:pt x="316947" y="206551"/>
                  </a:cubicBezTo>
                  <a:cubicBezTo>
                    <a:pt x="321717" y="198608"/>
                    <a:pt x="327395" y="192119"/>
                    <a:pt x="333812" y="187229"/>
                  </a:cubicBezTo>
                  <a:cubicBezTo>
                    <a:pt x="334813" y="186466"/>
                    <a:pt x="335744" y="185631"/>
                    <a:pt x="336602" y="184749"/>
                  </a:cubicBezTo>
                  <a:cubicBezTo>
                    <a:pt x="337747" y="184319"/>
                    <a:pt x="338868" y="183818"/>
                    <a:pt x="339965" y="183198"/>
                  </a:cubicBezTo>
                  <a:cubicBezTo>
                    <a:pt x="340610" y="182840"/>
                    <a:pt x="341278" y="182459"/>
                    <a:pt x="341969" y="182125"/>
                  </a:cubicBezTo>
                  <a:cubicBezTo>
                    <a:pt x="342637" y="181791"/>
                    <a:pt x="343258" y="181433"/>
                    <a:pt x="343878" y="181051"/>
                  </a:cubicBezTo>
                  <a:cubicBezTo>
                    <a:pt x="344570" y="180860"/>
                    <a:pt x="345262" y="180622"/>
                    <a:pt x="345953" y="180336"/>
                  </a:cubicBezTo>
                  <a:cubicBezTo>
                    <a:pt x="346263" y="180216"/>
                    <a:pt x="346573" y="180097"/>
                    <a:pt x="346955" y="179930"/>
                  </a:cubicBezTo>
                  <a:cubicBezTo>
                    <a:pt x="369736" y="171223"/>
                    <a:pt x="385121" y="145414"/>
                    <a:pt x="385312" y="115620"/>
                  </a:cubicBezTo>
                  <a:cubicBezTo>
                    <a:pt x="385312" y="111899"/>
                    <a:pt x="384477" y="108225"/>
                    <a:pt x="382855" y="104909"/>
                  </a:cubicBezTo>
                  <a:cubicBezTo>
                    <a:pt x="383618" y="101308"/>
                    <a:pt x="383547" y="97515"/>
                    <a:pt x="382545" y="93770"/>
                  </a:cubicBezTo>
                  <a:cubicBezTo>
                    <a:pt x="376963" y="73088"/>
                    <a:pt x="363701" y="57416"/>
                    <a:pt x="345166" y="49592"/>
                  </a:cubicBezTo>
                  <a:cubicBezTo>
                    <a:pt x="337055" y="46181"/>
                    <a:pt x="328969" y="44440"/>
                    <a:pt x="321073" y="44440"/>
                  </a:cubicBezTo>
                  <a:cubicBezTo>
                    <a:pt x="313178" y="44440"/>
                    <a:pt x="306809" y="45967"/>
                    <a:pt x="300798" y="48519"/>
                  </a:cubicBezTo>
                  <a:cubicBezTo>
                    <a:pt x="292353" y="27265"/>
                    <a:pt x="278971" y="12142"/>
                    <a:pt x="261367" y="4294"/>
                  </a:cubicBezTo>
                  <a:cubicBezTo>
                    <a:pt x="260985" y="4127"/>
                    <a:pt x="260604" y="3960"/>
                    <a:pt x="260198" y="3817"/>
                  </a:cubicBezTo>
                  <a:cubicBezTo>
                    <a:pt x="253591" y="1288"/>
                    <a:pt x="246721" y="0"/>
                    <a:pt x="239732" y="0"/>
                  </a:cubicBezTo>
                  <a:cubicBezTo>
                    <a:pt x="212157" y="0"/>
                    <a:pt x="190593" y="19298"/>
                    <a:pt x="179477" y="37498"/>
                  </a:cubicBezTo>
                  <a:cubicBezTo>
                    <a:pt x="169601" y="31702"/>
                    <a:pt x="159487" y="28744"/>
                    <a:pt x="149325" y="28744"/>
                  </a:cubicBezTo>
                  <a:cubicBezTo>
                    <a:pt x="122657" y="28744"/>
                    <a:pt x="103669" y="47827"/>
                    <a:pt x="93459" y="71395"/>
                  </a:cubicBezTo>
                  <a:cubicBezTo>
                    <a:pt x="88474" y="69606"/>
                    <a:pt x="82963" y="68556"/>
                    <a:pt x="76929" y="68556"/>
                  </a:cubicBezTo>
                  <a:cubicBezTo>
                    <a:pt x="69558" y="68556"/>
                    <a:pt x="61996" y="70178"/>
                    <a:pt x="54458" y="73351"/>
                  </a:cubicBezTo>
                  <a:cubicBezTo>
                    <a:pt x="37212" y="80626"/>
                    <a:pt x="24856" y="95225"/>
                    <a:pt x="19656" y="114427"/>
                  </a:cubicBezTo>
                  <a:cubicBezTo>
                    <a:pt x="18725" y="117862"/>
                    <a:pt x="18606" y="121345"/>
                    <a:pt x="19178" y="124684"/>
                  </a:cubicBezTo>
                  <a:cubicBezTo>
                    <a:pt x="17795" y="127785"/>
                    <a:pt x="17079" y="131149"/>
                    <a:pt x="17103" y="134584"/>
                  </a:cubicBezTo>
                  <a:cubicBezTo>
                    <a:pt x="17270" y="162159"/>
                    <a:pt x="31654" y="186108"/>
                    <a:pt x="52932" y="194290"/>
                  </a:cubicBezTo>
                  <a:lnTo>
                    <a:pt x="53766" y="194648"/>
                  </a:lnTo>
                  <a:cubicBezTo>
                    <a:pt x="54363" y="194887"/>
                    <a:pt x="54959" y="195077"/>
                    <a:pt x="55555" y="195268"/>
                  </a:cubicBezTo>
                  <a:cubicBezTo>
                    <a:pt x="56080" y="195578"/>
                    <a:pt x="56605" y="195864"/>
                    <a:pt x="57154" y="196151"/>
                  </a:cubicBezTo>
                  <a:cubicBezTo>
                    <a:pt x="57726" y="196437"/>
                    <a:pt x="58299" y="196747"/>
                    <a:pt x="58847" y="197057"/>
                  </a:cubicBezTo>
                  <a:cubicBezTo>
                    <a:pt x="59754" y="197558"/>
                    <a:pt x="60684" y="198011"/>
                    <a:pt x="61638" y="198393"/>
                  </a:cubicBezTo>
                  <a:cubicBezTo>
                    <a:pt x="62378" y="199109"/>
                    <a:pt x="63165" y="199800"/>
                    <a:pt x="64000" y="200445"/>
                  </a:cubicBezTo>
                  <a:cubicBezTo>
                    <a:pt x="69462" y="204595"/>
                    <a:pt x="74305" y="210153"/>
                    <a:pt x="78384" y="216927"/>
                  </a:cubicBezTo>
                  <a:cubicBezTo>
                    <a:pt x="84658" y="227376"/>
                    <a:pt x="95702" y="233625"/>
                    <a:pt x="107915" y="233625"/>
                  </a:cubicBezTo>
                  <a:cubicBezTo>
                    <a:pt x="109036" y="233625"/>
                    <a:pt x="110157" y="233554"/>
                    <a:pt x="111254" y="233458"/>
                  </a:cubicBezTo>
                  <a:cubicBezTo>
                    <a:pt x="111207" y="238372"/>
                    <a:pt x="111183" y="243358"/>
                    <a:pt x="111207" y="248343"/>
                  </a:cubicBezTo>
                  <a:lnTo>
                    <a:pt x="62091" y="248343"/>
                  </a:lnTo>
                  <a:cubicBezTo>
                    <a:pt x="55078" y="248343"/>
                    <a:pt x="48423" y="251420"/>
                    <a:pt x="43891" y="256764"/>
                  </a:cubicBezTo>
                  <a:cubicBezTo>
                    <a:pt x="39359" y="262107"/>
                    <a:pt x="37403" y="269168"/>
                    <a:pt x="38548" y="276085"/>
                  </a:cubicBezTo>
                  <a:lnTo>
                    <a:pt x="44749" y="313536"/>
                  </a:lnTo>
                  <a:cubicBezTo>
                    <a:pt x="28648" y="332190"/>
                    <a:pt x="0" y="376224"/>
                    <a:pt x="0" y="453534"/>
                  </a:cubicBezTo>
                  <a:cubicBezTo>
                    <a:pt x="0" y="466702"/>
                    <a:pt x="10687" y="477388"/>
                    <a:pt x="23854" y="477388"/>
                  </a:cubicBezTo>
                  <a:lnTo>
                    <a:pt x="329923" y="477388"/>
                  </a:lnTo>
                  <a:cubicBezTo>
                    <a:pt x="343090" y="477388"/>
                    <a:pt x="353777" y="466702"/>
                    <a:pt x="353777" y="453534"/>
                  </a:cubicBezTo>
                  <a:cubicBezTo>
                    <a:pt x="353777" y="376224"/>
                    <a:pt x="325152" y="332190"/>
                    <a:pt x="309027" y="313536"/>
                  </a:cubicBezTo>
                  <a:lnTo>
                    <a:pt x="315229" y="276085"/>
                  </a:lnTo>
                  <a:cubicBezTo>
                    <a:pt x="316374" y="269168"/>
                    <a:pt x="314418" y="262107"/>
                    <a:pt x="309886" y="256764"/>
                  </a:cubicBezTo>
                  <a:cubicBezTo>
                    <a:pt x="305353" y="251420"/>
                    <a:pt x="298699" y="248343"/>
                    <a:pt x="291685" y="248343"/>
                  </a:cubicBezTo>
                  <a:lnTo>
                    <a:pt x="227709" y="248343"/>
                  </a:lnTo>
                  <a:cubicBezTo>
                    <a:pt x="227709" y="247890"/>
                    <a:pt x="227709" y="247437"/>
                    <a:pt x="227733" y="246983"/>
                  </a:cubicBezTo>
                  <a:cubicBezTo>
                    <a:pt x="227733" y="246864"/>
                    <a:pt x="227733" y="246721"/>
                    <a:pt x="227733" y="246578"/>
                  </a:cubicBezTo>
                  <a:close/>
                </a:path>
              </a:pathLst>
            </a:custGeom>
            <a:solidFill>
              <a:schemeClr val="accent6"/>
            </a:solidFill>
            <a:ln>
              <a:noFill/>
            </a:ln>
            <a:effectLst>
              <a:outerShdw rotWithShape="0" algn="bl" dir="5100000" dist="47625">
                <a:schemeClr val="dk1">
                  <a:alpha val="15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360" name="Google Shape;360;p33"/>
            <p:cNvGrpSpPr/>
            <p:nvPr/>
          </p:nvGrpSpPr>
          <p:grpSpPr>
            <a:xfrm>
              <a:off x="7809776" y="1445914"/>
              <a:ext cx="337612" cy="429672"/>
              <a:chOff x="7809776" y="1445914"/>
              <a:chExt cx="337612" cy="429672"/>
            </a:xfrm>
          </p:grpSpPr>
          <p:grpSp>
            <p:nvGrpSpPr>
              <p:cNvPr id="361" name="Google Shape;361;p33"/>
              <p:cNvGrpSpPr/>
              <p:nvPr/>
            </p:nvGrpSpPr>
            <p:grpSpPr>
              <a:xfrm>
                <a:off x="7826864" y="1445914"/>
                <a:ext cx="320524" cy="265580"/>
                <a:chOff x="7826864" y="1445914"/>
                <a:chExt cx="320524" cy="265580"/>
              </a:xfrm>
            </p:grpSpPr>
            <p:grpSp>
              <p:nvGrpSpPr>
                <p:cNvPr id="362" name="Google Shape;362;p33"/>
                <p:cNvGrpSpPr/>
                <p:nvPr/>
              </p:nvGrpSpPr>
              <p:grpSpPr>
                <a:xfrm>
                  <a:off x="7964534" y="1445914"/>
                  <a:ext cx="182854" cy="265580"/>
                  <a:chOff x="7964534" y="1445914"/>
                  <a:chExt cx="182854" cy="265580"/>
                </a:xfrm>
              </p:grpSpPr>
              <p:sp>
                <p:nvSpPr>
                  <p:cNvPr id="363" name="Google Shape;363;p33"/>
                  <p:cNvSpPr/>
                  <p:nvPr/>
                </p:nvSpPr>
                <p:spPr>
                  <a:xfrm>
                    <a:off x="7964534" y="1445914"/>
                    <a:ext cx="107858" cy="265580"/>
                  </a:xfrm>
                  <a:custGeom>
                    <a:rect b="b" l="l" r="r" t="t"/>
                    <a:pathLst>
                      <a:path extrusionOk="0" h="265580" w="107858">
                        <a:moveTo>
                          <a:pt x="969" y="265580"/>
                        </a:moveTo>
                        <a:cubicBezTo>
                          <a:pt x="-224" y="221808"/>
                          <a:pt x="-272" y="176295"/>
                          <a:pt x="587" y="132476"/>
                        </a:cubicBezTo>
                        <a:cubicBezTo>
                          <a:pt x="873" y="96575"/>
                          <a:pt x="1922" y="58027"/>
                          <a:pt x="21029" y="26421"/>
                        </a:cubicBezTo>
                        <a:cubicBezTo>
                          <a:pt x="31478" y="9055"/>
                          <a:pt x="52207" y="-5782"/>
                          <a:pt x="73055" y="2233"/>
                        </a:cubicBezTo>
                        <a:cubicBezTo>
                          <a:pt x="92305" y="10821"/>
                          <a:pt x="101442" y="32504"/>
                          <a:pt x="105449" y="51945"/>
                        </a:cubicBezTo>
                        <a:cubicBezTo>
                          <a:pt x="107047" y="59888"/>
                          <a:pt x="107858" y="67975"/>
                          <a:pt x="107858" y="76061"/>
                        </a:cubicBezTo>
                        <a:lnTo>
                          <a:pt x="107595" y="76061"/>
                        </a:lnTo>
                        <a:cubicBezTo>
                          <a:pt x="106689" y="60103"/>
                          <a:pt x="103207" y="44001"/>
                          <a:pt x="96145" y="29665"/>
                        </a:cubicBezTo>
                        <a:cubicBezTo>
                          <a:pt x="84028" y="5740"/>
                          <a:pt x="63275" y="-6330"/>
                          <a:pt x="39039" y="10367"/>
                        </a:cubicBezTo>
                        <a:cubicBezTo>
                          <a:pt x="26063" y="19694"/>
                          <a:pt x="18024" y="34388"/>
                          <a:pt x="12586" y="49178"/>
                        </a:cubicBezTo>
                        <a:cubicBezTo>
                          <a:pt x="4427" y="71910"/>
                          <a:pt x="1613" y="96289"/>
                          <a:pt x="1541" y="120358"/>
                        </a:cubicBezTo>
                        <a:cubicBezTo>
                          <a:pt x="1541" y="126369"/>
                          <a:pt x="1660" y="138534"/>
                          <a:pt x="1780" y="144546"/>
                        </a:cubicBezTo>
                        <a:cubicBezTo>
                          <a:pt x="2233" y="167064"/>
                          <a:pt x="2281" y="194615"/>
                          <a:pt x="2066" y="217157"/>
                        </a:cubicBezTo>
                        <a:cubicBezTo>
                          <a:pt x="1660" y="233139"/>
                          <a:pt x="2161" y="250075"/>
                          <a:pt x="969" y="265556"/>
                        </a:cubicBezTo>
                        <a:lnTo>
                          <a:pt x="969" y="265556"/>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364" name="Google Shape;364;p33"/>
                  <p:cNvGrpSpPr/>
                  <p:nvPr/>
                </p:nvGrpSpPr>
                <p:grpSpPr>
                  <a:xfrm>
                    <a:off x="7997160" y="1490402"/>
                    <a:ext cx="150228" cy="131681"/>
                    <a:chOff x="7997160" y="1490402"/>
                    <a:chExt cx="150228" cy="131681"/>
                  </a:xfrm>
                </p:grpSpPr>
                <p:sp>
                  <p:nvSpPr>
                    <p:cNvPr id="365" name="Google Shape;365;p33"/>
                    <p:cNvSpPr/>
                    <p:nvPr/>
                  </p:nvSpPr>
                  <p:spPr>
                    <a:xfrm>
                      <a:off x="7997160" y="1490402"/>
                      <a:ext cx="150228" cy="131681"/>
                    </a:xfrm>
                    <a:custGeom>
                      <a:rect b="b" l="l" r="r" t="t"/>
                      <a:pathLst>
                        <a:path extrusionOk="0" h="131681" w="150228">
                          <a:moveTo>
                            <a:pt x="133912" y="24464"/>
                          </a:moveTo>
                          <a:cubicBezTo>
                            <a:pt x="137157" y="21864"/>
                            <a:pt x="143049" y="26349"/>
                            <a:pt x="148272" y="31692"/>
                          </a:cubicBezTo>
                          <a:cubicBezTo>
                            <a:pt x="144957" y="19455"/>
                            <a:pt x="137372" y="8649"/>
                            <a:pt x="124657" y="3282"/>
                          </a:cubicBezTo>
                          <a:cubicBezTo>
                            <a:pt x="88256" y="-12080"/>
                            <a:pt x="75113" y="31597"/>
                            <a:pt x="75113" y="31597"/>
                          </a:cubicBezTo>
                          <a:cubicBezTo>
                            <a:pt x="75113" y="31597"/>
                            <a:pt x="61969" y="-12104"/>
                            <a:pt x="25568" y="3282"/>
                          </a:cubicBezTo>
                          <a:cubicBezTo>
                            <a:pt x="24208" y="3855"/>
                            <a:pt x="22945" y="4499"/>
                            <a:pt x="21704" y="5167"/>
                          </a:cubicBezTo>
                          <a:cubicBezTo>
                            <a:pt x="24686" y="7457"/>
                            <a:pt x="26451" y="9866"/>
                            <a:pt x="25592" y="12180"/>
                          </a:cubicBezTo>
                          <a:cubicBezTo>
                            <a:pt x="24280" y="15639"/>
                            <a:pt x="18770" y="14446"/>
                            <a:pt x="12878" y="11917"/>
                          </a:cubicBezTo>
                          <a:cubicBezTo>
                            <a:pt x="1261" y="23820"/>
                            <a:pt x="-2031" y="42427"/>
                            <a:pt x="1142" y="58623"/>
                          </a:cubicBezTo>
                          <a:cubicBezTo>
                            <a:pt x="9419" y="55546"/>
                            <a:pt x="19796" y="52779"/>
                            <a:pt x="21799" y="57431"/>
                          </a:cubicBezTo>
                          <a:lnTo>
                            <a:pt x="3288" y="66519"/>
                          </a:lnTo>
                          <a:cubicBezTo>
                            <a:pt x="4362" y="69572"/>
                            <a:pt x="5698" y="72459"/>
                            <a:pt x="7248" y="75130"/>
                          </a:cubicBezTo>
                          <a:cubicBezTo>
                            <a:pt x="10444" y="72864"/>
                            <a:pt x="13403" y="71791"/>
                            <a:pt x="15406" y="73389"/>
                          </a:cubicBezTo>
                          <a:lnTo>
                            <a:pt x="10636" y="80020"/>
                          </a:lnTo>
                          <a:cubicBezTo>
                            <a:pt x="14070" y="84266"/>
                            <a:pt x="18269" y="87558"/>
                            <a:pt x="23159" y="89395"/>
                          </a:cubicBezTo>
                          <a:cubicBezTo>
                            <a:pt x="43817" y="97171"/>
                            <a:pt x="57031" y="112748"/>
                            <a:pt x="64951" y="125939"/>
                          </a:cubicBezTo>
                          <a:cubicBezTo>
                            <a:pt x="69555" y="133596"/>
                            <a:pt x="80719" y="133596"/>
                            <a:pt x="85322" y="125939"/>
                          </a:cubicBezTo>
                          <a:cubicBezTo>
                            <a:pt x="90498" y="117328"/>
                            <a:pt x="97941" y="107715"/>
                            <a:pt x="108198" y="99914"/>
                          </a:cubicBezTo>
                          <a:cubicBezTo>
                            <a:pt x="105026" y="94022"/>
                            <a:pt x="103069" y="88202"/>
                            <a:pt x="106123" y="86008"/>
                          </a:cubicBezTo>
                          <a:cubicBezTo>
                            <a:pt x="109296" y="83718"/>
                            <a:pt x="113470" y="88321"/>
                            <a:pt x="117120" y="94070"/>
                          </a:cubicBezTo>
                          <a:cubicBezTo>
                            <a:pt x="118098" y="93522"/>
                            <a:pt x="119099" y="92973"/>
                            <a:pt x="120125" y="92472"/>
                          </a:cubicBezTo>
                          <a:cubicBezTo>
                            <a:pt x="118789" y="89538"/>
                            <a:pt x="118241" y="86890"/>
                            <a:pt x="119791" y="85745"/>
                          </a:cubicBezTo>
                          <a:cubicBezTo>
                            <a:pt x="121580" y="84457"/>
                            <a:pt x="123918" y="86723"/>
                            <a:pt x="126017" y="89848"/>
                          </a:cubicBezTo>
                          <a:cubicBezTo>
                            <a:pt x="126375" y="89705"/>
                            <a:pt x="126732" y="89538"/>
                            <a:pt x="127090" y="89395"/>
                          </a:cubicBezTo>
                          <a:cubicBezTo>
                            <a:pt x="141594" y="83932"/>
                            <a:pt x="150109" y="65756"/>
                            <a:pt x="150229" y="47173"/>
                          </a:cubicBezTo>
                          <a:lnTo>
                            <a:pt x="133912" y="24464"/>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66" name="Google Shape;366;p33"/>
                    <p:cNvSpPr/>
                    <p:nvPr/>
                  </p:nvSpPr>
                  <p:spPr>
                    <a:xfrm>
                      <a:off x="8079052" y="1531162"/>
                      <a:ext cx="12398" cy="13453"/>
                    </a:xfrm>
                    <a:custGeom>
                      <a:rect b="b" l="l" r="r" t="t"/>
                      <a:pathLst>
                        <a:path extrusionOk="0" h="13453" w="12398">
                          <a:moveTo>
                            <a:pt x="2189" y="1571"/>
                          </a:moveTo>
                          <a:cubicBezTo>
                            <a:pt x="8177" y="-3152"/>
                            <a:pt x="13329" y="3718"/>
                            <a:pt x="12256" y="9705"/>
                          </a:cubicBezTo>
                          <a:cubicBezTo>
                            <a:pt x="11731" y="12425"/>
                            <a:pt x="8678" y="14071"/>
                            <a:pt x="6054" y="13236"/>
                          </a:cubicBezTo>
                          <a:cubicBezTo>
                            <a:pt x="997" y="12067"/>
                            <a:pt x="-2462" y="5125"/>
                            <a:pt x="2189" y="1547"/>
                          </a:cubicBezTo>
                          <a:lnTo>
                            <a:pt x="2189" y="1547"/>
                          </a:lnTo>
                          <a:close/>
                          <a:moveTo>
                            <a:pt x="2356" y="1762"/>
                          </a:moveTo>
                          <a:cubicBezTo>
                            <a:pt x="-5" y="3837"/>
                            <a:pt x="2213" y="6914"/>
                            <a:pt x="3811" y="8727"/>
                          </a:cubicBezTo>
                          <a:cubicBezTo>
                            <a:pt x="5576" y="10970"/>
                            <a:pt x="9846" y="12830"/>
                            <a:pt x="11444" y="9491"/>
                          </a:cubicBezTo>
                          <a:cubicBezTo>
                            <a:pt x="12232" y="7439"/>
                            <a:pt x="10681" y="5340"/>
                            <a:pt x="9250" y="4076"/>
                          </a:cubicBezTo>
                          <a:cubicBezTo>
                            <a:pt x="7437" y="2382"/>
                            <a:pt x="4861" y="-266"/>
                            <a:pt x="2380" y="1786"/>
                          </a:cubicBezTo>
                          <a:lnTo>
                            <a:pt x="2380" y="1786"/>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67" name="Google Shape;367;p33"/>
                    <p:cNvSpPr/>
                    <p:nvPr/>
                  </p:nvSpPr>
                  <p:spPr>
                    <a:xfrm>
                      <a:off x="8047905" y="1549227"/>
                      <a:ext cx="18096" cy="25058"/>
                    </a:xfrm>
                    <a:custGeom>
                      <a:rect b="b" l="l" r="r" t="t"/>
                      <a:pathLst>
                        <a:path extrusionOk="0" h="25058" w="18096">
                          <a:moveTo>
                            <a:pt x="13967" y="776"/>
                          </a:moveTo>
                          <a:cubicBezTo>
                            <a:pt x="9936" y="-965"/>
                            <a:pt x="6954" y="3233"/>
                            <a:pt x="5189" y="6263"/>
                          </a:cubicBezTo>
                          <a:cubicBezTo>
                            <a:pt x="3281" y="9554"/>
                            <a:pt x="1277" y="13037"/>
                            <a:pt x="872" y="16901"/>
                          </a:cubicBezTo>
                          <a:cubicBezTo>
                            <a:pt x="251" y="23461"/>
                            <a:pt x="5404" y="25417"/>
                            <a:pt x="9770" y="20742"/>
                          </a:cubicBezTo>
                          <a:cubicBezTo>
                            <a:pt x="13204" y="17259"/>
                            <a:pt x="20384" y="3830"/>
                            <a:pt x="13967" y="752"/>
                          </a:cubicBezTo>
                          <a:lnTo>
                            <a:pt x="13967" y="752"/>
                          </a:lnTo>
                          <a:close/>
                          <a:moveTo>
                            <a:pt x="14063" y="538"/>
                          </a:moveTo>
                          <a:cubicBezTo>
                            <a:pt x="21887" y="4855"/>
                            <a:pt x="16854" y="17975"/>
                            <a:pt x="11391" y="22483"/>
                          </a:cubicBezTo>
                          <a:cubicBezTo>
                            <a:pt x="5642" y="27683"/>
                            <a:pt x="-535" y="24606"/>
                            <a:pt x="37" y="16854"/>
                          </a:cubicBezTo>
                          <a:cubicBezTo>
                            <a:pt x="132" y="11415"/>
                            <a:pt x="1611" y="5452"/>
                            <a:pt x="6191" y="1969"/>
                          </a:cubicBezTo>
                          <a:cubicBezTo>
                            <a:pt x="8386" y="275"/>
                            <a:pt x="11463" y="-655"/>
                            <a:pt x="14039" y="538"/>
                          </a:cubicBezTo>
                          <a:lnTo>
                            <a:pt x="14039" y="538"/>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68" name="Google Shape;368;p33"/>
                    <p:cNvSpPr/>
                    <p:nvPr/>
                  </p:nvSpPr>
                  <p:spPr>
                    <a:xfrm>
                      <a:off x="8056301" y="1579151"/>
                      <a:ext cx="9054" cy="12110"/>
                    </a:xfrm>
                    <a:custGeom>
                      <a:rect b="b" l="l" r="r" t="t"/>
                      <a:pathLst>
                        <a:path extrusionOk="0" h="12110" w="9054">
                          <a:moveTo>
                            <a:pt x="6621" y="574"/>
                          </a:moveTo>
                          <a:cubicBezTo>
                            <a:pt x="4044" y="-285"/>
                            <a:pt x="3496" y="3269"/>
                            <a:pt x="2303" y="4796"/>
                          </a:cubicBezTo>
                          <a:cubicBezTo>
                            <a:pt x="1420" y="6132"/>
                            <a:pt x="347" y="7945"/>
                            <a:pt x="1063" y="9591"/>
                          </a:cubicBezTo>
                          <a:cubicBezTo>
                            <a:pt x="1254" y="10091"/>
                            <a:pt x="1683" y="10425"/>
                            <a:pt x="2088" y="10449"/>
                          </a:cubicBezTo>
                          <a:cubicBezTo>
                            <a:pt x="3711" y="10521"/>
                            <a:pt x="5070" y="8398"/>
                            <a:pt x="5977" y="6513"/>
                          </a:cubicBezTo>
                          <a:cubicBezTo>
                            <a:pt x="6597" y="4820"/>
                            <a:pt x="8911" y="1886"/>
                            <a:pt x="6645" y="574"/>
                          </a:cubicBezTo>
                          <a:lnTo>
                            <a:pt x="6645" y="574"/>
                          </a:lnTo>
                          <a:close/>
                          <a:moveTo>
                            <a:pt x="6716" y="335"/>
                          </a:moveTo>
                          <a:cubicBezTo>
                            <a:pt x="10700" y="2554"/>
                            <a:pt x="9030" y="8589"/>
                            <a:pt x="5905" y="10950"/>
                          </a:cubicBezTo>
                          <a:cubicBezTo>
                            <a:pt x="4116" y="12668"/>
                            <a:pt x="824" y="12620"/>
                            <a:pt x="228" y="9853"/>
                          </a:cubicBezTo>
                          <a:cubicBezTo>
                            <a:pt x="-82" y="7873"/>
                            <a:pt x="-106" y="5917"/>
                            <a:pt x="347" y="3937"/>
                          </a:cubicBezTo>
                          <a:cubicBezTo>
                            <a:pt x="919" y="1361"/>
                            <a:pt x="4212" y="-834"/>
                            <a:pt x="6716" y="311"/>
                          </a:cubicBezTo>
                          <a:lnTo>
                            <a:pt x="6716" y="311"/>
                          </a:lnTo>
                          <a:close/>
                        </a:path>
                      </a:pathLst>
                    </a:custGeom>
                    <a:solidFill>
                      <a:srgbClr val="1C1B1B"/>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nvGrpSpPr>
                <p:cNvPr id="369" name="Google Shape;369;p33"/>
                <p:cNvGrpSpPr/>
                <p:nvPr/>
              </p:nvGrpSpPr>
              <p:grpSpPr>
                <a:xfrm>
                  <a:off x="7826864" y="1474645"/>
                  <a:ext cx="163049" cy="236848"/>
                  <a:chOff x="7826864" y="1474645"/>
                  <a:chExt cx="163049" cy="236848"/>
                </a:xfrm>
              </p:grpSpPr>
              <p:sp>
                <p:nvSpPr>
                  <p:cNvPr id="370" name="Google Shape;370;p33"/>
                  <p:cNvSpPr/>
                  <p:nvPr/>
                </p:nvSpPr>
                <p:spPr>
                  <a:xfrm>
                    <a:off x="7893655" y="1474645"/>
                    <a:ext cx="96258" cy="236848"/>
                  </a:xfrm>
                  <a:custGeom>
                    <a:rect b="b" l="l" r="r" t="t"/>
                    <a:pathLst>
                      <a:path extrusionOk="0" h="236848" w="96258">
                        <a:moveTo>
                          <a:pt x="95058" y="236849"/>
                        </a:moveTo>
                        <a:cubicBezTo>
                          <a:pt x="94008" y="201497"/>
                          <a:pt x="93769" y="164428"/>
                          <a:pt x="94485" y="129029"/>
                        </a:cubicBezTo>
                        <a:cubicBezTo>
                          <a:pt x="94700" y="115051"/>
                          <a:pt x="95153" y="99832"/>
                          <a:pt x="93745" y="85973"/>
                        </a:cubicBezTo>
                        <a:cubicBezTo>
                          <a:pt x="91694" y="64790"/>
                          <a:pt x="86947" y="43131"/>
                          <a:pt x="75521" y="24954"/>
                        </a:cubicBezTo>
                        <a:cubicBezTo>
                          <a:pt x="66672" y="10594"/>
                          <a:pt x="49186" y="-2048"/>
                          <a:pt x="31940" y="4488"/>
                        </a:cubicBezTo>
                        <a:cubicBezTo>
                          <a:pt x="22231" y="8638"/>
                          <a:pt x="15362" y="17464"/>
                          <a:pt x="10567" y="26696"/>
                        </a:cubicBezTo>
                        <a:cubicBezTo>
                          <a:pt x="4245" y="39457"/>
                          <a:pt x="1121" y="53794"/>
                          <a:pt x="262" y="67987"/>
                        </a:cubicBezTo>
                        <a:cubicBezTo>
                          <a:pt x="262" y="67987"/>
                          <a:pt x="0" y="67987"/>
                          <a:pt x="0" y="67987"/>
                        </a:cubicBezTo>
                        <a:cubicBezTo>
                          <a:pt x="0" y="60783"/>
                          <a:pt x="691" y="53579"/>
                          <a:pt x="2099" y="46471"/>
                        </a:cubicBezTo>
                        <a:cubicBezTo>
                          <a:pt x="7633" y="16224"/>
                          <a:pt x="30604" y="-14524"/>
                          <a:pt x="62783" y="7446"/>
                        </a:cubicBezTo>
                        <a:cubicBezTo>
                          <a:pt x="96608" y="33613"/>
                          <a:pt x="95320" y="90195"/>
                          <a:pt x="95845" y="129029"/>
                        </a:cubicBezTo>
                        <a:cubicBezTo>
                          <a:pt x="96274" y="149090"/>
                          <a:pt x="96370" y="173636"/>
                          <a:pt x="96131" y="193721"/>
                        </a:cubicBezTo>
                        <a:cubicBezTo>
                          <a:pt x="95725" y="207938"/>
                          <a:pt x="96226" y="223109"/>
                          <a:pt x="95034" y="236849"/>
                        </a:cubicBezTo>
                        <a:lnTo>
                          <a:pt x="95034" y="236849"/>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371" name="Google Shape;371;p33"/>
                  <p:cNvGrpSpPr/>
                  <p:nvPr/>
                </p:nvGrpSpPr>
                <p:grpSpPr>
                  <a:xfrm>
                    <a:off x="7826864" y="1514476"/>
                    <a:ext cx="133889" cy="117333"/>
                    <a:chOff x="7826864" y="1514476"/>
                    <a:chExt cx="133889" cy="117333"/>
                  </a:xfrm>
                </p:grpSpPr>
                <p:sp>
                  <p:nvSpPr>
                    <p:cNvPr id="372" name="Google Shape;372;p33"/>
                    <p:cNvSpPr/>
                    <p:nvPr/>
                  </p:nvSpPr>
                  <p:spPr>
                    <a:xfrm>
                      <a:off x="7826864" y="1514476"/>
                      <a:ext cx="133889" cy="117333"/>
                    </a:xfrm>
                    <a:custGeom>
                      <a:rect b="b" l="l" r="r" t="t"/>
                      <a:pathLst>
                        <a:path extrusionOk="0" h="117333" w="133889">
                          <a:moveTo>
                            <a:pt x="14551" y="21811"/>
                          </a:moveTo>
                          <a:cubicBezTo>
                            <a:pt x="11640" y="19497"/>
                            <a:pt x="6417" y="23481"/>
                            <a:pt x="1765" y="28251"/>
                          </a:cubicBezTo>
                          <a:cubicBezTo>
                            <a:pt x="4699" y="17326"/>
                            <a:pt x="11473" y="7713"/>
                            <a:pt x="22804" y="2918"/>
                          </a:cubicBezTo>
                          <a:cubicBezTo>
                            <a:pt x="55245" y="-10774"/>
                            <a:pt x="66958" y="28156"/>
                            <a:pt x="66958" y="28156"/>
                          </a:cubicBezTo>
                          <a:cubicBezTo>
                            <a:pt x="66958" y="28156"/>
                            <a:pt x="78670" y="-10774"/>
                            <a:pt x="111111" y="2918"/>
                          </a:cubicBezTo>
                          <a:cubicBezTo>
                            <a:pt x="112304" y="3419"/>
                            <a:pt x="113449" y="3992"/>
                            <a:pt x="114546" y="4612"/>
                          </a:cubicBezTo>
                          <a:cubicBezTo>
                            <a:pt x="111899" y="6640"/>
                            <a:pt x="110324" y="8787"/>
                            <a:pt x="111087" y="10862"/>
                          </a:cubicBezTo>
                          <a:cubicBezTo>
                            <a:pt x="112256" y="13963"/>
                            <a:pt x="117170" y="12866"/>
                            <a:pt x="122418" y="10623"/>
                          </a:cubicBezTo>
                          <a:cubicBezTo>
                            <a:pt x="132771" y="21238"/>
                            <a:pt x="135705" y="37817"/>
                            <a:pt x="132866" y="52224"/>
                          </a:cubicBezTo>
                          <a:cubicBezTo>
                            <a:pt x="125495" y="49481"/>
                            <a:pt x="116240" y="47024"/>
                            <a:pt x="114475" y="51175"/>
                          </a:cubicBezTo>
                          <a:lnTo>
                            <a:pt x="130958" y="59285"/>
                          </a:lnTo>
                          <a:cubicBezTo>
                            <a:pt x="130004" y="62005"/>
                            <a:pt x="128811" y="64581"/>
                            <a:pt x="127427" y="66942"/>
                          </a:cubicBezTo>
                          <a:cubicBezTo>
                            <a:pt x="124589" y="64915"/>
                            <a:pt x="121941" y="63984"/>
                            <a:pt x="120176" y="65392"/>
                          </a:cubicBezTo>
                          <a:lnTo>
                            <a:pt x="124422" y="71308"/>
                          </a:lnTo>
                          <a:cubicBezTo>
                            <a:pt x="121368" y="75100"/>
                            <a:pt x="117623" y="78011"/>
                            <a:pt x="113258" y="79656"/>
                          </a:cubicBezTo>
                          <a:cubicBezTo>
                            <a:pt x="94843" y="86598"/>
                            <a:pt x="83083" y="100457"/>
                            <a:pt x="76022" y="112217"/>
                          </a:cubicBezTo>
                          <a:cubicBezTo>
                            <a:pt x="71919" y="119039"/>
                            <a:pt x="61972" y="119039"/>
                            <a:pt x="57870" y="112217"/>
                          </a:cubicBezTo>
                          <a:cubicBezTo>
                            <a:pt x="53265" y="104560"/>
                            <a:pt x="46634" y="95997"/>
                            <a:pt x="37498" y="89031"/>
                          </a:cubicBezTo>
                          <a:cubicBezTo>
                            <a:pt x="40337" y="83783"/>
                            <a:pt x="42078" y="78607"/>
                            <a:pt x="39335" y="76627"/>
                          </a:cubicBezTo>
                          <a:cubicBezTo>
                            <a:pt x="36520" y="74599"/>
                            <a:pt x="32775" y="78679"/>
                            <a:pt x="29531" y="83807"/>
                          </a:cubicBezTo>
                          <a:cubicBezTo>
                            <a:pt x="28649" y="83306"/>
                            <a:pt x="27766" y="82829"/>
                            <a:pt x="26836" y="82376"/>
                          </a:cubicBezTo>
                          <a:cubicBezTo>
                            <a:pt x="28028" y="79752"/>
                            <a:pt x="28529" y="77390"/>
                            <a:pt x="27122" y="76389"/>
                          </a:cubicBezTo>
                          <a:cubicBezTo>
                            <a:pt x="25524" y="75244"/>
                            <a:pt x="23448" y="77271"/>
                            <a:pt x="21563" y="80038"/>
                          </a:cubicBezTo>
                          <a:cubicBezTo>
                            <a:pt x="21230" y="79919"/>
                            <a:pt x="20919" y="79776"/>
                            <a:pt x="20610" y="79633"/>
                          </a:cubicBezTo>
                          <a:cubicBezTo>
                            <a:pt x="7705" y="74766"/>
                            <a:pt x="95" y="58570"/>
                            <a:pt x="0" y="42015"/>
                          </a:cubicBezTo>
                          <a:lnTo>
                            <a:pt x="14527" y="21787"/>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73" name="Google Shape;373;p33"/>
                    <p:cNvSpPr/>
                    <p:nvPr/>
                  </p:nvSpPr>
                  <p:spPr>
                    <a:xfrm>
                      <a:off x="7876660" y="1550769"/>
                      <a:ext cx="11207" cy="12182"/>
                    </a:xfrm>
                    <a:custGeom>
                      <a:rect b="b" l="l" r="r" t="t"/>
                      <a:pathLst>
                        <a:path extrusionOk="0" h="12182" w="11207">
                          <a:moveTo>
                            <a:pt x="9004" y="1643"/>
                          </a:moveTo>
                          <a:cubicBezTo>
                            <a:pt x="6785" y="-170"/>
                            <a:pt x="4614" y="2287"/>
                            <a:pt x="2992" y="3743"/>
                          </a:cubicBezTo>
                          <a:cubicBezTo>
                            <a:pt x="1704" y="4840"/>
                            <a:pt x="273" y="6677"/>
                            <a:pt x="989" y="8489"/>
                          </a:cubicBezTo>
                          <a:cubicBezTo>
                            <a:pt x="2420" y="11400"/>
                            <a:pt x="6094" y="9658"/>
                            <a:pt x="7620" y="7726"/>
                          </a:cubicBezTo>
                          <a:cubicBezTo>
                            <a:pt x="9004" y="6152"/>
                            <a:pt x="11103" y="3504"/>
                            <a:pt x="9004" y="1643"/>
                          </a:cubicBezTo>
                          <a:lnTo>
                            <a:pt x="9004" y="1643"/>
                          </a:lnTo>
                          <a:close/>
                          <a:moveTo>
                            <a:pt x="9171" y="1452"/>
                          </a:moveTo>
                          <a:cubicBezTo>
                            <a:pt x="13417" y="4673"/>
                            <a:pt x="10411" y="10946"/>
                            <a:pt x="5759" y="11996"/>
                          </a:cubicBezTo>
                          <a:cubicBezTo>
                            <a:pt x="2205" y="12974"/>
                            <a:pt x="-514" y="9945"/>
                            <a:pt x="82" y="6581"/>
                          </a:cubicBezTo>
                          <a:cubicBezTo>
                            <a:pt x="273" y="1596"/>
                            <a:pt x="4686" y="-2197"/>
                            <a:pt x="9171" y="1452"/>
                          </a:cubicBezTo>
                          <a:lnTo>
                            <a:pt x="9171" y="1452"/>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74" name="Google Shape;374;p33"/>
                    <p:cNvSpPr/>
                    <p:nvPr/>
                  </p:nvSpPr>
                  <p:spPr>
                    <a:xfrm>
                      <a:off x="7899306" y="1566878"/>
                      <a:ext cx="16256" cy="22472"/>
                    </a:xfrm>
                    <a:custGeom>
                      <a:rect b="b" l="l" r="r" t="t"/>
                      <a:pathLst>
                        <a:path extrusionOk="0" h="22472" w="16256">
                          <a:moveTo>
                            <a:pt x="3675" y="491"/>
                          </a:moveTo>
                          <a:cubicBezTo>
                            <a:pt x="5989" y="-583"/>
                            <a:pt x="8755" y="228"/>
                            <a:pt x="10735" y="1731"/>
                          </a:cubicBezTo>
                          <a:cubicBezTo>
                            <a:pt x="14910" y="4808"/>
                            <a:pt x="16150" y="10175"/>
                            <a:pt x="16222" y="15065"/>
                          </a:cubicBezTo>
                          <a:cubicBezTo>
                            <a:pt x="16747" y="22031"/>
                            <a:pt x="11189" y="24846"/>
                            <a:pt x="5989" y="20170"/>
                          </a:cubicBezTo>
                          <a:cubicBezTo>
                            <a:pt x="1003" y="16044"/>
                            <a:pt x="-3362" y="4498"/>
                            <a:pt x="3675" y="515"/>
                          </a:cubicBezTo>
                          <a:lnTo>
                            <a:pt x="3675" y="515"/>
                          </a:lnTo>
                          <a:close/>
                          <a:moveTo>
                            <a:pt x="3770" y="729"/>
                          </a:moveTo>
                          <a:cubicBezTo>
                            <a:pt x="-1859" y="3425"/>
                            <a:pt x="4653" y="15376"/>
                            <a:pt x="7610" y="18429"/>
                          </a:cubicBezTo>
                          <a:cubicBezTo>
                            <a:pt x="11523" y="22603"/>
                            <a:pt x="15959" y="20814"/>
                            <a:pt x="15411" y="15089"/>
                          </a:cubicBezTo>
                          <a:cubicBezTo>
                            <a:pt x="14767" y="10581"/>
                            <a:pt x="12167" y="6550"/>
                            <a:pt x="9638" y="2900"/>
                          </a:cubicBezTo>
                          <a:cubicBezTo>
                            <a:pt x="8326" y="1111"/>
                            <a:pt x="6012" y="-320"/>
                            <a:pt x="3770" y="729"/>
                          </a:cubicBezTo>
                          <a:lnTo>
                            <a:pt x="3770" y="729"/>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75" name="Google Shape;375;p33"/>
                    <p:cNvSpPr/>
                    <p:nvPr/>
                  </p:nvSpPr>
                  <p:spPr>
                    <a:xfrm>
                      <a:off x="7899897" y="1593573"/>
                      <a:ext cx="8239" cy="10906"/>
                    </a:xfrm>
                    <a:custGeom>
                      <a:rect b="b" l="l" r="r" t="t"/>
                      <a:pathLst>
                        <a:path extrusionOk="0" h="10906" w="8239">
                          <a:moveTo>
                            <a:pt x="2177" y="298"/>
                          </a:moveTo>
                          <a:cubicBezTo>
                            <a:pt x="4396" y="-752"/>
                            <a:pt x="7473" y="1132"/>
                            <a:pt x="7974" y="3494"/>
                          </a:cubicBezTo>
                          <a:cubicBezTo>
                            <a:pt x="8356" y="5283"/>
                            <a:pt x="8284" y="7024"/>
                            <a:pt x="8022" y="8813"/>
                          </a:cubicBezTo>
                          <a:cubicBezTo>
                            <a:pt x="7497" y="11342"/>
                            <a:pt x="4468" y="11437"/>
                            <a:pt x="2821" y="9863"/>
                          </a:cubicBezTo>
                          <a:cubicBezTo>
                            <a:pt x="-65" y="7740"/>
                            <a:pt x="-1448" y="2254"/>
                            <a:pt x="2177" y="298"/>
                          </a:cubicBezTo>
                          <a:lnTo>
                            <a:pt x="2177" y="298"/>
                          </a:lnTo>
                          <a:close/>
                          <a:moveTo>
                            <a:pt x="2273" y="536"/>
                          </a:moveTo>
                          <a:cubicBezTo>
                            <a:pt x="270" y="1729"/>
                            <a:pt x="2488" y="4281"/>
                            <a:pt x="3012" y="5760"/>
                          </a:cubicBezTo>
                          <a:cubicBezTo>
                            <a:pt x="3824" y="7430"/>
                            <a:pt x="4993" y="9267"/>
                            <a:pt x="6305" y="9267"/>
                          </a:cubicBezTo>
                          <a:cubicBezTo>
                            <a:pt x="6638" y="9267"/>
                            <a:pt x="7020" y="9004"/>
                            <a:pt x="7187" y="8551"/>
                          </a:cubicBezTo>
                          <a:cubicBezTo>
                            <a:pt x="7855" y="7096"/>
                            <a:pt x="6829" y="5498"/>
                            <a:pt x="6018" y="4329"/>
                          </a:cubicBezTo>
                          <a:cubicBezTo>
                            <a:pt x="4921" y="3017"/>
                            <a:pt x="4563" y="-227"/>
                            <a:pt x="2273" y="536"/>
                          </a:cubicBezTo>
                          <a:lnTo>
                            <a:pt x="2273" y="536"/>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nvGrpSpPr>
                <p:cNvPr id="376" name="Google Shape;376;p33"/>
                <p:cNvGrpSpPr/>
                <p:nvPr/>
              </p:nvGrpSpPr>
              <p:grpSpPr>
                <a:xfrm>
                  <a:off x="7920942" y="1550097"/>
                  <a:ext cx="111279" cy="161396"/>
                  <a:chOff x="7920942" y="1550097"/>
                  <a:chExt cx="111279" cy="161396"/>
                </a:xfrm>
              </p:grpSpPr>
              <p:sp>
                <p:nvSpPr>
                  <p:cNvPr id="377" name="Google Shape;377;p33"/>
                  <p:cNvSpPr/>
                  <p:nvPr/>
                </p:nvSpPr>
                <p:spPr>
                  <a:xfrm>
                    <a:off x="7920942" y="1550097"/>
                    <a:ext cx="65873" cy="161396"/>
                  </a:xfrm>
                  <a:custGeom>
                    <a:rect b="b" l="l" r="r" t="t"/>
                    <a:pathLst>
                      <a:path extrusionOk="0" h="161396" w="65873">
                        <a:moveTo>
                          <a:pt x="955" y="161397"/>
                        </a:moveTo>
                        <a:cubicBezTo>
                          <a:pt x="-476" y="132056"/>
                          <a:pt x="-71" y="102740"/>
                          <a:pt x="693" y="73399"/>
                        </a:cubicBezTo>
                        <a:cubicBezTo>
                          <a:pt x="835" y="63619"/>
                          <a:pt x="1432" y="53792"/>
                          <a:pt x="3054" y="44107"/>
                        </a:cubicBezTo>
                        <a:cubicBezTo>
                          <a:pt x="5558" y="29747"/>
                          <a:pt x="10687" y="14242"/>
                          <a:pt x="22876" y="5058"/>
                        </a:cubicBezTo>
                        <a:cubicBezTo>
                          <a:pt x="31130" y="-1335"/>
                          <a:pt x="43630" y="-2194"/>
                          <a:pt x="51406" y="5535"/>
                        </a:cubicBezTo>
                        <a:cubicBezTo>
                          <a:pt x="58920" y="12381"/>
                          <a:pt x="62761" y="22161"/>
                          <a:pt x="64597" y="31894"/>
                        </a:cubicBezTo>
                        <a:cubicBezTo>
                          <a:pt x="65504" y="36736"/>
                          <a:pt x="65957" y="41650"/>
                          <a:pt x="65861" y="46564"/>
                        </a:cubicBezTo>
                        <a:lnTo>
                          <a:pt x="65599" y="46564"/>
                        </a:lnTo>
                        <a:cubicBezTo>
                          <a:pt x="64239" y="31488"/>
                          <a:pt x="60041" y="14361"/>
                          <a:pt x="46969" y="5297"/>
                        </a:cubicBezTo>
                        <a:cubicBezTo>
                          <a:pt x="40028" y="788"/>
                          <a:pt x="30868" y="2434"/>
                          <a:pt x="24403" y="7157"/>
                        </a:cubicBezTo>
                        <a:cubicBezTo>
                          <a:pt x="12667" y="15816"/>
                          <a:pt x="7586" y="30510"/>
                          <a:pt x="4413" y="44345"/>
                        </a:cubicBezTo>
                        <a:cubicBezTo>
                          <a:pt x="168" y="63214"/>
                          <a:pt x="1814" y="83514"/>
                          <a:pt x="2147" y="102716"/>
                        </a:cubicBezTo>
                        <a:cubicBezTo>
                          <a:pt x="2291" y="112496"/>
                          <a:pt x="2219" y="122276"/>
                          <a:pt x="2076" y="132056"/>
                        </a:cubicBezTo>
                        <a:cubicBezTo>
                          <a:pt x="1909" y="141836"/>
                          <a:pt x="1694" y="151616"/>
                          <a:pt x="1217" y="161397"/>
                        </a:cubicBezTo>
                        <a:lnTo>
                          <a:pt x="955" y="161397"/>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378" name="Google Shape;378;p33"/>
                  <p:cNvGrpSpPr/>
                  <p:nvPr/>
                </p:nvGrpSpPr>
                <p:grpSpPr>
                  <a:xfrm>
                    <a:off x="7941143" y="1577472"/>
                    <a:ext cx="91078" cy="79855"/>
                    <a:chOff x="7941143" y="1577472"/>
                    <a:chExt cx="91078" cy="79855"/>
                  </a:xfrm>
                </p:grpSpPr>
                <p:sp>
                  <p:nvSpPr>
                    <p:cNvPr id="379" name="Google Shape;379;p33"/>
                    <p:cNvSpPr/>
                    <p:nvPr/>
                  </p:nvSpPr>
                  <p:spPr>
                    <a:xfrm>
                      <a:off x="7941143" y="1577472"/>
                      <a:ext cx="91078" cy="79855"/>
                    </a:xfrm>
                    <a:custGeom>
                      <a:rect b="b" l="l" r="r" t="t"/>
                      <a:pathLst>
                        <a:path extrusionOk="0" h="79855" w="91078">
                          <a:moveTo>
                            <a:pt x="81155" y="14848"/>
                          </a:moveTo>
                          <a:cubicBezTo>
                            <a:pt x="83135" y="13273"/>
                            <a:pt x="86689" y="15993"/>
                            <a:pt x="89862" y="19213"/>
                          </a:cubicBezTo>
                          <a:cubicBezTo>
                            <a:pt x="87858" y="11794"/>
                            <a:pt x="83254" y="5235"/>
                            <a:pt x="75549" y="1991"/>
                          </a:cubicBezTo>
                          <a:cubicBezTo>
                            <a:pt x="53484" y="-7336"/>
                            <a:pt x="45518" y="19141"/>
                            <a:pt x="45518" y="19141"/>
                          </a:cubicBezTo>
                          <a:cubicBezTo>
                            <a:pt x="45518" y="19141"/>
                            <a:pt x="37550" y="-7336"/>
                            <a:pt x="15485" y="1991"/>
                          </a:cubicBezTo>
                          <a:cubicBezTo>
                            <a:pt x="14674" y="2325"/>
                            <a:pt x="13887" y="2730"/>
                            <a:pt x="13148" y="3135"/>
                          </a:cubicBezTo>
                          <a:cubicBezTo>
                            <a:pt x="14961" y="4519"/>
                            <a:pt x="16034" y="5974"/>
                            <a:pt x="15509" y="7382"/>
                          </a:cubicBezTo>
                          <a:cubicBezTo>
                            <a:pt x="14722" y="9481"/>
                            <a:pt x="11382" y="8741"/>
                            <a:pt x="7804" y="7238"/>
                          </a:cubicBezTo>
                          <a:cubicBezTo>
                            <a:pt x="768" y="14442"/>
                            <a:pt x="-1236" y="25725"/>
                            <a:pt x="696" y="35529"/>
                          </a:cubicBezTo>
                          <a:cubicBezTo>
                            <a:pt x="5705" y="33668"/>
                            <a:pt x="12003" y="31975"/>
                            <a:pt x="13219" y="34814"/>
                          </a:cubicBezTo>
                          <a:lnTo>
                            <a:pt x="2008" y="40324"/>
                          </a:lnTo>
                          <a:cubicBezTo>
                            <a:pt x="2652" y="42184"/>
                            <a:pt x="3463" y="43926"/>
                            <a:pt x="4417" y="45548"/>
                          </a:cubicBezTo>
                          <a:cubicBezTo>
                            <a:pt x="6349" y="44164"/>
                            <a:pt x="8162" y="43520"/>
                            <a:pt x="9355" y="44498"/>
                          </a:cubicBezTo>
                          <a:lnTo>
                            <a:pt x="6468" y="48530"/>
                          </a:lnTo>
                          <a:cubicBezTo>
                            <a:pt x="8544" y="51106"/>
                            <a:pt x="11096" y="53086"/>
                            <a:pt x="14054" y="54207"/>
                          </a:cubicBezTo>
                          <a:cubicBezTo>
                            <a:pt x="26577" y="58930"/>
                            <a:pt x="34568" y="68352"/>
                            <a:pt x="39387" y="76367"/>
                          </a:cubicBezTo>
                          <a:cubicBezTo>
                            <a:pt x="42178" y="81019"/>
                            <a:pt x="48929" y="81019"/>
                            <a:pt x="51719" y="76367"/>
                          </a:cubicBezTo>
                          <a:cubicBezTo>
                            <a:pt x="54844" y="71143"/>
                            <a:pt x="59352" y="65323"/>
                            <a:pt x="65579" y="60600"/>
                          </a:cubicBezTo>
                          <a:cubicBezTo>
                            <a:pt x="63646" y="57045"/>
                            <a:pt x="62477" y="53491"/>
                            <a:pt x="64314" y="52155"/>
                          </a:cubicBezTo>
                          <a:cubicBezTo>
                            <a:pt x="66223" y="50772"/>
                            <a:pt x="68775" y="53563"/>
                            <a:pt x="70993" y="57045"/>
                          </a:cubicBezTo>
                          <a:cubicBezTo>
                            <a:pt x="71590" y="56711"/>
                            <a:pt x="72186" y="56377"/>
                            <a:pt x="72830" y="56067"/>
                          </a:cubicBezTo>
                          <a:cubicBezTo>
                            <a:pt x="72019" y="54278"/>
                            <a:pt x="71685" y="52680"/>
                            <a:pt x="72639" y="51988"/>
                          </a:cubicBezTo>
                          <a:cubicBezTo>
                            <a:pt x="73736" y="51201"/>
                            <a:pt x="75144" y="52585"/>
                            <a:pt x="76408" y="54469"/>
                          </a:cubicBezTo>
                          <a:cubicBezTo>
                            <a:pt x="76623" y="54374"/>
                            <a:pt x="76838" y="54278"/>
                            <a:pt x="77052" y="54207"/>
                          </a:cubicBezTo>
                          <a:cubicBezTo>
                            <a:pt x="85830" y="50891"/>
                            <a:pt x="91007" y="39871"/>
                            <a:pt x="91078" y="28611"/>
                          </a:cubicBezTo>
                          <a:lnTo>
                            <a:pt x="81203" y="1484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80" name="Google Shape;380;p33"/>
                    <p:cNvSpPr/>
                    <p:nvPr/>
                  </p:nvSpPr>
                  <p:spPr>
                    <a:xfrm>
                      <a:off x="7990427" y="1601947"/>
                      <a:ext cx="8024" cy="8868"/>
                    </a:xfrm>
                    <a:custGeom>
                      <a:rect b="b" l="l" r="r" t="t"/>
                      <a:pathLst>
                        <a:path extrusionOk="0" h="8868" w="8024">
                          <a:moveTo>
                            <a:pt x="1649" y="1178"/>
                          </a:moveTo>
                          <a:cubicBezTo>
                            <a:pt x="4964" y="-1565"/>
                            <a:pt x="7994" y="844"/>
                            <a:pt x="7970" y="4685"/>
                          </a:cubicBezTo>
                          <a:cubicBezTo>
                            <a:pt x="8375" y="7046"/>
                            <a:pt x="6491" y="9456"/>
                            <a:pt x="3867" y="8740"/>
                          </a:cubicBezTo>
                          <a:cubicBezTo>
                            <a:pt x="289" y="7977"/>
                            <a:pt x="-1548" y="3468"/>
                            <a:pt x="1649" y="1178"/>
                          </a:cubicBezTo>
                          <a:lnTo>
                            <a:pt x="1649" y="1178"/>
                          </a:lnTo>
                          <a:close/>
                          <a:moveTo>
                            <a:pt x="1816" y="1369"/>
                          </a:moveTo>
                          <a:cubicBezTo>
                            <a:pt x="409" y="2657"/>
                            <a:pt x="2221" y="4208"/>
                            <a:pt x="3056" y="5186"/>
                          </a:cubicBezTo>
                          <a:cubicBezTo>
                            <a:pt x="3963" y="6116"/>
                            <a:pt x="4964" y="7022"/>
                            <a:pt x="6348" y="6641"/>
                          </a:cubicBezTo>
                          <a:cubicBezTo>
                            <a:pt x="7016" y="6450"/>
                            <a:pt x="7398" y="5591"/>
                            <a:pt x="7159" y="4804"/>
                          </a:cubicBezTo>
                          <a:cubicBezTo>
                            <a:pt x="6944" y="3993"/>
                            <a:pt x="6181" y="3444"/>
                            <a:pt x="5609" y="2991"/>
                          </a:cubicBezTo>
                          <a:cubicBezTo>
                            <a:pt x="4464" y="2180"/>
                            <a:pt x="3366" y="176"/>
                            <a:pt x="1816" y="1369"/>
                          </a:cubicBezTo>
                          <a:lnTo>
                            <a:pt x="1816" y="1369"/>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81" name="Google Shape;381;p33"/>
                    <p:cNvSpPr/>
                    <p:nvPr/>
                  </p:nvSpPr>
                  <p:spPr>
                    <a:xfrm>
                      <a:off x="7971727" y="1613038"/>
                      <a:ext cx="11516" cy="15652"/>
                    </a:xfrm>
                    <a:custGeom>
                      <a:rect b="b" l="l" r="r" t="t"/>
                      <a:pathLst>
                        <a:path extrusionOk="0" h="15652" w="11516">
                          <a:moveTo>
                            <a:pt x="8612" y="631"/>
                          </a:moveTo>
                          <a:cubicBezTo>
                            <a:pt x="5249" y="-537"/>
                            <a:pt x="4057" y="3947"/>
                            <a:pt x="2577" y="6094"/>
                          </a:cubicBezTo>
                          <a:cubicBezTo>
                            <a:pt x="1480" y="7979"/>
                            <a:pt x="240" y="10388"/>
                            <a:pt x="1123" y="12606"/>
                          </a:cubicBezTo>
                          <a:cubicBezTo>
                            <a:pt x="1385" y="13298"/>
                            <a:pt x="1909" y="13799"/>
                            <a:pt x="2506" y="13894"/>
                          </a:cubicBezTo>
                          <a:cubicBezTo>
                            <a:pt x="5225" y="14204"/>
                            <a:pt x="6967" y="10841"/>
                            <a:pt x="8112" y="8694"/>
                          </a:cubicBezTo>
                          <a:cubicBezTo>
                            <a:pt x="8994" y="6380"/>
                            <a:pt x="11642" y="2349"/>
                            <a:pt x="8636" y="631"/>
                          </a:cubicBezTo>
                          <a:lnTo>
                            <a:pt x="8636" y="631"/>
                          </a:lnTo>
                          <a:close/>
                          <a:moveTo>
                            <a:pt x="8708" y="393"/>
                          </a:moveTo>
                          <a:cubicBezTo>
                            <a:pt x="13765" y="3399"/>
                            <a:pt x="11165" y="11008"/>
                            <a:pt x="7396" y="14085"/>
                          </a:cubicBezTo>
                          <a:cubicBezTo>
                            <a:pt x="3651" y="17353"/>
                            <a:pt x="-357" y="15230"/>
                            <a:pt x="25" y="10316"/>
                          </a:cubicBezTo>
                          <a:cubicBezTo>
                            <a:pt x="25" y="8646"/>
                            <a:pt x="96" y="6905"/>
                            <a:pt x="622" y="5235"/>
                          </a:cubicBezTo>
                          <a:cubicBezTo>
                            <a:pt x="1456" y="2015"/>
                            <a:pt x="5392" y="-1086"/>
                            <a:pt x="8684" y="369"/>
                          </a:cubicBezTo>
                          <a:lnTo>
                            <a:pt x="8684" y="369"/>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82" name="Google Shape;382;p33"/>
                    <p:cNvSpPr/>
                    <p:nvPr/>
                  </p:nvSpPr>
                  <p:spPr>
                    <a:xfrm>
                      <a:off x="7976733" y="1631198"/>
                      <a:ext cx="6116" cy="7813"/>
                    </a:xfrm>
                    <a:custGeom>
                      <a:rect b="b" l="l" r="r" t="t"/>
                      <a:pathLst>
                        <a:path extrusionOk="0" h="7813" w="6116">
                          <a:moveTo>
                            <a:pt x="4227" y="481"/>
                          </a:moveTo>
                          <a:cubicBezTo>
                            <a:pt x="2629" y="28"/>
                            <a:pt x="2867" y="2366"/>
                            <a:pt x="2008" y="3153"/>
                          </a:cubicBezTo>
                          <a:cubicBezTo>
                            <a:pt x="1364" y="3868"/>
                            <a:pt x="243" y="5299"/>
                            <a:pt x="1293" y="6111"/>
                          </a:cubicBezTo>
                          <a:cubicBezTo>
                            <a:pt x="1460" y="6254"/>
                            <a:pt x="1698" y="6111"/>
                            <a:pt x="1841" y="6039"/>
                          </a:cubicBezTo>
                          <a:cubicBezTo>
                            <a:pt x="2509" y="5443"/>
                            <a:pt x="2914" y="4656"/>
                            <a:pt x="3344" y="3797"/>
                          </a:cubicBezTo>
                          <a:cubicBezTo>
                            <a:pt x="3630" y="2819"/>
                            <a:pt x="5539" y="1364"/>
                            <a:pt x="4227" y="457"/>
                          </a:cubicBezTo>
                          <a:lnTo>
                            <a:pt x="4227" y="457"/>
                          </a:lnTo>
                          <a:close/>
                          <a:moveTo>
                            <a:pt x="4322" y="242"/>
                          </a:moveTo>
                          <a:cubicBezTo>
                            <a:pt x="7590" y="1936"/>
                            <a:pt x="5992" y="6945"/>
                            <a:pt x="2748" y="7757"/>
                          </a:cubicBezTo>
                          <a:cubicBezTo>
                            <a:pt x="1603" y="8043"/>
                            <a:pt x="339" y="7208"/>
                            <a:pt x="219" y="6111"/>
                          </a:cubicBezTo>
                          <a:cubicBezTo>
                            <a:pt x="100" y="4822"/>
                            <a:pt x="-115" y="3630"/>
                            <a:pt x="76" y="2318"/>
                          </a:cubicBezTo>
                          <a:cubicBezTo>
                            <a:pt x="291" y="529"/>
                            <a:pt x="2867" y="-497"/>
                            <a:pt x="4346" y="242"/>
                          </a:cubicBezTo>
                          <a:lnTo>
                            <a:pt x="4346" y="242"/>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grpSp>
            <p:nvGrpSpPr>
              <p:cNvPr id="383" name="Google Shape;383;p33"/>
              <p:cNvGrpSpPr/>
              <p:nvPr/>
            </p:nvGrpSpPr>
            <p:grpSpPr>
              <a:xfrm>
                <a:off x="7809776" y="1694249"/>
                <a:ext cx="306069" cy="181337"/>
                <a:chOff x="7809776" y="1694249"/>
                <a:chExt cx="306069" cy="181337"/>
              </a:xfrm>
            </p:grpSpPr>
            <p:sp>
              <p:nvSpPr>
                <p:cNvPr id="384" name="Google Shape;384;p33"/>
                <p:cNvSpPr/>
                <p:nvPr/>
              </p:nvSpPr>
              <p:spPr>
                <a:xfrm>
                  <a:off x="7809776" y="1694249"/>
                  <a:ext cx="306069" cy="181337"/>
                </a:xfrm>
                <a:custGeom>
                  <a:rect b="b" l="l" r="r" t="t"/>
                  <a:pathLst>
                    <a:path extrusionOk="0" h="181337" w="306069">
                      <a:moveTo>
                        <a:pt x="259698" y="49330"/>
                      </a:moveTo>
                      <a:lnTo>
                        <a:pt x="267856" y="0"/>
                      </a:lnTo>
                      <a:lnTo>
                        <a:pt x="38238" y="0"/>
                      </a:lnTo>
                      <a:lnTo>
                        <a:pt x="46396" y="49330"/>
                      </a:lnTo>
                      <a:cubicBezTo>
                        <a:pt x="46396" y="49330"/>
                        <a:pt x="0" y="86351"/>
                        <a:pt x="0" y="181338"/>
                      </a:cubicBezTo>
                      <a:lnTo>
                        <a:pt x="306070" y="181338"/>
                      </a:lnTo>
                      <a:cubicBezTo>
                        <a:pt x="306070" y="86327"/>
                        <a:pt x="259674" y="49330"/>
                        <a:pt x="259674" y="49330"/>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85" name="Google Shape;385;p33"/>
                <p:cNvSpPr/>
                <p:nvPr/>
              </p:nvSpPr>
              <p:spPr>
                <a:xfrm>
                  <a:off x="7856156" y="1742286"/>
                  <a:ext cx="213302" cy="2607"/>
                </a:xfrm>
                <a:custGeom>
                  <a:rect b="b" l="l" r="r" t="t"/>
                  <a:pathLst>
                    <a:path extrusionOk="0" h="2607" w="213302">
                      <a:moveTo>
                        <a:pt x="0" y="1173"/>
                      </a:moveTo>
                      <a:cubicBezTo>
                        <a:pt x="26669" y="-235"/>
                        <a:pt x="53314" y="147"/>
                        <a:pt x="79982" y="886"/>
                      </a:cubicBezTo>
                      <a:cubicBezTo>
                        <a:pt x="124422" y="529"/>
                        <a:pt x="168862" y="-1070"/>
                        <a:pt x="213302" y="1173"/>
                      </a:cubicBezTo>
                      <a:cubicBezTo>
                        <a:pt x="213302" y="1173"/>
                        <a:pt x="213302" y="1435"/>
                        <a:pt x="213302" y="1435"/>
                      </a:cubicBezTo>
                      <a:cubicBezTo>
                        <a:pt x="168862" y="3677"/>
                        <a:pt x="124422" y="2079"/>
                        <a:pt x="79982" y="1721"/>
                      </a:cubicBezTo>
                      <a:cubicBezTo>
                        <a:pt x="53481" y="2222"/>
                        <a:pt x="26001" y="3319"/>
                        <a:pt x="0" y="1196"/>
                      </a:cubicBezTo>
                      <a:lnTo>
                        <a:pt x="0" y="1196"/>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grpSp>
        <p:nvGrpSpPr>
          <p:cNvPr id="386" name="Google Shape;386;p33"/>
          <p:cNvGrpSpPr/>
          <p:nvPr/>
        </p:nvGrpSpPr>
        <p:grpSpPr>
          <a:xfrm>
            <a:off x="401659" y="3446123"/>
            <a:ext cx="1319985" cy="1571263"/>
            <a:chOff x="4493925" y="112536"/>
            <a:chExt cx="598389" cy="712300"/>
          </a:xfrm>
        </p:grpSpPr>
        <p:sp>
          <p:nvSpPr>
            <p:cNvPr id="387" name="Google Shape;387;p33"/>
            <p:cNvSpPr/>
            <p:nvPr/>
          </p:nvSpPr>
          <p:spPr>
            <a:xfrm>
              <a:off x="4493925" y="112536"/>
              <a:ext cx="598389" cy="712300"/>
            </a:xfrm>
            <a:custGeom>
              <a:rect b="b" l="l" r="r" t="t"/>
              <a:pathLst>
                <a:path extrusionOk="0" h="855616" w="720950">
                  <a:moveTo>
                    <a:pt x="702076" y="187897"/>
                  </a:moveTo>
                  <a:cubicBezTo>
                    <a:pt x="702076" y="179000"/>
                    <a:pt x="699929" y="171200"/>
                    <a:pt x="695707" y="164687"/>
                  </a:cubicBezTo>
                  <a:cubicBezTo>
                    <a:pt x="695182" y="163876"/>
                    <a:pt x="694633" y="163113"/>
                    <a:pt x="694061" y="162350"/>
                  </a:cubicBezTo>
                  <a:cubicBezTo>
                    <a:pt x="721827" y="116431"/>
                    <a:pt x="724093" y="100950"/>
                    <a:pt x="718463" y="85970"/>
                  </a:cubicBezTo>
                  <a:cubicBezTo>
                    <a:pt x="714217" y="74687"/>
                    <a:pt x="704890" y="66648"/>
                    <a:pt x="693679" y="64119"/>
                  </a:cubicBezTo>
                  <a:cubicBezTo>
                    <a:pt x="694800" y="46778"/>
                    <a:pt x="690888" y="31845"/>
                    <a:pt x="677196" y="22113"/>
                  </a:cubicBezTo>
                  <a:cubicBezTo>
                    <a:pt x="671185" y="17843"/>
                    <a:pt x="664148" y="15577"/>
                    <a:pt x="656825" y="15577"/>
                  </a:cubicBezTo>
                  <a:cubicBezTo>
                    <a:pt x="650742" y="15577"/>
                    <a:pt x="645303" y="16841"/>
                    <a:pt x="640342" y="19369"/>
                  </a:cubicBezTo>
                  <a:cubicBezTo>
                    <a:pt x="635929" y="11450"/>
                    <a:pt x="629560" y="5749"/>
                    <a:pt x="620686" y="2314"/>
                  </a:cubicBezTo>
                  <a:cubicBezTo>
                    <a:pt x="616703" y="787"/>
                    <a:pt x="612528" y="0"/>
                    <a:pt x="608282" y="0"/>
                  </a:cubicBezTo>
                  <a:cubicBezTo>
                    <a:pt x="576771" y="0"/>
                    <a:pt x="569257" y="35518"/>
                    <a:pt x="566061" y="50666"/>
                  </a:cubicBezTo>
                  <a:cubicBezTo>
                    <a:pt x="564749" y="56868"/>
                    <a:pt x="563485" y="64072"/>
                    <a:pt x="562244" y="72158"/>
                  </a:cubicBezTo>
                  <a:cubicBezTo>
                    <a:pt x="559453" y="72301"/>
                    <a:pt x="556662" y="72731"/>
                    <a:pt x="553919" y="73470"/>
                  </a:cubicBezTo>
                  <a:cubicBezTo>
                    <a:pt x="526845" y="80817"/>
                    <a:pt x="522337" y="109800"/>
                    <a:pt x="522766" y="156673"/>
                  </a:cubicBezTo>
                  <a:cubicBezTo>
                    <a:pt x="493783" y="169673"/>
                    <a:pt x="500105" y="207338"/>
                    <a:pt x="503158" y="225467"/>
                  </a:cubicBezTo>
                  <a:cubicBezTo>
                    <a:pt x="504637" y="234317"/>
                    <a:pt x="506736" y="244407"/>
                    <a:pt x="509384" y="255642"/>
                  </a:cubicBezTo>
                  <a:cubicBezTo>
                    <a:pt x="500128" y="261248"/>
                    <a:pt x="491469" y="268953"/>
                    <a:pt x="483359" y="278781"/>
                  </a:cubicBezTo>
                  <a:cubicBezTo>
                    <a:pt x="475845" y="271076"/>
                    <a:pt x="467616" y="264635"/>
                    <a:pt x="458742" y="259531"/>
                  </a:cubicBezTo>
                  <a:cubicBezTo>
                    <a:pt x="453470" y="252422"/>
                    <a:pt x="451323" y="247103"/>
                    <a:pt x="448437" y="239923"/>
                  </a:cubicBezTo>
                  <a:cubicBezTo>
                    <a:pt x="447864" y="238491"/>
                    <a:pt x="447292" y="237060"/>
                    <a:pt x="446672" y="235629"/>
                  </a:cubicBezTo>
                  <a:cubicBezTo>
                    <a:pt x="445956" y="233935"/>
                    <a:pt x="445169" y="232313"/>
                    <a:pt x="444310" y="230787"/>
                  </a:cubicBezTo>
                  <a:lnTo>
                    <a:pt x="484957" y="200349"/>
                  </a:lnTo>
                  <a:cubicBezTo>
                    <a:pt x="495525" y="192453"/>
                    <a:pt x="500033" y="178785"/>
                    <a:pt x="496288" y="166143"/>
                  </a:cubicBezTo>
                  <a:cubicBezTo>
                    <a:pt x="492543" y="153500"/>
                    <a:pt x="481308" y="144531"/>
                    <a:pt x="468140" y="143648"/>
                  </a:cubicBezTo>
                  <a:cubicBezTo>
                    <a:pt x="464705" y="143410"/>
                    <a:pt x="461318" y="143314"/>
                    <a:pt x="458002" y="143314"/>
                  </a:cubicBezTo>
                  <a:cubicBezTo>
                    <a:pt x="437870" y="143314"/>
                    <a:pt x="421148" y="147513"/>
                    <a:pt x="407528" y="154454"/>
                  </a:cubicBezTo>
                  <a:cubicBezTo>
                    <a:pt x="388779" y="119365"/>
                    <a:pt x="358078" y="106150"/>
                    <a:pt x="356099" y="105339"/>
                  </a:cubicBezTo>
                  <a:cubicBezTo>
                    <a:pt x="352186" y="103717"/>
                    <a:pt x="348084" y="102930"/>
                    <a:pt x="344029" y="102930"/>
                  </a:cubicBezTo>
                  <a:cubicBezTo>
                    <a:pt x="334153" y="102930"/>
                    <a:pt x="324588" y="107581"/>
                    <a:pt x="318505" y="115930"/>
                  </a:cubicBezTo>
                  <a:lnTo>
                    <a:pt x="305815" y="133415"/>
                  </a:lnTo>
                  <a:cubicBezTo>
                    <a:pt x="299231" y="142479"/>
                    <a:pt x="297943" y="154383"/>
                    <a:pt x="302475" y="164640"/>
                  </a:cubicBezTo>
                  <a:cubicBezTo>
                    <a:pt x="306983" y="174897"/>
                    <a:pt x="316620" y="182005"/>
                    <a:pt x="327760" y="183270"/>
                  </a:cubicBezTo>
                  <a:cubicBezTo>
                    <a:pt x="339401" y="184605"/>
                    <a:pt x="346700" y="195674"/>
                    <a:pt x="351209" y="207219"/>
                  </a:cubicBezTo>
                  <a:cubicBezTo>
                    <a:pt x="343074" y="211179"/>
                    <a:pt x="337612" y="216379"/>
                    <a:pt x="334010" y="221102"/>
                  </a:cubicBezTo>
                  <a:cubicBezTo>
                    <a:pt x="333533" y="221722"/>
                    <a:pt x="333056" y="222366"/>
                    <a:pt x="332579" y="222986"/>
                  </a:cubicBezTo>
                  <a:cubicBezTo>
                    <a:pt x="325756" y="211799"/>
                    <a:pt x="318195" y="201351"/>
                    <a:pt x="309822" y="191475"/>
                  </a:cubicBezTo>
                  <a:cubicBezTo>
                    <a:pt x="279146" y="155384"/>
                    <a:pt x="241051" y="136301"/>
                    <a:pt x="199665" y="136301"/>
                  </a:cubicBezTo>
                  <a:cubicBezTo>
                    <a:pt x="158278" y="136301"/>
                    <a:pt x="110880" y="156362"/>
                    <a:pt x="64318" y="195912"/>
                  </a:cubicBezTo>
                  <a:cubicBezTo>
                    <a:pt x="-18217" y="266067"/>
                    <a:pt x="-21318" y="370618"/>
                    <a:pt x="55014" y="477675"/>
                  </a:cubicBezTo>
                  <a:lnTo>
                    <a:pt x="31733" y="477675"/>
                  </a:lnTo>
                  <a:cubicBezTo>
                    <a:pt x="23360" y="477675"/>
                    <a:pt x="15345" y="480990"/>
                    <a:pt x="9430" y="486906"/>
                  </a:cubicBezTo>
                  <a:cubicBezTo>
                    <a:pt x="3514" y="492822"/>
                    <a:pt x="198" y="500837"/>
                    <a:pt x="198" y="509209"/>
                  </a:cubicBezTo>
                  <a:cubicBezTo>
                    <a:pt x="198" y="509925"/>
                    <a:pt x="246" y="526480"/>
                    <a:pt x="3633" y="551550"/>
                  </a:cubicBezTo>
                  <a:cubicBezTo>
                    <a:pt x="3729" y="552528"/>
                    <a:pt x="3848" y="553482"/>
                    <a:pt x="4039" y="554437"/>
                  </a:cubicBezTo>
                  <a:cubicBezTo>
                    <a:pt x="11099" y="604029"/>
                    <a:pt x="29443" y="675471"/>
                    <a:pt x="76817" y="737229"/>
                  </a:cubicBezTo>
                  <a:cubicBezTo>
                    <a:pt x="137048" y="815780"/>
                    <a:pt x="225498" y="855616"/>
                    <a:pt x="339687" y="855616"/>
                  </a:cubicBezTo>
                  <a:cubicBezTo>
                    <a:pt x="515037" y="855616"/>
                    <a:pt x="598406" y="760391"/>
                    <a:pt x="637479" y="680481"/>
                  </a:cubicBezTo>
                  <a:cubicBezTo>
                    <a:pt x="678699" y="596181"/>
                    <a:pt x="679176" y="512692"/>
                    <a:pt x="679176" y="509186"/>
                  </a:cubicBezTo>
                  <a:cubicBezTo>
                    <a:pt x="679176" y="491772"/>
                    <a:pt x="665054" y="477651"/>
                    <a:pt x="647641" y="477651"/>
                  </a:cubicBezTo>
                  <a:lnTo>
                    <a:pt x="620376" y="477651"/>
                  </a:lnTo>
                  <a:cubicBezTo>
                    <a:pt x="623906" y="462599"/>
                    <a:pt x="625290" y="449050"/>
                    <a:pt x="624670" y="435859"/>
                  </a:cubicBezTo>
                  <a:cubicBezTo>
                    <a:pt x="640843" y="382975"/>
                    <a:pt x="651649" y="327824"/>
                    <a:pt x="631468" y="289539"/>
                  </a:cubicBezTo>
                  <a:cubicBezTo>
                    <a:pt x="702124" y="226875"/>
                    <a:pt x="702124" y="197987"/>
                    <a:pt x="702124" y="187826"/>
                  </a:cubicBezTo>
                  <a:close/>
                </a:path>
              </a:pathLst>
            </a:custGeom>
            <a:solidFill>
              <a:schemeClr val="accent6"/>
            </a:solidFill>
            <a:ln>
              <a:noFill/>
            </a:ln>
            <a:effectLst>
              <a:outerShdw rotWithShape="0" algn="bl" dir="5100000" dist="47625">
                <a:schemeClr val="dk1">
                  <a:alpha val="15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388" name="Google Shape;388;p33"/>
            <p:cNvGrpSpPr/>
            <p:nvPr/>
          </p:nvGrpSpPr>
          <p:grpSpPr>
            <a:xfrm>
              <a:off x="4544228" y="166034"/>
              <a:ext cx="497823" cy="599605"/>
              <a:chOff x="4544228" y="166034"/>
              <a:chExt cx="497823" cy="599605"/>
            </a:xfrm>
          </p:grpSpPr>
          <p:grpSp>
            <p:nvGrpSpPr>
              <p:cNvPr id="389" name="Google Shape;389;p33"/>
              <p:cNvGrpSpPr/>
              <p:nvPr/>
            </p:nvGrpSpPr>
            <p:grpSpPr>
              <a:xfrm>
                <a:off x="4544228" y="269118"/>
                <a:ext cx="327678" cy="307041"/>
                <a:chOff x="4544228" y="269118"/>
                <a:chExt cx="327678" cy="307041"/>
              </a:xfrm>
            </p:grpSpPr>
            <p:sp>
              <p:nvSpPr>
                <p:cNvPr id="390" name="Google Shape;390;p33"/>
                <p:cNvSpPr/>
                <p:nvPr/>
              </p:nvSpPr>
              <p:spPr>
                <a:xfrm>
                  <a:off x="4544228" y="269118"/>
                  <a:ext cx="327678" cy="307041"/>
                </a:xfrm>
                <a:custGeom>
                  <a:rect b="b" l="l" r="r" t="t"/>
                  <a:pathLst>
                    <a:path extrusionOk="0" h="307041" w="327678">
                      <a:moveTo>
                        <a:pt x="40483" y="39432"/>
                      </a:moveTo>
                      <a:cubicBezTo>
                        <a:pt x="-26952" y="96752"/>
                        <a:pt x="-1500" y="176496"/>
                        <a:pt x="53841" y="241593"/>
                      </a:cubicBezTo>
                      <a:cubicBezTo>
                        <a:pt x="109158" y="306691"/>
                        <a:pt x="254309" y="326132"/>
                        <a:pt x="300681" y="286725"/>
                      </a:cubicBezTo>
                      <a:cubicBezTo>
                        <a:pt x="347053" y="247318"/>
                        <a:pt x="320575" y="219004"/>
                        <a:pt x="316186" y="213851"/>
                      </a:cubicBezTo>
                      <a:cubicBezTo>
                        <a:pt x="311797" y="208699"/>
                        <a:pt x="272796" y="195078"/>
                        <a:pt x="252496" y="171177"/>
                      </a:cubicBezTo>
                      <a:cubicBezTo>
                        <a:pt x="232197" y="147275"/>
                        <a:pt x="237182" y="85780"/>
                        <a:pt x="192599" y="33325"/>
                      </a:cubicBezTo>
                      <a:cubicBezTo>
                        <a:pt x="148016" y="-19130"/>
                        <a:pt x="91530" y="-3959"/>
                        <a:pt x="40483" y="39432"/>
                      </a:cubicBez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91" name="Google Shape;391;p33"/>
                <p:cNvSpPr/>
                <p:nvPr/>
              </p:nvSpPr>
              <p:spPr>
                <a:xfrm>
                  <a:off x="4555156" y="279989"/>
                  <a:ext cx="305829" cy="285298"/>
                </a:xfrm>
                <a:custGeom>
                  <a:rect b="b" l="l" r="r" t="t"/>
                  <a:pathLst>
                    <a:path extrusionOk="0" h="285298" w="305829">
                      <a:moveTo>
                        <a:pt x="51248" y="223663"/>
                      </a:moveTo>
                      <a:cubicBezTo>
                        <a:pt x="22623" y="189981"/>
                        <a:pt x="5258" y="155941"/>
                        <a:pt x="1011" y="125218"/>
                      </a:cubicBezTo>
                      <a:cubicBezTo>
                        <a:pt x="-3735" y="90701"/>
                        <a:pt x="8239" y="60955"/>
                        <a:pt x="36649" y="36839"/>
                      </a:cubicBezTo>
                      <a:cubicBezTo>
                        <a:pt x="62435" y="14917"/>
                        <a:pt x="86838" y="2656"/>
                        <a:pt x="109189" y="390"/>
                      </a:cubicBezTo>
                      <a:cubicBezTo>
                        <a:pt x="133639" y="-2115"/>
                        <a:pt x="154655" y="7427"/>
                        <a:pt x="173428" y="29492"/>
                      </a:cubicBezTo>
                      <a:cubicBezTo>
                        <a:pt x="198426" y="58904"/>
                        <a:pt x="207038" y="92156"/>
                        <a:pt x="213955" y="118872"/>
                      </a:cubicBezTo>
                      <a:cubicBezTo>
                        <a:pt x="219084" y="138695"/>
                        <a:pt x="223521" y="155822"/>
                        <a:pt x="233325" y="167344"/>
                      </a:cubicBezTo>
                      <a:cubicBezTo>
                        <a:pt x="248591" y="185306"/>
                        <a:pt x="272922" y="197733"/>
                        <a:pt x="287449" y="205152"/>
                      </a:cubicBezTo>
                      <a:cubicBezTo>
                        <a:pt x="291242" y="207084"/>
                        <a:pt x="295917" y="209470"/>
                        <a:pt x="297468" y="210543"/>
                      </a:cubicBezTo>
                      <a:lnTo>
                        <a:pt x="297969" y="211139"/>
                      </a:lnTo>
                      <a:cubicBezTo>
                        <a:pt x="312210" y="227885"/>
                        <a:pt x="307081" y="246873"/>
                        <a:pt x="282750" y="267554"/>
                      </a:cubicBezTo>
                      <a:cubicBezTo>
                        <a:pt x="263285" y="284085"/>
                        <a:pt x="219633" y="289666"/>
                        <a:pt x="171520" y="281747"/>
                      </a:cubicBezTo>
                      <a:cubicBezTo>
                        <a:pt x="119900" y="273255"/>
                        <a:pt x="74935" y="251548"/>
                        <a:pt x="51272" y="223687"/>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92" name="Google Shape;392;p33"/>
                <p:cNvSpPr/>
                <p:nvPr/>
              </p:nvSpPr>
              <p:spPr>
                <a:xfrm>
                  <a:off x="4583121" y="356672"/>
                  <a:ext cx="49011" cy="55351"/>
                </a:xfrm>
                <a:custGeom>
                  <a:rect b="b" l="l" r="r" t="t"/>
                  <a:pathLst>
                    <a:path extrusionOk="0" h="55351" w="49011">
                      <a:moveTo>
                        <a:pt x="46459" y="36822"/>
                      </a:moveTo>
                      <a:cubicBezTo>
                        <a:pt x="42667" y="46030"/>
                        <a:pt x="34318" y="54283"/>
                        <a:pt x="23941" y="55237"/>
                      </a:cubicBezTo>
                      <a:cubicBezTo>
                        <a:pt x="17047" y="56000"/>
                        <a:pt x="9939" y="52876"/>
                        <a:pt x="5693" y="47437"/>
                      </a:cubicBezTo>
                      <a:cubicBezTo>
                        <a:pt x="-7451" y="30787"/>
                        <a:pt x="3474" y="2234"/>
                        <a:pt x="25062" y="111"/>
                      </a:cubicBezTo>
                      <a:cubicBezTo>
                        <a:pt x="32004" y="-629"/>
                        <a:pt x="39231" y="2377"/>
                        <a:pt x="43573" y="7839"/>
                      </a:cubicBezTo>
                      <a:cubicBezTo>
                        <a:pt x="50181" y="15902"/>
                        <a:pt x="50300" y="27614"/>
                        <a:pt x="46435" y="36822"/>
                      </a:cubicBezTo>
                      <a:lnTo>
                        <a:pt x="46435" y="36822"/>
                      </a:lnTo>
                      <a:close/>
                      <a:moveTo>
                        <a:pt x="46292" y="36750"/>
                      </a:moveTo>
                      <a:cubicBezTo>
                        <a:pt x="52995" y="21341"/>
                        <a:pt x="43573" y="469"/>
                        <a:pt x="25205" y="1876"/>
                      </a:cubicBezTo>
                      <a:cubicBezTo>
                        <a:pt x="15330" y="2663"/>
                        <a:pt x="7029" y="9962"/>
                        <a:pt x="3069" y="18884"/>
                      </a:cubicBezTo>
                      <a:cubicBezTo>
                        <a:pt x="-2489" y="30858"/>
                        <a:pt x="1256" y="47365"/>
                        <a:pt x="14328" y="52375"/>
                      </a:cubicBezTo>
                      <a:cubicBezTo>
                        <a:pt x="26994" y="57360"/>
                        <a:pt x="41474" y="48964"/>
                        <a:pt x="46292" y="36774"/>
                      </a:cubicBezTo>
                      <a:lnTo>
                        <a:pt x="46292" y="36774"/>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93" name="Google Shape;393;p33"/>
                <p:cNvSpPr/>
                <p:nvPr/>
              </p:nvSpPr>
              <p:spPr>
                <a:xfrm>
                  <a:off x="4629532" y="393374"/>
                  <a:ext cx="215400" cy="153929"/>
                </a:xfrm>
                <a:custGeom>
                  <a:rect b="b" l="l" r="r" t="t"/>
                  <a:pathLst>
                    <a:path extrusionOk="0" h="153929" w="215400">
                      <a:moveTo>
                        <a:pt x="0" y="0"/>
                      </a:moveTo>
                      <a:cubicBezTo>
                        <a:pt x="10854" y="5582"/>
                        <a:pt x="19441" y="14718"/>
                        <a:pt x="27146" y="23997"/>
                      </a:cubicBezTo>
                      <a:cubicBezTo>
                        <a:pt x="30867" y="28529"/>
                        <a:pt x="34636" y="33849"/>
                        <a:pt x="37880" y="38715"/>
                      </a:cubicBezTo>
                      <a:cubicBezTo>
                        <a:pt x="56749" y="67196"/>
                        <a:pt x="74901" y="122013"/>
                        <a:pt x="118149" y="112400"/>
                      </a:cubicBezTo>
                      <a:cubicBezTo>
                        <a:pt x="122395" y="111493"/>
                        <a:pt x="127022" y="109728"/>
                        <a:pt x="131268" y="108798"/>
                      </a:cubicBezTo>
                      <a:cubicBezTo>
                        <a:pt x="165522" y="100878"/>
                        <a:pt x="206432" y="117695"/>
                        <a:pt x="215401" y="153882"/>
                      </a:cubicBezTo>
                      <a:cubicBezTo>
                        <a:pt x="215401" y="153882"/>
                        <a:pt x="215234" y="153929"/>
                        <a:pt x="215234" y="153929"/>
                      </a:cubicBezTo>
                      <a:cubicBezTo>
                        <a:pt x="213469" y="148133"/>
                        <a:pt x="210845" y="142646"/>
                        <a:pt x="207529" y="137637"/>
                      </a:cubicBezTo>
                      <a:cubicBezTo>
                        <a:pt x="197415" y="122561"/>
                        <a:pt x="180503" y="113187"/>
                        <a:pt x="162875" y="110014"/>
                      </a:cubicBezTo>
                      <a:cubicBezTo>
                        <a:pt x="149588" y="107557"/>
                        <a:pt x="135729" y="108559"/>
                        <a:pt x="122919" y="112781"/>
                      </a:cubicBezTo>
                      <a:cubicBezTo>
                        <a:pt x="121440" y="113211"/>
                        <a:pt x="119961" y="113568"/>
                        <a:pt x="118459" y="113879"/>
                      </a:cubicBezTo>
                      <a:cubicBezTo>
                        <a:pt x="109442" y="115787"/>
                        <a:pt x="99757" y="114976"/>
                        <a:pt x="91504" y="110778"/>
                      </a:cubicBezTo>
                      <a:cubicBezTo>
                        <a:pt x="69272" y="99304"/>
                        <a:pt x="53981" y="68222"/>
                        <a:pt x="41434" y="47231"/>
                      </a:cubicBezTo>
                      <a:cubicBezTo>
                        <a:pt x="36759" y="39621"/>
                        <a:pt x="31702" y="31797"/>
                        <a:pt x="26120" y="24832"/>
                      </a:cubicBezTo>
                      <a:cubicBezTo>
                        <a:pt x="18773" y="15362"/>
                        <a:pt x="9923" y="6297"/>
                        <a:pt x="0" y="24"/>
                      </a:cubicBezTo>
                      <a:lnTo>
                        <a:pt x="0" y="24"/>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94" name="Google Shape;394;p33"/>
                <p:cNvSpPr/>
                <p:nvPr/>
              </p:nvSpPr>
              <p:spPr>
                <a:xfrm>
                  <a:off x="4638153" y="448787"/>
                  <a:ext cx="41126" cy="83918"/>
                </a:xfrm>
                <a:custGeom>
                  <a:rect b="b" l="l" r="r" t="t"/>
                  <a:pathLst>
                    <a:path extrusionOk="0" h="83918" w="41126">
                      <a:moveTo>
                        <a:pt x="38491" y="24"/>
                      </a:moveTo>
                      <a:cubicBezTo>
                        <a:pt x="41831" y="7681"/>
                        <a:pt x="42021" y="16793"/>
                        <a:pt x="38921" y="24570"/>
                      </a:cubicBezTo>
                      <a:cubicBezTo>
                        <a:pt x="35795" y="32417"/>
                        <a:pt x="29403" y="38238"/>
                        <a:pt x="23201" y="43677"/>
                      </a:cubicBezTo>
                      <a:cubicBezTo>
                        <a:pt x="15043" y="51620"/>
                        <a:pt x="4070" y="61161"/>
                        <a:pt x="1422" y="72444"/>
                      </a:cubicBezTo>
                      <a:cubicBezTo>
                        <a:pt x="587" y="76428"/>
                        <a:pt x="1708" y="80531"/>
                        <a:pt x="4141" y="83799"/>
                      </a:cubicBezTo>
                      <a:lnTo>
                        <a:pt x="4022" y="83918"/>
                      </a:lnTo>
                      <a:cubicBezTo>
                        <a:pt x="-6068" y="73255"/>
                        <a:pt x="5024" y="59086"/>
                        <a:pt x="13254" y="51167"/>
                      </a:cubicBezTo>
                      <a:cubicBezTo>
                        <a:pt x="16212" y="48233"/>
                        <a:pt x="19360" y="45537"/>
                        <a:pt x="22604" y="42961"/>
                      </a:cubicBezTo>
                      <a:cubicBezTo>
                        <a:pt x="25801" y="40432"/>
                        <a:pt x="29212" y="37904"/>
                        <a:pt x="31764" y="34731"/>
                      </a:cubicBezTo>
                      <a:cubicBezTo>
                        <a:pt x="39517" y="25118"/>
                        <a:pt x="41544" y="11951"/>
                        <a:pt x="38324" y="72"/>
                      </a:cubicBezTo>
                      <a:lnTo>
                        <a:pt x="38491" y="0"/>
                      </a:lnTo>
                      <a:lnTo>
                        <a:pt x="38491" y="0"/>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95" name="Google Shape;395;p33"/>
                <p:cNvSpPr/>
                <p:nvPr/>
              </p:nvSpPr>
              <p:spPr>
                <a:xfrm>
                  <a:off x="4592453" y="409643"/>
                  <a:ext cx="62381" cy="94556"/>
                </a:xfrm>
                <a:custGeom>
                  <a:rect b="b" l="l" r="r" t="t"/>
                  <a:pathLst>
                    <a:path extrusionOk="0" h="94556" w="62381">
                      <a:moveTo>
                        <a:pt x="55996" y="94533"/>
                      </a:moveTo>
                      <a:cubicBezTo>
                        <a:pt x="59312" y="81843"/>
                        <a:pt x="66396" y="52932"/>
                        <a:pt x="53372" y="44416"/>
                      </a:cubicBezTo>
                      <a:cubicBezTo>
                        <a:pt x="48363" y="40838"/>
                        <a:pt x="41946" y="41959"/>
                        <a:pt x="36436" y="43653"/>
                      </a:cubicBezTo>
                      <a:cubicBezTo>
                        <a:pt x="30734" y="45346"/>
                        <a:pt x="24604" y="47302"/>
                        <a:pt x="18593" y="45847"/>
                      </a:cubicBezTo>
                      <a:cubicBezTo>
                        <a:pt x="12510" y="44392"/>
                        <a:pt x="7572" y="40003"/>
                        <a:pt x="4281" y="34827"/>
                      </a:cubicBezTo>
                      <a:cubicBezTo>
                        <a:pt x="-2303" y="24283"/>
                        <a:pt x="-586" y="10639"/>
                        <a:pt x="4662" y="0"/>
                      </a:cubicBezTo>
                      <a:cubicBezTo>
                        <a:pt x="4662" y="0"/>
                        <a:pt x="4805" y="72"/>
                        <a:pt x="4805" y="72"/>
                      </a:cubicBezTo>
                      <a:cubicBezTo>
                        <a:pt x="1681" y="8277"/>
                        <a:pt x="225" y="17390"/>
                        <a:pt x="2396" y="25953"/>
                      </a:cubicBezTo>
                      <a:cubicBezTo>
                        <a:pt x="4519" y="34111"/>
                        <a:pt x="10697" y="41983"/>
                        <a:pt x="18975" y="44273"/>
                      </a:cubicBezTo>
                      <a:cubicBezTo>
                        <a:pt x="24724" y="45728"/>
                        <a:pt x="30544" y="44058"/>
                        <a:pt x="36197" y="42722"/>
                      </a:cubicBezTo>
                      <a:cubicBezTo>
                        <a:pt x="41898" y="41291"/>
                        <a:pt x="48530" y="40361"/>
                        <a:pt x="53682" y="43939"/>
                      </a:cubicBezTo>
                      <a:cubicBezTo>
                        <a:pt x="64297" y="51000"/>
                        <a:pt x="63009" y="66338"/>
                        <a:pt x="61053" y="77358"/>
                      </a:cubicBezTo>
                      <a:cubicBezTo>
                        <a:pt x="59908" y="83226"/>
                        <a:pt x="58334" y="88999"/>
                        <a:pt x="56139" y="94557"/>
                      </a:cubicBezTo>
                      <a:lnTo>
                        <a:pt x="55972" y="94509"/>
                      </a:lnTo>
                      <a:lnTo>
                        <a:pt x="55972" y="94509"/>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96" name="Google Shape;396;p33"/>
                <p:cNvSpPr/>
                <p:nvPr/>
              </p:nvSpPr>
              <p:spPr>
                <a:xfrm>
                  <a:off x="4653673" y="388317"/>
                  <a:ext cx="132198" cy="35770"/>
                </a:xfrm>
                <a:custGeom>
                  <a:rect b="b" l="l" r="r" t="t"/>
                  <a:pathLst>
                    <a:path extrusionOk="0" h="35770" w="132198">
                      <a:moveTo>
                        <a:pt x="119" y="26383"/>
                      </a:moveTo>
                      <a:cubicBezTo>
                        <a:pt x="10520" y="33682"/>
                        <a:pt x="24260" y="36426"/>
                        <a:pt x="36449" y="32418"/>
                      </a:cubicBezTo>
                      <a:cubicBezTo>
                        <a:pt x="57011" y="26669"/>
                        <a:pt x="67602" y="1456"/>
                        <a:pt x="83918" y="48"/>
                      </a:cubicBezTo>
                      <a:cubicBezTo>
                        <a:pt x="90907" y="-524"/>
                        <a:pt x="96584" y="4080"/>
                        <a:pt x="101403" y="8493"/>
                      </a:cubicBezTo>
                      <a:cubicBezTo>
                        <a:pt x="103812" y="10640"/>
                        <a:pt x="106245" y="12763"/>
                        <a:pt x="108631" y="14957"/>
                      </a:cubicBezTo>
                      <a:cubicBezTo>
                        <a:pt x="111016" y="17128"/>
                        <a:pt x="113378" y="19322"/>
                        <a:pt x="115787" y="21469"/>
                      </a:cubicBezTo>
                      <a:cubicBezTo>
                        <a:pt x="120510" y="25596"/>
                        <a:pt x="125519" y="30486"/>
                        <a:pt x="132199" y="30271"/>
                      </a:cubicBezTo>
                      <a:lnTo>
                        <a:pt x="132199" y="30438"/>
                      </a:lnTo>
                      <a:cubicBezTo>
                        <a:pt x="125424" y="31249"/>
                        <a:pt x="119818" y="26455"/>
                        <a:pt x="114904" y="22471"/>
                      </a:cubicBezTo>
                      <a:cubicBezTo>
                        <a:pt x="109943" y="18321"/>
                        <a:pt x="105100" y="14075"/>
                        <a:pt x="100210" y="9876"/>
                      </a:cubicBezTo>
                      <a:cubicBezTo>
                        <a:pt x="97801" y="7825"/>
                        <a:pt x="95487" y="5630"/>
                        <a:pt x="92744" y="4008"/>
                      </a:cubicBezTo>
                      <a:cubicBezTo>
                        <a:pt x="83489" y="-1717"/>
                        <a:pt x="74735" y="4080"/>
                        <a:pt x="67578" y="10306"/>
                      </a:cubicBezTo>
                      <a:cubicBezTo>
                        <a:pt x="57822" y="18607"/>
                        <a:pt x="49354" y="29389"/>
                        <a:pt x="36878" y="33778"/>
                      </a:cubicBezTo>
                      <a:cubicBezTo>
                        <a:pt x="24474" y="38239"/>
                        <a:pt x="9923" y="34947"/>
                        <a:pt x="0" y="26526"/>
                      </a:cubicBezTo>
                      <a:cubicBezTo>
                        <a:pt x="0" y="26526"/>
                        <a:pt x="119" y="26407"/>
                        <a:pt x="119" y="26407"/>
                      </a:cubicBezTo>
                      <a:lnTo>
                        <a:pt x="119" y="26407"/>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97" name="Google Shape;397;p33"/>
                <p:cNvSpPr/>
                <p:nvPr/>
              </p:nvSpPr>
              <p:spPr>
                <a:xfrm>
                  <a:off x="4648210" y="295812"/>
                  <a:ext cx="63665" cy="112638"/>
                </a:xfrm>
                <a:custGeom>
                  <a:rect b="b" l="l" r="r" t="t"/>
                  <a:pathLst>
                    <a:path extrusionOk="0" h="112638" w="63665">
                      <a:moveTo>
                        <a:pt x="24" y="112471"/>
                      </a:moveTo>
                      <a:cubicBezTo>
                        <a:pt x="11307" y="106031"/>
                        <a:pt x="21945" y="98636"/>
                        <a:pt x="31726" y="90168"/>
                      </a:cubicBezTo>
                      <a:cubicBezTo>
                        <a:pt x="41386" y="81867"/>
                        <a:pt x="49807" y="70727"/>
                        <a:pt x="50690" y="57631"/>
                      </a:cubicBezTo>
                      <a:cubicBezTo>
                        <a:pt x="50690" y="56415"/>
                        <a:pt x="50809" y="54602"/>
                        <a:pt x="50642" y="53409"/>
                      </a:cubicBezTo>
                      <a:cubicBezTo>
                        <a:pt x="50570" y="52335"/>
                        <a:pt x="50379" y="50189"/>
                        <a:pt x="50260" y="49139"/>
                      </a:cubicBezTo>
                      <a:cubicBezTo>
                        <a:pt x="49544" y="43366"/>
                        <a:pt x="49568" y="37474"/>
                        <a:pt x="50165" y="31678"/>
                      </a:cubicBezTo>
                      <a:cubicBezTo>
                        <a:pt x="51524" y="20204"/>
                        <a:pt x="55484" y="8468"/>
                        <a:pt x="63547" y="0"/>
                      </a:cubicBezTo>
                      <a:cubicBezTo>
                        <a:pt x="63547" y="0"/>
                        <a:pt x="63666" y="119"/>
                        <a:pt x="63666" y="119"/>
                      </a:cubicBezTo>
                      <a:cubicBezTo>
                        <a:pt x="53051" y="13811"/>
                        <a:pt x="50451" y="32131"/>
                        <a:pt x="51835" y="48996"/>
                      </a:cubicBezTo>
                      <a:cubicBezTo>
                        <a:pt x="51954" y="50570"/>
                        <a:pt x="52121" y="52884"/>
                        <a:pt x="52168" y="54458"/>
                      </a:cubicBezTo>
                      <a:cubicBezTo>
                        <a:pt x="52168" y="55198"/>
                        <a:pt x="52025" y="57011"/>
                        <a:pt x="52001" y="57774"/>
                      </a:cubicBezTo>
                      <a:cubicBezTo>
                        <a:pt x="50356" y="71920"/>
                        <a:pt x="39502" y="84681"/>
                        <a:pt x="29316" y="94032"/>
                      </a:cubicBezTo>
                      <a:cubicBezTo>
                        <a:pt x="24975" y="97896"/>
                        <a:pt x="20252" y="101308"/>
                        <a:pt x="15362" y="104409"/>
                      </a:cubicBezTo>
                      <a:cubicBezTo>
                        <a:pt x="10448" y="107486"/>
                        <a:pt x="5391" y="110324"/>
                        <a:pt x="71" y="112638"/>
                      </a:cubicBezTo>
                      <a:lnTo>
                        <a:pt x="0" y="112495"/>
                      </a:lnTo>
                      <a:lnTo>
                        <a:pt x="0" y="112495"/>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98" name="Google Shape;398;p33"/>
                <p:cNvSpPr/>
                <p:nvPr/>
              </p:nvSpPr>
              <p:spPr>
                <a:xfrm>
                  <a:off x="4621470" y="280355"/>
                  <a:ext cx="55973" cy="80697"/>
                </a:xfrm>
                <a:custGeom>
                  <a:rect b="b" l="l" r="r" t="t"/>
                  <a:pathLst>
                    <a:path extrusionOk="0" h="80697" w="55973">
                      <a:moveTo>
                        <a:pt x="0" y="80602"/>
                      </a:moveTo>
                      <a:cubicBezTo>
                        <a:pt x="4008" y="71991"/>
                        <a:pt x="12213" y="65956"/>
                        <a:pt x="20562" y="61925"/>
                      </a:cubicBezTo>
                      <a:cubicBezTo>
                        <a:pt x="26860" y="58800"/>
                        <a:pt x="34063" y="57941"/>
                        <a:pt x="40003" y="54101"/>
                      </a:cubicBezTo>
                      <a:cubicBezTo>
                        <a:pt x="54578" y="44798"/>
                        <a:pt x="57727" y="26716"/>
                        <a:pt x="50332" y="11712"/>
                      </a:cubicBezTo>
                      <a:cubicBezTo>
                        <a:pt x="48376" y="7514"/>
                        <a:pt x="45728" y="3697"/>
                        <a:pt x="42770" y="119"/>
                      </a:cubicBezTo>
                      <a:lnTo>
                        <a:pt x="42889" y="0"/>
                      </a:lnTo>
                      <a:cubicBezTo>
                        <a:pt x="46277" y="3220"/>
                        <a:pt x="49282" y="6918"/>
                        <a:pt x="51524" y="11116"/>
                      </a:cubicBezTo>
                      <a:cubicBezTo>
                        <a:pt x="58752" y="23830"/>
                        <a:pt x="57345" y="40599"/>
                        <a:pt x="46038" y="50451"/>
                      </a:cubicBezTo>
                      <a:cubicBezTo>
                        <a:pt x="40766" y="55293"/>
                        <a:pt x="33992" y="57703"/>
                        <a:pt x="27456" y="60183"/>
                      </a:cubicBezTo>
                      <a:cubicBezTo>
                        <a:pt x="19059" y="63952"/>
                        <a:pt x="10830" y="68532"/>
                        <a:pt x="4437" y="75235"/>
                      </a:cubicBezTo>
                      <a:cubicBezTo>
                        <a:pt x="2863" y="76905"/>
                        <a:pt x="1360" y="78694"/>
                        <a:pt x="167" y="80698"/>
                      </a:cubicBezTo>
                      <a:lnTo>
                        <a:pt x="0" y="80626"/>
                      </a:lnTo>
                      <a:lnTo>
                        <a:pt x="0" y="80626"/>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99" name="Google Shape;399;p33"/>
                <p:cNvSpPr/>
                <p:nvPr/>
              </p:nvSpPr>
              <p:spPr>
                <a:xfrm>
                  <a:off x="4585088" y="316803"/>
                  <a:ext cx="13162" cy="55293"/>
                </a:xfrm>
                <a:custGeom>
                  <a:rect b="b" l="l" r="r" t="t"/>
                  <a:pathLst>
                    <a:path extrusionOk="0" h="55293" w="13162">
                      <a:moveTo>
                        <a:pt x="2224" y="55198"/>
                      </a:moveTo>
                      <a:cubicBezTo>
                        <a:pt x="5873" y="49664"/>
                        <a:pt x="9380" y="44177"/>
                        <a:pt x="11693" y="38047"/>
                      </a:cubicBezTo>
                      <a:cubicBezTo>
                        <a:pt x="13363" y="33873"/>
                        <a:pt x="12862" y="28601"/>
                        <a:pt x="9141" y="25691"/>
                      </a:cubicBezTo>
                      <a:cubicBezTo>
                        <a:pt x="9141" y="25691"/>
                        <a:pt x="7615" y="24403"/>
                        <a:pt x="7615" y="24403"/>
                      </a:cubicBezTo>
                      <a:cubicBezTo>
                        <a:pt x="4657" y="21636"/>
                        <a:pt x="1174" y="18773"/>
                        <a:pt x="172" y="14694"/>
                      </a:cubicBezTo>
                      <a:cubicBezTo>
                        <a:pt x="-925" y="9231"/>
                        <a:pt x="3464" y="4055"/>
                        <a:pt x="6565" y="0"/>
                      </a:cubicBezTo>
                      <a:cubicBezTo>
                        <a:pt x="6565" y="0"/>
                        <a:pt x="6708" y="95"/>
                        <a:pt x="6708" y="95"/>
                      </a:cubicBezTo>
                      <a:cubicBezTo>
                        <a:pt x="5205" y="3053"/>
                        <a:pt x="3535" y="5868"/>
                        <a:pt x="2462" y="8945"/>
                      </a:cubicBezTo>
                      <a:cubicBezTo>
                        <a:pt x="1436" y="11498"/>
                        <a:pt x="1436" y="14408"/>
                        <a:pt x="2987" y="16745"/>
                      </a:cubicBezTo>
                      <a:cubicBezTo>
                        <a:pt x="5086" y="20443"/>
                        <a:pt x="8759" y="23043"/>
                        <a:pt x="11217" y="26478"/>
                      </a:cubicBezTo>
                      <a:cubicBezTo>
                        <a:pt x="15534" y="33348"/>
                        <a:pt x="11932" y="43247"/>
                        <a:pt x="7567" y="49234"/>
                      </a:cubicBezTo>
                      <a:cubicBezTo>
                        <a:pt x="6016" y="51429"/>
                        <a:pt x="4323" y="53480"/>
                        <a:pt x="2343" y="55293"/>
                      </a:cubicBezTo>
                      <a:lnTo>
                        <a:pt x="2224" y="55174"/>
                      </a:lnTo>
                      <a:lnTo>
                        <a:pt x="2224" y="55174"/>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00" name="Google Shape;400;p33"/>
                <p:cNvSpPr/>
                <p:nvPr/>
              </p:nvSpPr>
              <p:spPr>
                <a:xfrm>
                  <a:off x="4554750" y="392015"/>
                  <a:ext cx="29077" cy="42102"/>
                </a:xfrm>
                <a:custGeom>
                  <a:rect b="b" l="l" r="r" t="t"/>
                  <a:pathLst>
                    <a:path extrusionOk="0" h="42102" w="29077">
                      <a:moveTo>
                        <a:pt x="29078" y="167"/>
                      </a:moveTo>
                      <a:cubicBezTo>
                        <a:pt x="21707" y="2576"/>
                        <a:pt x="15410" y="8802"/>
                        <a:pt x="14646" y="16650"/>
                      </a:cubicBezTo>
                      <a:cubicBezTo>
                        <a:pt x="14432" y="18868"/>
                        <a:pt x="14551" y="21278"/>
                        <a:pt x="14169" y="23472"/>
                      </a:cubicBezTo>
                      <a:cubicBezTo>
                        <a:pt x="13024" y="31487"/>
                        <a:pt x="7633" y="39073"/>
                        <a:pt x="72" y="42102"/>
                      </a:cubicBezTo>
                      <a:lnTo>
                        <a:pt x="0" y="41959"/>
                      </a:lnTo>
                      <a:cubicBezTo>
                        <a:pt x="6870" y="37045"/>
                        <a:pt x="11521" y="29770"/>
                        <a:pt x="13263" y="21588"/>
                      </a:cubicBezTo>
                      <a:cubicBezTo>
                        <a:pt x="14193" y="16578"/>
                        <a:pt x="14503" y="11187"/>
                        <a:pt x="17294" y="6751"/>
                      </a:cubicBezTo>
                      <a:cubicBezTo>
                        <a:pt x="19894" y="2886"/>
                        <a:pt x="24403" y="191"/>
                        <a:pt x="29078" y="0"/>
                      </a:cubicBezTo>
                      <a:lnTo>
                        <a:pt x="29078" y="167"/>
                      </a:lnTo>
                      <a:lnTo>
                        <a:pt x="29078" y="167"/>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01" name="Google Shape;401;p33"/>
                <p:cNvSpPr/>
                <p:nvPr/>
              </p:nvSpPr>
              <p:spPr>
                <a:xfrm>
                  <a:off x="4704505" y="454882"/>
                  <a:ext cx="94485" cy="35983"/>
                </a:xfrm>
                <a:custGeom>
                  <a:rect b="b" l="l" r="r" t="t"/>
                  <a:pathLst>
                    <a:path extrusionOk="0" h="35983" w="94485">
                      <a:moveTo>
                        <a:pt x="0" y="35840"/>
                      </a:moveTo>
                      <a:cubicBezTo>
                        <a:pt x="13835" y="33693"/>
                        <a:pt x="32155" y="29423"/>
                        <a:pt x="42293" y="19381"/>
                      </a:cubicBezTo>
                      <a:cubicBezTo>
                        <a:pt x="42961" y="18737"/>
                        <a:pt x="43915" y="17687"/>
                        <a:pt x="44511" y="16948"/>
                      </a:cubicBezTo>
                      <a:cubicBezTo>
                        <a:pt x="52669" y="6762"/>
                        <a:pt x="64978" y="-5189"/>
                        <a:pt x="78789" y="2397"/>
                      </a:cubicBezTo>
                      <a:cubicBezTo>
                        <a:pt x="83560" y="4925"/>
                        <a:pt x="89333" y="4997"/>
                        <a:pt x="94414" y="2898"/>
                      </a:cubicBezTo>
                      <a:lnTo>
                        <a:pt x="94485" y="3041"/>
                      </a:lnTo>
                      <a:cubicBezTo>
                        <a:pt x="90144" y="5545"/>
                        <a:pt x="84562" y="6118"/>
                        <a:pt x="79720" y="4400"/>
                      </a:cubicBezTo>
                      <a:cubicBezTo>
                        <a:pt x="78933" y="4090"/>
                        <a:pt x="77406" y="3446"/>
                        <a:pt x="76643" y="3112"/>
                      </a:cubicBezTo>
                      <a:cubicBezTo>
                        <a:pt x="65360" y="-1682"/>
                        <a:pt x="54840" y="7334"/>
                        <a:pt x="47326" y="15015"/>
                      </a:cubicBezTo>
                      <a:cubicBezTo>
                        <a:pt x="41506" y="21694"/>
                        <a:pt x="34183" y="27109"/>
                        <a:pt x="26024" y="30711"/>
                      </a:cubicBezTo>
                      <a:cubicBezTo>
                        <a:pt x="21922" y="32476"/>
                        <a:pt x="17604" y="33717"/>
                        <a:pt x="13263" y="34599"/>
                      </a:cubicBezTo>
                      <a:cubicBezTo>
                        <a:pt x="8897" y="35482"/>
                        <a:pt x="4461" y="36007"/>
                        <a:pt x="24" y="35983"/>
                      </a:cubicBezTo>
                      <a:lnTo>
                        <a:pt x="24" y="35816"/>
                      </a:lnTo>
                      <a:lnTo>
                        <a:pt x="24" y="35816"/>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02" name="Google Shape;402;p33"/>
                <p:cNvSpPr/>
                <p:nvPr/>
              </p:nvSpPr>
              <p:spPr>
                <a:xfrm>
                  <a:off x="4720545" y="419300"/>
                  <a:ext cx="59171" cy="65935"/>
                </a:xfrm>
                <a:custGeom>
                  <a:rect b="b" l="l" r="r" t="t"/>
                  <a:pathLst>
                    <a:path extrusionOk="0" h="65935" w="59171">
                      <a:moveTo>
                        <a:pt x="8888" y="65912"/>
                      </a:moveTo>
                      <a:cubicBezTo>
                        <a:pt x="10844" y="54677"/>
                        <a:pt x="8315" y="43179"/>
                        <a:pt x="4427" y="32636"/>
                      </a:cubicBezTo>
                      <a:cubicBezTo>
                        <a:pt x="3068" y="29177"/>
                        <a:pt x="1326" y="25456"/>
                        <a:pt x="611" y="21830"/>
                      </a:cubicBezTo>
                      <a:cubicBezTo>
                        <a:pt x="-2061" y="10571"/>
                        <a:pt x="4189" y="123"/>
                        <a:pt x="16354" y="4"/>
                      </a:cubicBezTo>
                      <a:cubicBezTo>
                        <a:pt x="21673" y="-92"/>
                        <a:pt x="26802" y="1769"/>
                        <a:pt x="31215" y="4488"/>
                      </a:cubicBezTo>
                      <a:lnTo>
                        <a:pt x="34459" y="6372"/>
                      </a:lnTo>
                      <a:cubicBezTo>
                        <a:pt x="41806" y="10356"/>
                        <a:pt x="51825" y="13242"/>
                        <a:pt x="59053" y="7565"/>
                      </a:cubicBezTo>
                      <a:lnTo>
                        <a:pt x="59172" y="7684"/>
                      </a:lnTo>
                      <a:cubicBezTo>
                        <a:pt x="53375" y="13433"/>
                        <a:pt x="44120" y="12384"/>
                        <a:pt x="37155" y="9545"/>
                      </a:cubicBezTo>
                      <a:cubicBezTo>
                        <a:pt x="35079" y="8686"/>
                        <a:pt x="32217" y="7160"/>
                        <a:pt x="30261" y="6015"/>
                      </a:cubicBezTo>
                      <a:cubicBezTo>
                        <a:pt x="26063" y="3462"/>
                        <a:pt x="21316" y="1602"/>
                        <a:pt x="16378" y="1578"/>
                      </a:cubicBezTo>
                      <a:cubicBezTo>
                        <a:pt x="5023" y="1411"/>
                        <a:pt x="-1584" y="10929"/>
                        <a:pt x="1159" y="21687"/>
                      </a:cubicBezTo>
                      <a:cubicBezTo>
                        <a:pt x="1946" y="25289"/>
                        <a:pt x="3974" y="28843"/>
                        <a:pt x="5548" y="32159"/>
                      </a:cubicBezTo>
                      <a:cubicBezTo>
                        <a:pt x="8196" y="38003"/>
                        <a:pt x="9890" y="44300"/>
                        <a:pt x="10414" y="50693"/>
                      </a:cubicBezTo>
                      <a:cubicBezTo>
                        <a:pt x="10820" y="55798"/>
                        <a:pt x="10605" y="61046"/>
                        <a:pt x="9055" y="65936"/>
                      </a:cubicBezTo>
                      <a:lnTo>
                        <a:pt x="8888" y="65888"/>
                      </a:lnTo>
                      <a:lnTo>
                        <a:pt x="8888" y="65888"/>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03" name="Google Shape;403;p33"/>
                <p:cNvSpPr/>
                <p:nvPr/>
              </p:nvSpPr>
              <p:spPr>
                <a:xfrm>
                  <a:off x="4717482" y="317567"/>
                  <a:ext cx="20442" cy="83894"/>
                </a:xfrm>
                <a:custGeom>
                  <a:rect b="b" l="l" r="r" t="t"/>
                  <a:pathLst>
                    <a:path extrusionOk="0" h="83894" w="20442">
                      <a:moveTo>
                        <a:pt x="24" y="83775"/>
                      </a:moveTo>
                      <a:cubicBezTo>
                        <a:pt x="7299" y="75092"/>
                        <a:pt x="13883" y="64000"/>
                        <a:pt x="11331" y="52407"/>
                      </a:cubicBezTo>
                      <a:cubicBezTo>
                        <a:pt x="10663" y="49545"/>
                        <a:pt x="9088" y="47040"/>
                        <a:pt x="7991" y="44321"/>
                      </a:cubicBezTo>
                      <a:cubicBezTo>
                        <a:pt x="6154" y="39717"/>
                        <a:pt x="5129" y="34803"/>
                        <a:pt x="5105" y="29841"/>
                      </a:cubicBezTo>
                      <a:cubicBezTo>
                        <a:pt x="4985" y="21922"/>
                        <a:pt x="6751" y="13788"/>
                        <a:pt x="11140" y="7108"/>
                      </a:cubicBezTo>
                      <a:cubicBezTo>
                        <a:pt x="13334" y="3864"/>
                        <a:pt x="16435" y="739"/>
                        <a:pt x="20395" y="0"/>
                      </a:cubicBezTo>
                      <a:lnTo>
                        <a:pt x="20443" y="167"/>
                      </a:lnTo>
                      <a:cubicBezTo>
                        <a:pt x="13120" y="3029"/>
                        <a:pt x="10043" y="11426"/>
                        <a:pt x="8158" y="18487"/>
                      </a:cubicBezTo>
                      <a:cubicBezTo>
                        <a:pt x="5963" y="27718"/>
                        <a:pt x="5940" y="37904"/>
                        <a:pt x="9709" y="46778"/>
                      </a:cubicBezTo>
                      <a:cubicBezTo>
                        <a:pt x="12333" y="52073"/>
                        <a:pt x="13644" y="58204"/>
                        <a:pt x="12452" y="64072"/>
                      </a:cubicBezTo>
                      <a:cubicBezTo>
                        <a:pt x="11688" y="68007"/>
                        <a:pt x="9995" y="71705"/>
                        <a:pt x="7872" y="75021"/>
                      </a:cubicBezTo>
                      <a:cubicBezTo>
                        <a:pt x="5725" y="78360"/>
                        <a:pt x="3149" y="81366"/>
                        <a:pt x="119" y="83894"/>
                      </a:cubicBezTo>
                      <a:lnTo>
                        <a:pt x="0" y="83775"/>
                      </a:lnTo>
                      <a:lnTo>
                        <a:pt x="0" y="83775"/>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04" name="Google Shape;404;p33"/>
                <p:cNvSpPr/>
                <p:nvPr/>
              </p:nvSpPr>
              <p:spPr>
                <a:xfrm>
                  <a:off x="4631059" y="352847"/>
                  <a:ext cx="68603" cy="22398"/>
                </a:xfrm>
                <a:custGeom>
                  <a:rect b="b" l="l" r="r" t="t"/>
                  <a:pathLst>
                    <a:path extrusionOk="0" h="22398" w="68603">
                      <a:moveTo>
                        <a:pt x="0" y="22280"/>
                      </a:moveTo>
                      <a:cubicBezTo>
                        <a:pt x="4270" y="17628"/>
                        <a:pt x="10639" y="15004"/>
                        <a:pt x="16912" y="14646"/>
                      </a:cubicBezTo>
                      <a:cubicBezTo>
                        <a:pt x="23329" y="14098"/>
                        <a:pt x="29317" y="17413"/>
                        <a:pt x="35423" y="15887"/>
                      </a:cubicBezTo>
                      <a:cubicBezTo>
                        <a:pt x="47565" y="13382"/>
                        <a:pt x="58156" y="6608"/>
                        <a:pt x="68484" y="0"/>
                      </a:cubicBezTo>
                      <a:cubicBezTo>
                        <a:pt x="68484" y="0"/>
                        <a:pt x="68604" y="119"/>
                        <a:pt x="68604" y="119"/>
                      </a:cubicBezTo>
                      <a:cubicBezTo>
                        <a:pt x="58585" y="9279"/>
                        <a:pt x="44869" y="17604"/>
                        <a:pt x="30819" y="16841"/>
                      </a:cubicBezTo>
                      <a:cubicBezTo>
                        <a:pt x="27766" y="16602"/>
                        <a:pt x="24665" y="15720"/>
                        <a:pt x="21588" y="15767"/>
                      </a:cubicBezTo>
                      <a:cubicBezTo>
                        <a:pt x="13978" y="15815"/>
                        <a:pt x="6369" y="17795"/>
                        <a:pt x="119" y="22399"/>
                      </a:cubicBezTo>
                      <a:lnTo>
                        <a:pt x="0" y="22280"/>
                      </a:lnTo>
                      <a:lnTo>
                        <a:pt x="0" y="2228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05" name="Google Shape;405;p33"/>
                <p:cNvSpPr/>
                <p:nvPr/>
              </p:nvSpPr>
              <p:spPr>
                <a:xfrm>
                  <a:off x="4754408" y="504677"/>
                  <a:ext cx="44642" cy="66695"/>
                </a:xfrm>
                <a:custGeom>
                  <a:rect b="b" l="l" r="r" t="t"/>
                  <a:pathLst>
                    <a:path extrusionOk="0" h="66695" w="44642">
                      <a:moveTo>
                        <a:pt x="24" y="0"/>
                      </a:moveTo>
                      <a:cubicBezTo>
                        <a:pt x="15434" y="2171"/>
                        <a:pt x="30748" y="9470"/>
                        <a:pt x="40265" y="22065"/>
                      </a:cubicBezTo>
                      <a:cubicBezTo>
                        <a:pt x="47732" y="32203"/>
                        <a:pt x="44464" y="45656"/>
                        <a:pt x="39240" y="56009"/>
                      </a:cubicBezTo>
                      <a:cubicBezTo>
                        <a:pt x="37904" y="59086"/>
                        <a:pt x="35900" y="61972"/>
                        <a:pt x="35328" y="65288"/>
                      </a:cubicBezTo>
                      <a:cubicBezTo>
                        <a:pt x="35304" y="65741"/>
                        <a:pt x="35352" y="66218"/>
                        <a:pt x="35662" y="66576"/>
                      </a:cubicBezTo>
                      <a:lnTo>
                        <a:pt x="35542" y="66696"/>
                      </a:lnTo>
                      <a:cubicBezTo>
                        <a:pt x="33539" y="64835"/>
                        <a:pt x="37284" y="57846"/>
                        <a:pt x="38023" y="55484"/>
                      </a:cubicBezTo>
                      <a:cubicBezTo>
                        <a:pt x="42317" y="45132"/>
                        <a:pt x="45847" y="32823"/>
                        <a:pt x="39478" y="22566"/>
                      </a:cubicBezTo>
                      <a:cubicBezTo>
                        <a:pt x="35566" y="15815"/>
                        <a:pt x="28672" y="11450"/>
                        <a:pt x="21707" y="8325"/>
                      </a:cubicBezTo>
                      <a:cubicBezTo>
                        <a:pt x="14742" y="5033"/>
                        <a:pt x="7466" y="2385"/>
                        <a:pt x="0" y="167"/>
                      </a:cubicBezTo>
                      <a:lnTo>
                        <a:pt x="0" y="0"/>
                      </a:lnTo>
                      <a:lnTo>
                        <a:pt x="24" y="0"/>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06" name="Google Shape;406;p33"/>
                <p:cNvSpPr/>
                <p:nvPr/>
              </p:nvSpPr>
              <p:spPr>
                <a:xfrm>
                  <a:off x="4676262" y="473309"/>
                  <a:ext cx="85899" cy="99327"/>
                </a:xfrm>
                <a:custGeom>
                  <a:rect b="b" l="l" r="r" t="t"/>
                  <a:pathLst>
                    <a:path extrusionOk="0" h="99327" w="85899">
                      <a:moveTo>
                        <a:pt x="191" y="0"/>
                      </a:moveTo>
                      <a:cubicBezTo>
                        <a:pt x="4222" y="18988"/>
                        <a:pt x="12500" y="40027"/>
                        <a:pt x="27623" y="52813"/>
                      </a:cubicBezTo>
                      <a:cubicBezTo>
                        <a:pt x="34207" y="58323"/>
                        <a:pt x="42341" y="61472"/>
                        <a:pt x="50833" y="58752"/>
                      </a:cubicBezTo>
                      <a:cubicBezTo>
                        <a:pt x="55770" y="57369"/>
                        <a:pt x="60327" y="54936"/>
                        <a:pt x="65646" y="54721"/>
                      </a:cubicBezTo>
                      <a:cubicBezTo>
                        <a:pt x="71490" y="54435"/>
                        <a:pt x="76858" y="57512"/>
                        <a:pt x="80984" y="61424"/>
                      </a:cubicBezTo>
                      <a:cubicBezTo>
                        <a:pt x="93698" y="74090"/>
                        <a:pt x="78981" y="91217"/>
                        <a:pt x="68055" y="99328"/>
                      </a:cubicBezTo>
                      <a:lnTo>
                        <a:pt x="67960" y="99185"/>
                      </a:lnTo>
                      <a:cubicBezTo>
                        <a:pt x="70512" y="96966"/>
                        <a:pt x="72850" y="94533"/>
                        <a:pt x="75068" y="91981"/>
                      </a:cubicBezTo>
                      <a:cubicBezTo>
                        <a:pt x="79291" y="86948"/>
                        <a:pt x="83322" y="81246"/>
                        <a:pt x="84157" y="74591"/>
                      </a:cubicBezTo>
                      <a:cubicBezTo>
                        <a:pt x="85254" y="66171"/>
                        <a:pt x="77859" y="59444"/>
                        <a:pt x="70465" y="56939"/>
                      </a:cubicBezTo>
                      <a:cubicBezTo>
                        <a:pt x="62116" y="54363"/>
                        <a:pt x="54673" y="60374"/>
                        <a:pt x="45990" y="60589"/>
                      </a:cubicBezTo>
                      <a:cubicBezTo>
                        <a:pt x="39001" y="60971"/>
                        <a:pt x="32585" y="57440"/>
                        <a:pt x="27265" y="53218"/>
                      </a:cubicBezTo>
                      <a:cubicBezTo>
                        <a:pt x="16388" y="44845"/>
                        <a:pt x="8898" y="32728"/>
                        <a:pt x="4532" y="19846"/>
                      </a:cubicBezTo>
                      <a:cubicBezTo>
                        <a:pt x="2362" y="13406"/>
                        <a:pt x="692" y="6751"/>
                        <a:pt x="0" y="0"/>
                      </a:cubicBezTo>
                      <a:lnTo>
                        <a:pt x="167" y="0"/>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07" name="Google Shape;407;p33"/>
                <p:cNvSpPr/>
                <p:nvPr/>
              </p:nvSpPr>
              <p:spPr>
                <a:xfrm>
                  <a:off x="4670943" y="533808"/>
                  <a:ext cx="48829" cy="20103"/>
                </a:xfrm>
                <a:custGeom>
                  <a:rect b="b" l="l" r="r" t="t"/>
                  <a:pathLst>
                    <a:path extrusionOk="0" h="20103" w="48829">
                      <a:moveTo>
                        <a:pt x="0" y="19960"/>
                      </a:moveTo>
                      <a:cubicBezTo>
                        <a:pt x="119" y="19316"/>
                        <a:pt x="2839" y="4431"/>
                        <a:pt x="10949" y="782"/>
                      </a:cubicBezTo>
                      <a:cubicBezTo>
                        <a:pt x="14050" y="-602"/>
                        <a:pt x="17509" y="-149"/>
                        <a:pt x="21254" y="2141"/>
                      </a:cubicBezTo>
                      <a:cubicBezTo>
                        <a:pt x="27670" y="6101"/>
                        <a:pt x="34159" y="7007"/>
                        <a:pt x="40528" y="4837"/>
                      </a:cubicBezTo>
                      <a:cubicBezTo>
                        <a:pt x="45299" y="3215"/>
                        <a:pt x="48185" y="400"/>
                        <a:pt x="48233" y="352"/>
                      </a:cubicBezTo>
                      <a:lnTo>
                        <a:pt x="48829" y="949"/>
                      </a:lnTo>
                      <a:cubicBezTo>
                        <a:pt x="48829" y="949"/>
                        <a:pt x="36711" y="12613"/>
                        <a:pt x="20824" y="2857"/>
                      </a:cubicBezTo>
                      <a:cubicBezTo>
                        <a:pt x="17342" y="710"/>
                        <a:pt x="14145" y="257"/>
                        <a:pt x="11307" y="1545"/>
                      </a:cubicBezTo>
                      <a:cubicBezTo>
                        <a:pt x="3602" y="5004"/>
                        <a:pt x="883" y="19936"/>
                        <a:pt x="859" y="20103"/>
                      </a:cubicBezTo>
                      <a:lnTo>
                        <a:pt x="24" y="19960"/>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408" name="Google Shape;408;p33"/>
              <p:cNvGrpSpPr/>
              <p:nvPr/>
            </p:nvGrpSpPr>
            <p:grpSpPr>
              <a:xfrm>
                <a:off x="4708566" y="243858"/>
                <a:ext cx="175377" cy="316374"/>
                <a:chOff x="4708566" y="243858"/>
                <a:chExt cx="175377" cy="316374"/>
              </a:xfrm>
            </p:grpSpPr>
            <p:sp>
              <p:nvSpPr>
                <p:cNvPr id="409" name="Google Shape;409;p33"/>
                <p:cNvSpPr/>
                <p:nvPr/>
              </p:nvSpPr>
              <p:spPr>
                <a:xfrm>
                  <a:off x="4708566" y="319628"/>
                  <a:ext cx="175377" cy="240604"/>
                </a:xfrm>
                <a:custGeom>
                  <a:rect b="b" l="l" r="r" t="t"/>
                  <a:pathLst>
                    <a:path extrusionOk="0" h="240604" w="175377">
                      <a:moveTo>
                        <a:pt x="57881" y="30604"/>
                      </a:moveTo>
                      <a:cubicBezTo>
                        <a:pt x="72241" y="20991"/>
                        <a:pt x="76726" y="13692"/>
                        <a:pt x="82593" y="5987"/>
                      </a:cubicBezTo>
                      <a:cubicBezTo>
                        <a:pt x="88605" y="-1932"/>
                        <a:pt x="105803" y="286"/>
                        <a:pt x="105803" y="286"/>
                      </a:cubicBezTo>
                      <a:cubicBezTo>
                        <a:pt x="105803" y="286"/>
                        <a:pt x="123002" y="2504"/>
                        <a:pt x="126819" y="11688"/>
                      </a:cubicBezTo>
                      <a:cubicBezTo>
                        <a:pt x="130540" y="20633"/>
                        <a:pt x="133045" y="28839"/>
                        <a:pt x="144471" y="41792"/>
                      </a:cubicBezTo>
                      <a:cubicBezTo>
                        <a:pt x="155920" y="54745"/>
                        <a:pt x="181850" y="93221"/>
                        <a:pt x="173882" y="154955"/>
                      </a:cubicBezTo>
                      <a:cubicBezTo>
                        <a:pt x="167442" y="204809"/>
                        <a:pt x="119758" y="219408"/>
                        <a:pt x="101629" y="223177"/>
                      </a:cubicBezTo>
                      <a:cubicBezTo>
                        <a:pt x="97908" y="223964"/>
                        <a:pt x="94688" y="226421"/>
                        <a:pt x="93185" y="229928"/>
                      </a:cubicBezTo>
                      <a:cubicBezTo>
                        <a:pt x="93137" y="230071"/>
                        <a:pt x="93065" y="230190"/>
                        <a:pt x="93018" y="230309"/>
                      </a:cubicBezTo>
                      <a:cubicBezTo>
                        <a:pt x="85933" y="246053"/>
                        <a:pt x="62604" y="243047"/>
                        <a:pt x="59742" y="226016"/>
                      </a:cubicBezTo>
                      <a:cubicBezTo>
                        <a:pt x="59742" y="225872"/>
                        <a:pt x="59694" y="225729"/>
                        <a:pt x="59670" y="225586"/>
                      </a:cubicBezTo>
                      <a:cubicBezTo>
                        <a:pt x="59121" y="221817"/>
                        <a:pt x="56640" y="218597"/>
                        <a:pt x="53229" y="216903"/>
                      </a:cubicBezTo>
                      <a:cubicBezTo>
                        <a:pt x="36651" y="208650"/>
                        <a:pt x="-5761" y="182435"/>
                        <a:pt x="655" y="132580"/>
                      </a:cubicBezTo>
                      <a:cubicBezTo>
                        <a:pt x="8622" y="70846"/>
                        <a:pt x="43473" y="40217"/>
                        <a:pt x="57833" y="30604"/>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10" name="Google Shape;410;p33"/>
                <p:cNvSpPr/>
                <p:nvPr/>
              </p:nvSpPr>
              <p:spPr>
                <a:xfrm>
                  <a:off x="4728073" y="339178"/>
                  <a:ext cx="65359" cy="83464"/>
                </a:xfrm>
                <a:custGeom>
                  <a:rect b="b" l="l" r="r" t="t"/>
                  <a:pathLst>
                    <a:path extrusionOk="0" h="83464" w="65359">
                      <a:moveTo>
                        <a:pt x="238" y="83441"/>
                      </a:moveTo>
                      <a:cubicBezTo>
                        <a:pt x="7395" y="62378"/>
                        <a:pt x="19632" y="42698"/>
                        <a:pt x="36783" y="28410"/>
                      </a:cubicBezTo>
                      <a:cubicBezTo>
                        <a:pt x="43652" y="22614"/>
                        <a:pt x="51739" y="18248"/>
                        <a:pt x="57512" y="11187"/>
                      </a:cubicBezTo>
                      <a:cubicBezTo>
                        <a:pt x="60493" y="7753"/>
                        <a:pt x="62951" y="3960"/>
                        <a:pt x="65359" y="143"/>
                      </a:cubicBezTo>
                      <a:lnTo>
                        <a:pt x="65169" y="0"/>
                      </a:lnTo>
                      <a:cubicBezTo>
                        <a:pt x="62163" y="3363"/>
                        <a:pt x="59420" y="6894"/>
                        <a:pt x="56247" y="9995"/>
                      </a:cubicBezTo>
                      <a:cubicBezTo>
                        <a:pt x="49974" y="16459"/>
                        <a:pt x="41816" y="20538"/>
                        <a:pt x="35161" y="26526"/>
                      </a:cubicBezTo>
                      <a:cubicBezTo>
                        <a:pt x="25023" y="35566"/>
                        <a:pt x="16674" y="46539"/>
                        <a:pt x="10209" y="58442"/>
                      </a:cubicBezTo>
                      <a:cubicBezTo>
                        <a:pt x="5940" y="66385"/>
                        <a:pt x="2576" y="74782"/>
                        <a:pt x="0" y="83393"/>
                      </a:cubicBezTo>
                      <a:lnTo>
                        <a:pt x="238" y="83465"/>
                      </a:lnTo>
                      <a:lnTo>
                        <a:pt x="238" y="83465"/>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11" name="Google Shape;411;p33"/>
                <p:cNvSpPr/>
                <p:nvPr/>
              </p:nvSpPr>
              <p:spPr>
                <a:xfrm>
                  <a:off x="4771296" y="243858"/>
                  <a:ext cx="44674" cy="74257"/>
                </a:xfrm>
                <a:custGeom>
                  <a:rect b="b" l="l" r="r" t="t"/>
                  <a:pathLst>
                    <a:path extrusionOk="0" h="74257" w="44674">
                      <a:moveTo>
                        <a:pt x="43867" y="74257"/>
                      </a:moveTo>
                      <a:cubicBezTo>
                        <a:pt x="43867" y="74257"/>
                        <a:pt x="39931" y="17819"/>
                        <a:pt x="0" y="13239"/>
                      </a:cubicBezTo>
                      <a:lnTo>
                        <a:pt x="9613" y="0"/>
                      </a:lnTo>
                      <a:cubicBezTo>
                        <a:pt x="9613" y="0"/>
                        <a:pt x="50904" y="17079"/>
                        <a:pt x="43867" y="74233"/>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12" name="Google Shape;412;p33"/>
                <p:cNvSpPr/>
                <p:nvPr/>
              </p:nvSpPr>
              <p:spPr>
                <a:xfrm>
                  <a:off x="4815140" y="274423"/>
                  <a:ext cx="58060" cy="43692"/>
                </a:xfrm>
                <a:custGeom>
                  <a:rect b="b" l="l" r="r" t="t"/>
                  <a:pathLst>
                    <a:path extrusionOk="0" h="43692" w="58060">
                      <a:moveTo>
                        <a:pt x="0" y="43692"/>
                      </a:moveTo>
                      <a:cubicBezTo>
                        <a:pt x="0" y="43692"/>
                        <a:pt x="2409" y="-3491"/>
                        <a:pt x="58060" y="206"/>
                      </a:cubicBezTo>
                      <a:lnTo>
                        <a:pt x="0" y="43692"/>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413" name="Google Shape;413;p33"/>
              <p:cNvGrpSpPr/>
              <p:nvPr/>
            </p:nvGrpSpPr>
            <p:grpSpPr>
              <a:xfrm>
                <a:off x="4838842" y="166034"/>
                <a:ext cx="203209" cy="520204"/>
                <a:chOff x="4838842" y="166034"/>
                <a:chExt cx="203209" cy="520204"/>
              </a:xfrm>
            </p:grpSpPr>
            <p:sp>
              <p:nvSpPr>
                <p:cNvPr id="414" name="Google Shape;414;p33"/>
                <p:cNvSpPr/>
                <p:nvPr/>
              </p:nvSpPr>
              <p:spPr>
                <a:xfrm>
                  <a:off x="4923016" y="166034"/>
                  <a:ext cx="119035" cy="202985"/>
                </a:xfrm>
                <a:custGeom>
                  <a:rect b="b" l="l" r="r" t="t"/>
                  <a:pathLst>
                    <a:path extrusionOk="0" h="202985" w="119035">
                      <a:moveTo>
                        <a:pt x="37775" y="195519"/>
                      </a:moveTo>
                      <a:cubicBezTo>
                        <a:pt x="37775" y="195519"/>
                        <a:pt x="104876" y="143184"/>
                        <a:pt x="104876" y="118256"/>
                      </a:cubicBezTo>
                      <a:cubicBezTo>
                        <a:pt x="104876" y="93305"/>
                        <a:pt x="57002" y="154610"/>
                        <a:pt x="57002" y="154610"/>
                      </a:cubicBezTo>
                      <a:cubicBezTo>
                        <a:pt x="57002" y="154610"/>
                        <a:pt x="123411" y="61818"/>
                        <a:pt x="118807" y="49581"/>
                      </a:cubicBezTo>
                      <a:cubicBezTo>
                        <a:pt x="114203" y="37344"/>
                        <a:pt x="76180" y="94402"/>
                        <a:pt x="76180" y="94402"/>
                      </a:cubicBezTo>
                      <a:cubicBezTo>
                        <a:pt x="76180" y="94402"/>
                        <a:pt x="107644" y="20527"/>
                        <a:pt x="96098" y="12321"/>
                      </a:cubicBezTo>
                      <a:cubicBezTo>
                        <a:pt x="84553" y="4115"/>
                        <a:pt x="59029" y="94045"/>
                        <a:pt x="59029" y="94045"/>
                      </a:cubicBezTo>
                      <a:cubicBezTo>
                        <a:pt x="59029" y="94045"/>
                        <a:pt x="72221" y="5403"/>
                        <a:pt x="58600" y="156"/>
                      </a:cubicBezTo>
                      <a:cubicBezTo>
                        <a:pt x="44979" y="-5092"/>
                        <a:pt x="38109" y="124220"/>
                        <a:pt x="38109" y="124220"/>
                      </a:cubicBezTo>
                      <a:cubicBezTo>
                        <a:pt x="38109" y="124220"/>
                        <a:pt x="39469" y="50273"/>
                        <a:pt x="22891" y="54757"/>
                      </a:cubicBezTo>
                      <a:cubicBezTo>
                        <a:pt x="11369" y="57882"/>
                        <a:pt x="20338" y="165606"/>
                        <a:pt x="20338" y="165606"/>
                      </a:cubicBezTo>
                      <a:cubicBezTo>
                        <a:pt x="20338" y="165606"/>
                        <a:pt x="13874" y="111601"/>
                        <a:pt x="2901" y="116420"/>
                      </a:cubicBezTo>
                      <a:cubicBezTo>
                        <a:pt x="-8334" y="121333"/>
                        <a:pt x="16689" y="202985"/>
                        <a:pt x="16689" y="202985"/>
                      </a:cubicBezTo>
                      <a:lnTo>
                        <a:pt x="37775" y="195519"/>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15" name="Google Shape;415;p33"/>
                <p:cNvSpPr/>
                <p:nvPr/>
              </p:nvSpPr>
              <p:spPr>
                <a:xfrm>
                  <a:off x="4934409" y="340490"/>
                  <a:ext cx="28660" cy="25524"/>
                </a:xfrm>
                <a:custGeom>
                  <a:rect b="b" l="l" r="r" t="t"/>
                  <a:pathLst>
                    <a:path extrusionOk="0" h="25524" w="28660">
                      <a:moveTo>
                        <a:pt x="191" y="11498"/>
                      </a:moveTo>
                      <a:cubicBezTo>
                        <a:pt x="1002" y="13764"/>
                        <a:pt x="3936" y="23282"/>
                        <a:pt x="6226" y="20109"/>
                      </a:cubicBezTo>
                      <a:cubicBezTo>
                        <a:pt x="7180" y="18941"/>
                        <a:pt x="8730" y="15362"/>
                        <a:pt x="10138" y="14695"/>
                      </a:cubicBezTo>
                      <a:cubicBezTo>
                        <a:pt x="12356" y="13860"/>
                        <a:pt x="12690" y="18058"/>
                        <a:pt x="13120" y="19656"/>
                      </a:cubicBezTo>
                      <a:cubicBezTo>
                        <a:pt x="13287" y="20849"/>
                        <a:pt x="13835" y="22399"/>
                        <a:pt x="14455" y="23210"/>
                      </a:cubicBezTo>
                      <a:cubicBezTo>
                        <a:pt x="15147" y="24355"/>
                        <a:pt x="15744" y="25548"/>
                        <a:pt x="16745" y="25524"/>
                      </a:cubicBezTo>
                      <a:cubicBezTo>
                        <a:pt x="18868" y="25333"/>
                        <a:pt x="20872" y="23425"/>
                        <a:pt x="22637" y="22065"/>
                      </a:cubicBezTo>
                      <a:cubicBezTo>
                        <a:pt x="24069" y="20801"/>
                        <a:pt x="25643" y="19346"/>
                        <a:pt x="27074" y="17915"/>
                      </a:cubicBezTo>
                      <a:lnTo>
                        <a:pt x="28171" y="15887"/>
                      </a:lnTo>
                      <a:cubicBezTo>
                        <a:pt x="28982" y="11403"/>
                        <a:pt x="29197" y="5487"/>
                        <a:pt x="25476" y="2362"/>
                      </a:cubicBezTo>
                      <a:cubicBezTo>
                        <a:pt x="24259" y="1479"/>
                        <a:pt x="22590" y="1909"/>
                        <a:pt x="21015" y="2338"/>
                      </a:cubicBezTo>
                      <a:cubicBezTo>
                        <a:pt x="20228" y="2553"/>
                        <a:pt x="19465" y="2672"/>
                        <a:pt x="18558" y="3316"/>
                      </a:cubicBezTo>
                      <a:cubicBezTo>
                        <a:pt x="18105" y="3602"/>
                        <a:pt x="17580" y="4032"/>
                        <a:pt x="17199" y="4390"/>
                      </a:cubicBezTo>
                      <a:cubicBezTo>
                        <a:pt x="15672" y="5559"/>
                        <a:pt x="13287" y="8946"/>
                        <a:pt x="11450" y="7371"/>
                      </a:cubicBezTo>
                      <a:cubicBezTo>
                        <a:pt x="9708" y="5845"/>
                        <a:pt x="9398" y="-620"/>
                        <a:pt x="6130" y="48"/>
                      </a:cubicBezTo>
                      <a:cubicBezTo>
                        <a:pt x="2362" y="1193"/>
                        <a:pt x="978" y="5010"/>
                        <a:pt x="0" y="9184"/>
                      </a:cubicBezTo>
                      <a:lnTo>
                        <a:pt x="167" y="11498"/>
                      </a:lnTo>
                      <a:lnTo>
                        <a:pt x="167" y="11498"/>
                      </a:lnTo>
                      <a:close/>
                    </a:path>
                  </a:pathLst>
                </a:custGeom>
                <a:solidFill>
                  <a:srgbClr val="23013D">
                    <a:alpha val="1709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16" name="Google Shape;416;p33"/>
                <p:cNvSpPr/>
                <p:nvPr/>
              </p:nvSpPr>
              <p:spPr>
                <a:xfrm>
                  <a:off x="4838842" y="350742"/>
                  <a:ext cx="144079" cy="335496"/>
                </a:xfrm>
                <a:custGeom>
                  <a:rect b="b" l="l" r="r" t="t"/>
                  <a:pathLst>
                    <a:path extrusionOk="0" h="335496" w="144079">
                      <a:moveTo>
                        <a:pt x="113530" y="2582"/>
                      </a:moveTo>
                      <a:cubicBezTo>
                        <a:pt x="147498" y="13388"/>
                        <a:pt x="153676" y="44708"/>
                        <a:pt x="129369" y="121136"/>
                      </a:cubicBezTo>
                      <a:cubicBezTo>
                        <a:pt x="112242" y="174927"/>
                        <a:pt x="53752" y="275352"/>
                        <a:pt x="20595" y="330120"/>
                      </a:cubicBezTo>
                      <a:cubicBezTo>
                        <a:pt x="14560" y="340091"/>
                        <a:pt x="-802" y="335201"/>
                        <a:pt x="33" y="323584"/>
                      </a:cubicBezTo>
                      <a:cubicBezTo>
                        <a:pt x="4637" y="259727"/>
                        <a:pt x="14965" y="143964"/>
                        <a:pt x="32069" y="90174"/>
                      </a:cubicBezTo>
                      <a:cubicBezTo>
                        <a:pt x="56400" y="13746"/>
                        <a:pt x="79538" y="-8224"/>
                        <a:pt x="113506" y="2582"/>
                      </a:cubicBezTo>
                      <a:close/>
                    </a:path>
                  </a:pathLst>
                </a:custGeom>
                <a:solidFill>
                  <a:srgbClr val="D9864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17" name="Google Shape;417;p33"/>
                <p:cNvSpPr/>
                <p:nvPr/>
              </p:nvSpPr>
              <p:spPr>
                <a:xfrm>
                  <a:off x="4838842" y="350742"/>
                  <a:ext cx="144079" cy="335496"/>
                </a:xfrm>
                <a:custGeom>
                  <a:rect b="b" l="l" r="r" t="t"/>
                  <a:pathLst>
                    <a:path extrusionOk="0" h="335496" w="144079">
                      <a:moveTo>
                        <a:pt x="113530" y="2582"/>
                      </a:moveTo>
                      <a:cubicBezTo>
                        <a:pt x="147498" y="13388"/>
                        <a:pt x="153676" y="44708"/>
                        <a:pt x="129369" y="121136"/>
                      </a:cubicBezTo>
                      <a:cubicBezTo>
                        <a:pt x="112242" y="174927"/>
                        <a:pt x="53752" y="275352"/>
                        <a:pt x="20595" y="330120"/>
                      </a:cubicBezTo>
                      <a:cubicBezTo>
                        <a:pt x="14560" y="340091"/>
                        <a:pt x="-802" y="335201"/>
                        <a:pt x="33" y="323584"/>
                      </a:cubicBezTo>
                      <a:cubicBezTo>
                        <a:pt x="4637" y="259727"/>
                        <a:pt x="14965" y="143964"/>
                        <a:pt x="32069" y="90174"/>
                      </a:cubicBezTo>
                      <a:cubicBezTo>
                        <a:pt x="56400" y="13746"/>
                        <a:pt x="79538" y="-8224"/>
                        <a:pt x="113506" y="2582"/>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18" name="Google Shape;418;p33"/>
                <p:cNvSpPr/>
                <p:nvPr/>
              </p:nvSpPr>
              <p:spPr>
                <a:xfrm>
                  <a:off x="4892856" y="385860"/>
                  <a:ext cx="65836" cy="30559"/>
                </a:xfrm>
                <a:custGeom>
                  <a:rect b="b" l="l" r="r" t="t"/>
                  <a:pathLst>
                    <a:path extrusionOk="0" h="30559" w="65836">
                      <a:moveTo>
                        <a:pt x="48" y="143"/>
                      </a:moveTo>
                      <a:cubicBezTo>
                        <a:pt x="10281" y="14145"/>
                        <a:pt x="25977" y="23520"/>
                        <a:pt x="42460" y="28315"/>
                      </a:cubicBezTo>
                      <a:cubicBezTo>
                        <a:pt x="43987" y="28649"/>
                        <a:pt x="47922" y="29483"/>
                        <a:pt x="49401" y="29746"/>
                      </a:cubicBezTo>
                      <a:cubicBezTo>
                        <a:pt x="51739" y="30080"/>
                        <a:pt x="54101" y="30247"/>
                        <a:pt x="56438" y="30461"/>
                      </a:cubicBezTo>
                      <a:cubicBezTo>
                        <a:pt x="59563" y="30676"/>
                        <a:pt x="62736" y="30485"/>
                        <a:pt x="65837" y="30390"/>
                      </a:cubicBezTo>
                      <a:lnTo>
                        <a:pt x="65837" y="30151"/>
                      </a:lnTo>
                      <a:cubicBezTo>
                        <a:pt x="64286" y="29889"/>
                        <a:pt x="62736" y="29698"/>
                        <a:pt x="61209" y="29460"/>
                      </a:cubicBezTo>
                      <a:cubicBezTo>
                        <a:pt x="58156" y="29149"/>
                        <a:pt x="55055" y="28529"/>
                        <a:pt x="52049" y="27981"/>
                      </a:cubicBezTo>
                      <a:cubicBezTo>
                        <a:pt x="50737" y="27790"/>
                        <a:pt x="48829" y="27360"/>
                        <a:pt x="47541" y="27003"/>
                      </a:cubicBezTo>
                      <a:lnTo>
                        <a:pt x="43056" y="25953"/>
                      </a:lnTo>
                      <a:cubicBezTo>
                        <a:pt x="41506" y="25476"/>
                        <a:pt x="37904" y="24498"/>
                        <a:pt x="36401" y="24045"/>
                      </a:cubicBezTo>
                      <a:cubicBezTo>
                        <a:pt x="28338" y="21397"/>
                        <a:pt x="20681" y="17580"/>
                        <a:pt x="13788" y="12595"/>
                      </a:cubicBezTo>
                      <a:cubicBezTo>
                        <a:pt x="8754" y="9017"/>
                        <a:pt x="4055" y="4866"/>
                        <a:pt x="191" y="0"/>
                      </a:cubicBezTo>
                      <a:lnTo>
                        <a:pt x="0" y="119"/>
                      </a:lnTo>
                      <a:lnTo>
                        <a:pt x="0" y="119"/>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19" name="Google Shape;419;p33"/>
                <p:cNvSpPr/>
                <p:nvPr/>
              </p:nvSpPr>
              <p:spPr>
                <a:xfrm>
                  <a:off x="4875943" y="424647"/>
                  <a:ext cx="65836" cy="30559"/>
                </a:xfrm>
                <a:custGeom>
                  <a:rect b="b" l="l" r="r" t="t"/>
                  <a:pathLst>
                    <a:path extrusionOk="0" h="30559" w="65836">
                      <a:moveTo>
                        <a:pt x="48" y="143"/>
                      </a:moveTo>
                      <a:cubicBezTo>
                        <a:pt x="10281" y="14145"/>
                        <a:pt x="25977" y="23520"/>
                        <a:pt x="42460" y="28315"/>
                      </a:cubicBezTo>
                      <a:cubicBezTo>
                        <a:pt x="43986" y="28649"/>
                        <a:pt x="47922" y="29483"/>
                        <a:pt x="49401" y="29746"/>
                      </a:cubicBezTo>
                      <a:cubicBezTo>
                        <a:pt x="51739" y="30080"/>
                        <a:pt x="54101" y="30247"/>
                        <a:pt x="56438" y="30461"/>
                      </a:cubicBezTo>
                      <a:cubicBezTo>
                        <a:pt x="59563" y="30676"/>
                        <a:pt x="62736" y="30485"/>
                        <a:pt x="65837" y="30390"/>
                      </a:cubicBezTo>
                      <a:lnTo>
                        <a:pt x="65837" y="30151"/>
                      </a:lnTo>
                      <a:cubicBezTo>
                        <a:pt x="64286" y="29889"/>
                        <a:pt x="62736" y="29698"/>
                        <a:pt x="61209" y="29460"/>
                      </a:cubicBezTo>
                      <a:cubicBezTo>
                        <a:pt x="58156" y="29149"/>
                        <a:pt x="55055" y="28529"/>
                        <a:pt x="52049" y="27981"/>
                      </a:cubicBezTo>
                      <a:cubicBezTo>
                        <a:pt x="50737" y="27790"/>
                        <a:pt x="48829" y="27360"/>
                        <a:pt x="47541" y="27003"/>
                      </a:cubicBezTo>
                      <a:lnTo>
                        <a:pt x="43056" y="25953"/>
                      </a:lnTo>
                      <a:cubicBezTo>
                        <a:pt x="41506" y="25476"/>
                        <a:pt x="37904" y="24498"/>
                        <a:pt x="36401" y="24045"/>
                      </a:cubicBezTo>
                      <a:cubicBezTo>
                        <a:pt x="28338" y="21397"/>
                        <a:pt x="20681" y="17580"/>
                        <a:pt x="13788" y="12595"/>
                      </a:cubicBezTo>
                      <a:cubicBezTo>
                        <a:pt x="8754" y="9017"/>
                        <a:pt x="4055" y="4866"/>
                        <a:pt x="191" y="0"/>
                      </a:cubicBezTo>
                      <a:lnTo>
                        <a:pt x="0" y="119"/>
                      </a:lnTo>
                      <a:lnTo>
                        <a:pt x="0" y="119"/>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20" name="Google Shape;420;p33"/>
                <p:cNvSpPr/>
                <p:nvPr/>
              </p:nvSpPr>
              <p:spPr>
                <a:xfrm>
                  <a:off x="4862991" y="468013"/>
                  <a:ext cx="61972" cy="26054"/>
                </a:xfrm>
                <a:custGeom>
                  <a:rect b="b" l="l" r="r" t="t"/>
                  <a:pathLst>
                    <a:path extrusionOk="0" h="26054" w="61972">
                      <a:moveTo>
                        <a:pt x="0" y="167"/>
                      </a:moveTo>
                      <a:cubicBezTo>
                        <a:pt x="13358" y="14885"/>
                        <a:pt x="33324" y="25047"/>
                        <a:pt x="53313" y="25953"/>
                      </a:cubicBezTo>
                      <a:cubicBezTo>
                        <a:pt x="56200" y="26192"/>
                        <a:pt x="59110" y="25953"/>
                        <a:pt x="61972" y="25810"/>
                      </a:cubicBezTo>
                      <a:lnTo>
                        <a:pt x="61972" y="25571"/>
                      </a:lnTo>
                      <a:cubicBezTo>
                        <a:pt x="45132" y="23281"/>
                        <a:pt x="28004" y="20061"/>
                        <a:pt x="13573" y="10615"/>
                      </a:cubicBezTo>
                      <a:cubicBezTo>
                        <a:pt x="8754" y="7586"/>
                        <a:pt x="4222" y="4055"/>
                        <a:pt x="191" y="0"/>
                      </a:cubicBezTo>
                      <a:lnTo>
                        <a:pt x="24" y="167"/>
                      </a:lnTo>
                      <a:lnTo>
                        <a:pt x="24" y="167"/>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21" name="Google Shape;421;p33"/>
                <p:cNvSpPr/>
                <p:nvPr/>
              </p:nvSpPr>
              <p:spPr>
                <a:xfrm>
                  <a:off x="4855262" y="515602"/>
                  <a:ext cx="51214" cy="16804"/>
                </a:xfrm>
                <a:custGeom>
                  <a:rect b="b" l="l" r="r" t="t"/>
                  <a:pathLst>
                    <a:path extrusionOk="0" h="16804" w="51214">
                      <a:moveTo>
                        <a:pt x="0" y="215"/>
                      </a:moveTo>
                      <a:cubicBezTo>
                        <a:pt x="14432" y="11092"/>
                        <a:pt x="32919" y="18463"/>
                        <a:pt x="51214" y="16483"/>
                      </a:cubicBezTo>
                      <a:cubicBezTo>
                        <a:pt x="51214" y="16483"/>
                        <a:pt x="51214" y="16245"/>
                        <a:pt x="51214" y="16245"/>
                      </a:cubicBezTo>
                      <a:cubicBezTo>
                        <a:pt x="42245" y="14766"/>
                        <a:pt x="33419" y="13597"/>
                        <a:pt x="24665" y="11259"/>
                      </a:cubicBezTo>
                      <a:cubicBezTo>
                        <a:pt x="15982" y="8802"/>
                        <a:pt x="7681" y="5009"/>
                        <a:pt x="143" y="0"/>
                      </a:cubicBezTo>
                      <a:lnTo>
                        <a:pt x="0" y="191"/>
                      </a:lnTo>
                      <a:lnTo>
                        <a:pt x="0" y="191"/>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422" name="Google Shape;422;p33"/>
              <p:cNvGrpSpPr/>
              <p:nvPr/>
            </p:nvGrpSpPr>
            <p:grpSpPr>
              <a:xfrm>
                <a:off x="4570335" y="373653"/>
                <a:ext cx="215863" cy="271964"/>
                <a:chOff x="4570335" y="373653"/>
                <a:chExt cx="215863" cy="271964"/>
              </a:xfrm>
            </p:grpSpPr>
            <p:sp>
              <p:nvSpPr>
                <p:cNvPr id="423" name="Google Shape;423;p33"/>
                <p:cNvSpPr/>
                <p:nvPr/>
              </p:nvSpPr>
              <p:spPr>
                <a:xfrm>
                  <a:off x="4582127" y="373653"/>
                  <a:ext cx="204071" cy="271964"/>
                </a:xfrm>
                <a:custGeom>
                  <a:rect b="b" l="l" r="r" t="t"/>
                  <a:pathLst>
                    <a:path extrusionOk="0" h="271964" w="204071">
                      <a:moveTo>
                        <a:pt x="11768" y="91665"/>
                      </a:moveTo>
                      <a:cubicBezTo>
                        <a:pt x="2393" y="61346"/>
                        <a:pt x="-14495" y="24158"/>
                        <a:pt x="24768" y="5242"/>
                      </a:cubicBezTo>
                      <a:cubicBezTo>
                        <a:pt x="64032" y="-13674"/>
                        <a:pt x="82590" y="22727"/>
                        <a:pt x="100457" y="48942"/>
                      </a:cubicBezTo>
                      <a:cubicBezTo>
                        <a:pt x="114769" y="69957"/>
                        <a:pt x="158732" y="67095"/>
                        <a:pt x="193725" y="139754"/>
                      </a:cubicBezTo>
                      <a:cubicBezTo>
                        <a:pt x="232870" y="221048"/>
                        <a:pt x="148331" y="261767"/>
                        <a:pt x="148331" y="261767"/>
                      </a:cubicBezTo>
                      <a:cubicBezTo>
                        <a:pt x="148331" y="261767"/>
                        <a:pt x="63793" y="302485"/>
                        <a:pt x="24625" y="221191"/>
                      </a:cubicBezTo>
                      <a:cubicBezTo>
                        <a:pt x="-10369" y="148532"/>
                        <a:pt x="19282" y="115948"/>
                        <a:pt x="11768" y="91641"/>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24" name="Google Shape;424;p33"/>
                <p:cNvSpPr/>
                <p:nvPr/>
              </p:nvSpPr>
              <p:spPr>
                <a:xfrm>
                  <a:off x="4570335" y="377869"/>
                  <a:ext cx="37466" cy="217452"/>
                </a:xfrm>
                <a:custGeom>
                  <a:rect b="b" l="l" r="r" t="t"/>
                  <a:pathLst>
                    <a:path extrusionOk="0" h="217452" w="37466">
                      <a:moveTo>
                        <a:pt x="37443" y="216498"/>
                      </a:moveTo>
                      <a:cubicBezTo>
                        <a:pt x="37371" y="206646"/>
                        <a:pt x="35701" y="197129"/>
                        <a:pt x="34246" y="187492"/>
                      </a:cubicBezTo>
                      <a:cubicBezTo>
                        <a:pt x="32839" y="179501"/>
                        <a:pt x="31408" y="168599"/>
                        <a:pt x="29213" y="160942"/>
                      </a:cubicBezTo>
                      <a:cubicBezTo>
                        <a:pt x="28021" y="156577"/>
                        <a:pt x="26398" y="152164"/>
                        <a:pt x="25277" y="147584"/>
                      </a:cubicBezTo>
                      <a:cubicBezTo>
                        <a:pt x="22653" y="138353"/>
                        <a:pt x="23011" y="128716"/>
                        <a:pt x="25683" y="119508"/>
                      </a:cubicBezTo>
                      <a:cubicBezTo>
                        <a:pt x="27591" y="112304"/>
                        <a:pt x="31145" y="105172"/>
                        <a:pt x="32672" y="97491"/>
                      </a:cubicBezTo>
                      <a:cubicBezTo>
                        <a:pt x="33340" y="93961"/>
                        <a:pt x="33650" y="89810"/>
                        <a:pt x="32982" y="85969"/>
                      </a:cubicBezTo>
                      <a:cubicBezTo>
                        <a:pt x="32672" y="84061"/>
                        <a:pt x="32314" y="82010"/>
                        <a:pt x="31909" y="80149"/>
                      </a:cubicBezTo>
                      <a:cubicBezTo>
                        <a:pt x="30382" y="73255"/>
                        <a:pt x="28688" y="66099"/>
                        <a:pt x="27353" y="59372"/>
                      </a:cubicBezTo>
                      <a:cubicBezTo>
                        <a:pt x="22296" y="34350"/>
                        <a:pt x="17835" y="22780"/>
                        <a:pt x="37061" y="2075"/>
                      </a:cubicBezTo>
                      <a:cubicBezTo>
                        <a:pt x="37061" y="2075"/>
                        <a:pt x="36059" y="0"/>
                        <a:pt x="36059" y="0"/>
                      </a:cubicBezTo>
                      <a:cubicBezTo>
                        <a:pt x="9724" y="2051"/>
                        <a:pt x="-2775" y="25881"/>
                        <a:pt x="517" y="50308"/>
                      </a:cubicBezTo>
                      <a:cubicBezTo>
                        <a:pt x="2234" y="63928"/>
                        <a:pt x="7649" y="74734"/>
                        <a:pt x="12539" y="86351"/>
                      </a:cubicBezTo>
                      <a:cubicBezTo>
                        <a:pt x="13350" y="88259"/>
                        <a:pt x="14233" y="90120"/>
                        <a:pt x="15163" y="91957"/>
                      </a:cubicBezTo>
                      <a:cubicBezTo>
                        <a:pt x="18598" y="99948"/>
                        <a:pt x="18694" y="109346"/>
                        <a:pt x="18097" y="118148"/>
                      </a:cubicBezTo>
                      <a:cubicBezTo>
                        <a:pt x="17381" y="128143"/>
                        <a:pt x="15211" y="137661"/>
                        <a:pt x="12611" y="147489"/>
                      </a:cubicBezTo>
                      <a:cubicBezTo>
                        <a:pt x="10703" y="155027"/>
                        <a:pt x="9462" y="162970"/>
                        <a:pt x="10488" y="170746"/>
                      </a:cubicBezTo>
                      <a:cubicBezTo>
                        <a:pt x="12754" y="185965"/>
                        <a:pt x="19505" y="200516"/>
                        <a:pt x="29714" y="212037"/>
                      </a:cubicBezTo>
                      <a:cubicBezTo>
                        <a:pt x="31503" y="213922"/>
                        <a:pt x="33316" y="215782"/>
                        <a:pt x="35391" y="217452"/>
                      </a:cubicBezTo>
                      <a:lnTo>
                        <a:pt x="37467" y="216450"/>
                      </a:lnTo>
                      <a:lnTo>
                        <a:pt x="37467" y="216450"/>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25" name="Google Shape;425;p33"/>
                <p:cNvSpPr/>
                <p:nvPr/>
              </p:nvSpPr>
              <p:spPr>
                <a:xfrm>
                  <a:off x="4596303" y="387867"/>
                  <a:ext cx="175608" cy="243549"/>
                </a:xfrm>
                <a:custGeom>
                  <a:rect b="b" l="l" r="r" t="t"/>
                  <a:pathLst>
                    <a:path extrusionOk="0" h="243549" w="175608">
                      <a:moveTo>
                        <a:pt x="127977" y="234767"/>
                      </a:moveTo>
                      <a:cubicBezTo>
                        <a:pt x="128931" y="234290"/>
                        <a:pt x="147299" y="224939"/>
                        <a:pt x="160943" y="207526"/>
                      </a:cubicBezTo>
                      <a:cubicBezTo>
                        <a:pt x="178309" y="185318"/>
                        <a:pt x="180265" y="159818"/>
                        <a:pt x="166740" y="131718"/>
                      </a:cubicBezTo>
                      <a:cubicBezTo>
                        <a:pt x="145367" y="87326"/>
                        <a:pt x="121393" y="74349"/>
                        <a:pt x="102143" y="63901"/>
                      </a:cubicBezTo>
                      <a:cubicBezTo>
                        <a:pt x="91385" y="58057"/>
                        <a:pt x="81224" y="52571"/>
                        <a:pt x="74521" y="42719"/>
                      </a:cubicBezTo>
                      <a:cubicBezTo>
                        <a:pt x="72779" y="40167"/>
                        <a:pt x="71038" y="37519"/>
                        <a:pt x="69273" y="34847"/>
                      </a:cubicBezTo>
                      <a:cubicBezTo>
                        <a:pt x="49665" y="5125"/>
                        <a:pt x="38788" y="-6802"/>
                        <a:pt x="16746" y="3813"/>
                      </a:cubicBezTo>
                      <a:cubicBezTo>
                        <a:pt x="-5295" y="14428"/>
                        <a:pt x="-2766" y="30363"/>
                        <a:pt x="8254" y="64235"/>
                      </a:cubicBezTo>
                      <a:cubicBezTo>
                        <a:pt x="9256" y="67289"/>
                        <a:pt x="10234" y="70294"/>
                        <a:pt x="11141" y="73252"/>
                      </a:cubicBezTo>
                      <a:cubicBezTo>
                        <a:pt x="14647" y="84607"/>
                        <a:pt x="12620" y="96009"/>
                        <a:pt x="10473" y="108055"/>
                      </a:cubicBezTo>
                      <a:cubicBezTo>
                        <a:pt x="6632" y="129619"/>
                        <a:pt x="1838" y="156431"/>
                        <a:pt x="23235" y="200823"/>
                      </a:cubicBezTo>
                      <a:cubicBezTo>
                        <a:pt x="36760" y="228923"/>
                        <a:pt x="57918" y="243283"/>
                        <a:pt x="86114" y="243545"/>
                      </a:cubicBezTo>
                      <a:cubicBezTo>
                        <a:pt x="108250" y="243760"/>
                        <a:pt x="126999" y="235220"/>
                        <a:pt x="127977" y="234767"/>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26" name="Google Shape;426;p33"/>
                <p:cNvSpPr/>
                <p:nvPr/>
              </p:nvSpPr>
              <p:spPr>
                <a:xfrm>
                  <a:off x="4635479" y="487866"/>
                  <a:ext cx="101745" cy="112053"/>
                </a:xfrm>
                <a:custGeom>
                  <a:rect b="b" l="l" r="r" t="t"/>
                  <a:pathLst>
                    <a:path extrusionOk="0" h="112053" w="101745">
                      <a:moveTo>
                        <a:pt x="6552" y="77376"/>
                      </a:moveTo>
                      <a:cubicBezTo>
                        <a:pt x="20340" y="105977"/>
                        <a:pt x="51350" y="119597"/>
                        <a:pt x="75824" y="107813"/>
                      </a:cubicBezTo>
                      <a:cubicBezTo>
                        <a:pt x="100298" y="96030"/>
                        <a:pt x="108981" y="63278"/>
                        <a:pt x="95194" y="34677"/>
                      </a:cubicBezTo>
                      <a:cubicBezTo>
                        <a:pt x="81406" y="6077"/>
                        <a:pt x="50396" y="-7544"/>
                        <a:pt x="25922" y="4240"/>
                      </a:cubicBezTo>
                      <a:cubicBezTo>
                        <a:pt x="1448" y="16024"/>
                        <a:pt x="-7235" y="48775"/>
                        <a:pt x="6552" y="77376"/>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27" name="Google Shape;427;p33"/>
                <p:cNvSpPr/>
                <p:nvPr/>
              </p:nvSpPr>
              <p:spPr>
                <a:xfrm>
                  <a:off x="4639620" y="497354"/>
                  <a:ext cx="24453" cy="65741"/>
                </a:xfrm>
                <a:custGeom>
                  <a:rect b="b" l="l" r="r" t="t"/>
                  <a:pathLst>
                    <a:path extrusionOk="0" h="65741" w="24453">
                      <a:moveTo>
                        <a:pt x="24334" y="0"/>
                      </a:moveTo>
                      <a:cubicBezTo>
                        <a:pt x="12669" y="3960"/>
                        <a:pt x="7064" y="13310"/>
                        <a:pt x="3318" y="24403"/>
                      </a:cubicBezTo>
                      <a:cubicBezTo>
                        <a:pt x="408" y="31821"/>
                        <a:pt x="-713" y="40003"/>
                        <a:pt x="456" y="47899"/>
                      </a:cubicBezTo>
                      <a:cubicBezTo>
                        <a:pt x="1386" y="54220"/>
                        <a:pt x="3557" y="60374"/>
                        <a:pt x="6920" y="65741"/>
                      </a:cubicBezTo>
                      <a:lnTo>
                        <a:pt x="7135" y="65646"/>
                      </a:lnTo>
                      <a:cubicBezTo>
                        <a:pt x="2698" y="52455"/>
                        <a:pt x="504" y="38238"/>
                        <a:pt x="4082" y="24665"/>
                      </a:cubicBezTo>
                      <a:cubicBezTo>
                        <a:pt x="5275" y="20157"/>
                        <a:pt x="7922" y="16149"/>
                        <a:pt x="10880" y="12619"/>
                      </a:cubicBezTo>
                      <a:cubicBezTo>
                        <a:pt x="12335" y="10854"/>
                        <a:pt x="13814" y="9064"/>
                        <a:pt x="15460" y="7514"/>
                      </a:cubicBezTo>
                      <a:cubicBezTo>
                        <a:pt x="16987" y="5892"/>
                        <a:pt x="18919" y="4389"/>
                        <a:pt x="20636" y="2934"/>
                      </a:cubicBezTo>
                      <a:cubicBezTo>
                        <a:pt x="21901" y="2051"/>
                        <a:pt x="23189" y="1193"/>
                        <a:pt x="24453" y="215"/>
                      </a:cubicBezTo>
                      <a:lnTo>
                        <a:pt x="24358" y="0"/>
                      </a:lnTo>
                      <a:lnTo>
                        <a:pt x="24358" y="0"/>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428" name="Google Shape;428;p33"/>
              <p:cNvGrpSpPr/>
              <p:nvPr/>
            </p:nvGrpSpPr>
            <p:grpSpPr>
              <a:xfrm>
                <a:off x="4711765" y="376367"/>
                <a:ext cx="148880" cy="180608"/>
                <a:chOff x="4711765" y="376367"/>
                <a:chExt cx="148880" cy="180608"/>
              </a:xfrm>
            </p:grpSpPr>
            <p:sp>
              <p:nvSpPr>
                <p:cNvPr id="429" name="Google Shape;429;p33"/>
                <p:cNvSpPr/>
                <p:nvPr/>
              </p:nvSpPr>
              <p:spPr>
                <a:xfrm>
                  <a:off x="4711765" y="419648"/>
                  <a:ext cx="148880" cy="137327"/>
                </a:xfrm>
                <a:custGeom>
                  <a:rect b="b" l="l" r="r" t="t"/>
                  <a:pathLst>
                    <a:path extrusionOk="0" h="137327" w="148880">
                      <a:moveTo>
                        <a:pt x="36012" y="1373"/>
                      </a:moveTo>
                      <a:cubicBezTo>
                        <a:pt x="48416" y="-1465"/>
                        <a:pt x="60820" y="682"/>
                        <a:pt x="68047" y="2566"/>
                      </a:cubicBezTo>
                      <a:cubicBezTo>
                        <a:pt x="72246" y="3663"/>
                        <a:pt x="76611" y="3663"/>
                        <a:pt x="80809" y="2566"/>
                      </a:cubicBezTo>
                      <a:cubicBezTo>
                        <a:pt x="88037" y="682"/>
                        <a:pt x="100441" y="-1465"/>
                        <a:pt x="112845" y="1373"/>
                      </a:cubicBezTo>
                      <a:cubicBezTo>
                        <a:pt x="133240" y="6025"/>
                        <a:pt x="151465" y="30070"/>
                        <a:pt x="148578" y="65898"/>
                      </a:cubicBezTo>
                      <a:cubicBezTo>
                        <a:pt x="141828" y="149745"/>
                        <a:pt x="90947" y="138056"/>
                        <a:pt x="85890" y="135027"/>
                      </a:cubicBezTo>
                      <a:cubicBezTo>
                        <a:pt x="80833" y="131997"/>
                        <a:pt x="77303" y="133667"/>
                        <a:pt x="74440" y="133667"/>
                      </a:cubicBezTo>
                      <a:cubicBezTo>
                        <a:pt x="71578" y="133667"/>
                        <a:pt x="68047" y="131997"/>
                        <a:pt x="62990" y="135027"/>
                      </a:cubicBezTo>
                      <a:cubicBezTo>
                        <a:pt x="57933" y="138056"/>
                        <a:pt x="7029" y="149769"/>
                        <a:pt x="302" y="65898"/>
                      </a:cubicBezTo>
                      <a:cubicBezTo>
                        <a:pt x="-2584" y="30070"/>
                        <a:pt x="15640" y="6025"/>
                        <a:pt x="36036" y="1373"/>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30" name="Google Shape;430;p33"/>
                <p:cNvSpPr/>
                <p:nvPr/>
              </p:nvSpPr>
              <p:spPr>
                <a:xfrm>
                  <a:off x="4717727" y="426150"/>
                  <a:ext cx="136980" cy="124350"/>
                </a:xfrm>
                <a:custGeom>
                  <a:rect b="b" l="l" r="r" t="t"/>
                  <a:pathLst>
                    <a:path extrusionOk="0" h="124350" w="136980">
                      <a:moveTo>
                        <a:pt x="31266" y="1217"/>
                      </a:moveTo>
                      <a:cubicBezTo>
                        <a:pt x="34845" y="406"/>
                        <a:pt x="38709" y="0"/>
                        <a:pt x="42788" y="0"/>
                      </a:cubicBezTo>
                      <a:cubicBezTo>
                        <a:pt x="44648" y="0"/>
                        <a:pt x="46461" y="95"/>
                        <a:pt x="48203" y="239"/>
                      </a:cubicBezTo>
                      <a:cubicBezTo>
                        <a:pt x="64829" y="3459"/>
                        <a:pt x="68478" y="27671"/>
                        <a:pt x="68478" y="27671"/>
                      </a:cubicBezTo>
                      <a:cubicBezTo>
                        <a:pt x="68478" y="27671"/>
                        <a:pt x="72128" y="3435"/>
                        <a:pt x="88754" y="239"/>
                      </a:cubicBezTo>
                      <a:cubicBezTo>
                        <a:pt x="90496" y="95"/>
                        <a:pt x="92309" y="0"/>
                        <a:pt x="94169" y="0"/>
                      </a:cubicBezTo>
                      <a:cubicBezTo>
                        <a:pt x="98224" y="0"/>
                        <a:pt x="102112" y="406"/>
                        <a:pt x="105691" y="1217"/>
                      </a:cubicBezTo>
                      <a:cubicBezTo>
                        <a:pt x="123080" y="5176"/>
                        <a:pt x="139324" y="26239"/>
                        <a:pt x="136701" y="58848"/>
                      </a:cubicBezTo>
                      <a:cubicBezTo>
                        <a:pt x="132121" y="115835"/>
                        <a:pt x="107050" y="124350"/>
                        <a:pt x="92499" y="124350"/>
                      </a:cubicBezTo>
                      <a:cubicBezTo>
                        <a:pt x="87060" y="124350"/>
                        <a:pt x="83435" y="123158"/>
                        <a:pt x="82767" y="122824"/>
                      </a:cubicBezTo>
                      <a:cubicBezTo>
                        <a:pt x="79833" y="121082"/>
                        <a:pt x="76875" y="120224"/>
                        <a:pt x="73678" y="120224"/>
                      </a:cubicBezTo>
                      <a:lnTo>
                        <a:pt x="63278" y="120224"/>
                      </a:lnTo>
                      <a:cubicBezTo>
                        <a:pt x="60082" y="120224"/>
                        <a:pt x="57124" y="121082"/>
                        <a:pt x="54190" y="122824"/>
                      </a:cubicBezTo>
                      <a:cubicBezTo>
                        <a:pt x="53498" y="123158"/>
                        <a:pt x="49896" y="124350"/>
                        <a:pt x="44457" y="124350"/>
                      </a:cubicBezTo>
                      <a:lnTo>
                        <a:pt x="44457" y="124350"/>
                      </a:lnTo>
                      <a:cubicBezTo>
                        <a:pt x="29930" y="124350"/>
                        <a:pt x="4860" y="115835"/>
                        <a:pt x="280" y="58848"/>
                      </a:cubicBezTo>
                      <a:cubicBezTo>
                        <a:pt x="-2344" y="26263"/>
                        <a:pt x="13901" y="5200"/>
                        <a:pt x="31290" y="1217"/>
                      </a:cubicBezTo>
                      <a:close/>
                    </a:path>
                  </a:pathLst>
                </a:custGeom>
                <a:solidFill>
                  <a:srgbClr val="FBE2D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431" name="Google Shape;431;p33"/>
                <p:cNvGrpSpPr/>
                <p:nvPr/>
              </p:nvGrpSpPr>
              <p:grpSpPr>
                <a:xfrm>
                  <a:off x="4770691" y="485236"/>
                  <a:ext cx="31027" cy="21659"/>
                  <a:chOff x="4770691" y="485236"/>
                  <a:chExt cx="31027" cy="21659"/>
                </a:xfrm>
              </p:grpSpPr>
              <p:sp>
                <p:nvSpPr>
                  <p:cNvPr id="432" name="Google Shape;432;p33"/>
                  <p:cNvSpPr/>
                  <p:nvPr/>
                </p:nvSpPr>
                <p:spPr>
                  <a:xfrm>
                    <a:off x="4770691" y="485236"/>
                    <a:ext cx="6903" cy="21659"/>
                  </a:xfrm>
                  <a:custGeom>
                    <a:rect b="b" l="l" r="r" t="t"/>
                    <a:pathLst>
                      <a:path extrusionOk="0" h="21659" w="6903">
                        <a:moveTo>
                          <a:pt x="4612" y="0"/>
                        </a:moveTo>
                        <a:cubicBezTo>
                          <a:pt x="4612" y="0"/>
                          <a:pt x="10695" y="21659"/>
                          <a:pt x="3038" y="21659"/>
                        </a:cubicBezTo>
                        <a:cubicBezTo>
                          <a:pt x="-4619" y="21659"/>
                          <a:pt x="4612" y="0"/>
                          <a:pt x="4612" y="0"/>
                        </a:cubicBezTo>
                        <a:close/>
                      </a:path>
                    </a:pathLst>
                  </a:custGeom>
                  <a:solidFill>
                    <a:srgbClr val="1C1B1B"/>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33" name="Google Shape;433;p33"/>
                  <p:cNvSpPr/>
                  <p:nvPr/>
                </p:nvSpPr>
                <p:spPr>
                  <a:xfrm>
                    <a:off x="4794815" y="485236"/>
                    <a:ext cx="6903" cy="21659"/>
                  </a:xfrm>
                  <a:custGeom>
                    <a:rect b="b" l="l" r="r" t="t"/>
                    <a:pathLst>
                      <a:path extrusionOk="0" h="21659" w="6903">
                        <a:moveTo>
                          <a:pt x="2291" y="0"/>
                        </a:moveTo>
                        <a:cubicBezTo>
                          <a:pt x="2291" y="0"/>
                          <a:pt x="-3792" y="21659"/>
                          <a:pt x="3865" y="21659"/>
                        </a:cubicBezTo>
                        <a:cubicBezTo>
                          <a:pt x="11522" y="21659"/>
                          <a:pt x="2291" y="0"/>
                          <a:pt x="2291" y="0"/>
                        </a:cubicBezTo>
                        <a:close/>
                      </a:path>
                    </a:pathLst>
                  </a:custGeom>
                  <a:solidFill>
                    <a:srgbClr val="1C1B1B"/>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434" name="Google Shape;434;p33"/>
                <p:cNvSpPr/>
                <p:nvPr/>
              </p:nvSpPr>
              <p:spPr>
                <a:xfrm>
                  <a:off x="4754694" y="376367"/>
                  <a:ext cx="34209" cy="77453"/>
                </a:xfrm>
                <a:custGeom>
                  <a:rect b="b" l="l" r="r" t="t"/>
                  <a:pathLst>
                    <a:path extrusionOk="0" h="77453" w="34209">
                      <a:moveTo>
                        <a:pt x="31511" y="77454"/>
                      </a:moveTo>
                      <a:cubicBezTo>
                        <a:pt x="31511" y="77454"/>
                        <a:pt x="32036" y="12332"/>
                        <a:pt x="0" y="11259"/>
                      </a:cubicBezTo>
                      <a:lnTo>
                        <a:pt x="12667" y="0"/>
                      </a:lnTo>
                      <a:cubicBezTo>
                        <a:pt x="12667" y="0"/>
                        <a:pt x="43295" y="6345"/>
                        <a:pt x="31511" y="77454"/>
                      </a:cubicBezTo>
                      <a:close/>
                    </a:path>
                  </a:pathLst>
                </a:custGeom>
                <a:solidFill>
                  <a:srgbClr val="1C1B1B"/>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35" name="Google Shape;435;p33"/>
                <p:cNvSpPr/>
                <p:nvPr/>
              </p:nvSpPr>
              <p:spPr>
                <a:xfrm>
                  <a:off x="4723097" y="432638"/>
                  <a:ext cx="29211" cy="52621"/>
                </a:xfrm>
                <a:custGeom>
                  <a:rect b="b" l="l" r="r" t="t"/>
                  <a:pathLst>
                    <a:path extrusionOk="0" h="52621" w="29211">
                      <a:moveTo>
                        <a:pt x="1016" y="52622"/>
                      </a:moveTo>
                      <a:cubicBezTo>
                        <a:pt x="1303" y="47231"/>
                        <a:pt x="1541" y="41935"/>
                        <a:pt x="2161" y="36592"/>
                      </a:cubicBezTo>
                      <a:cubicBezTo>
                        <a:pt x="2495" y="32704"/>
                        <a:pt x="3140" y="28434"/>
                        <a:pt x="4666" y="24832"/>
                      </a:cubicBezTo>
                      <a:cubicBezTo>
                        <a:pt x="5024" y="23735"/>
                        <a:pt x="5883" y="22256"/>
                        <a:pt x="6384" y="21206"/>
                      </a:cubicBezTo>
                      <a:cubicBezTo>
                        <a:pt x="11465" y="11903"/>
                        <a:pt x="19026" y="3864"/>
                        <a:pt x="29212" y="191"/>
                      </a:cubicBezTo>
                      <a:cubicBezTo>
                        <a:pt x="29212" y="191"/>
                        <a:pt x="29164" y="0"/>
                        <a:pt x="29164" y="0"/>
                      </a:cubicBezTo>
                      <a:cubicBezTo>
                        <a:pt x="23749" y="692"/>
                        <a:pt x="18597" y="3411"/>
                        <a:pt x="14494" y="7108"/>
                      </a:cubicBezTo>
                      <a:cubicBezTo>
                        <a:pt x="12538" y="8993"/>
                        <a:pt x="10677" y="11187"/>
                        <a:pt x="9198" y="13454"/>
                      </a:cubicBezTo>
                      <a:cubicBezTo>
                        <a:pt x="6073" y="18010"/>
                        <a:pt x="4451" y="23281"/>
                        <a:pt x="2782" y="28458"/>
                      </a:cubicBezTo>
                      <a:cubicBezTo>
                        <a:pt x="2424" y="29770"/>
                        <a:pt x="1995" y="31058"/>
                        <a:pt x="1565" y="32346"/>
                      </a:cubicBezTo>
                      <a:lnTo>
                        <a:pt x="611" y="36330"/>
                      </a:lnTo>
                      <a:cubicBezTo>
                        <a:pt x="134" y="38977"/>
                        <a:pt x="-57" y="41792"/>
                        <a:pt x="15" y="44488"/>
                      </a:cubicBezTo>
                      <a:cubicBezTo>
                        <a:pt x="-33" y="47207"/>
                        <a:pt x="372" y="49926"/>
                        <a:pt x="826" y="52598"/>
                      </a:cubicBezTo>
                      <a:lnTo>
                        <a:pt x="1016" y="52598"/>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436" name="Google Shape;436;p33"/>
              <p:cNvSpPr/>
              <p:nvPr/>
            </p:nvSpPr>
            <p:spPr>
              <a:xfrm>
                <a:off x="4544589" y="527410"/>
                <a:ext cx="465962" cy="238229"/>
              </a:xfrm>
              <a:custGeom>
                <a:rect b="b" l="l" r="r" t="t"/>
                <a:pathLst>
                  <a:path extrusionOk="0" h="238229" w="465962">
                    <a:moveTo>
                      <a:pt x="465962" y="0"/>
                    </a:moveTo>
                    <a:lnTo>
                      <a:pt x="0" y="0"/>
                    </a:lnTo>
                    <a:cubicBezTo>
                      <a:pt x="0" y="0"/>
                      <a:pt x="0" y="238229"/>
                      <a:pt x="232981" y="238229"/>
                    </a:cubicBezTo>
                    <a:cubicBezTo>
                      <a:pt x="465962" y="238229"/>
                      <a:pt x="465962" y="0"/>
                      <a:pt x="465962" y="0"/>
                    </a:cubicBezTo>
                    <a:close/>
                  </a:path>
                </a:pathLst>
              </a:custGeom>
              <a:solidFill>
                <a:srgbClr val="805DC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37" name="Google Shape;437;p33"/>
              <p:cNvSpPr/>
              <p:nvPr/>
            </p:nvSpPr>
            <p:spPr>
              <a:xfrm>
                <a:off x="4544589" y="527410"/>
                <a:ext cx="465962" cy="238229"/>
              </a:xfrm>
              <a:custGeom>
                <a:rect b="b" l="l" r="r" t="t"/>
                <a:pathLst>
                  <a:path extrusionOk="0" h="238229" w="465962">
                    <a:moveTo>
                      <a:pt x="465962" y="0"/>
                    </a:moveTo>
                    <a:lnTo>
                      <a:pt x="0" y="0"/>
                    </a:lnTo>
                    <a:cubicBezTo>
                      <a:pt x="0" y="0"/>
                      <a:pt x="0" y="238229"/>
                      <a:pt x="232981" y="238229"/>
                    </a:cubicBezTo>
                    <a:cubicBezTo>
                      <a:pt x="465962" y="238229"/>
                      <a:pt x="465962" y="0"/>
                      <a:pt x="465962" y="0"/>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38" name="Google Shape;438;p33"/>
              <p:cNvSpPr/>
              <p:nvPr/>
            </p:nvSpPr>
            <p:spPr>
              <a:xfrm>
                <a:off x="4547117" y="555663"/>
                <a:ext cx="460929" cy="2841"/>
              </a:xfrm>
              <a:custGeom>
                <a:rect b="b" l="l" r="r" t="t"/>
                <a:pathLst>
                  <a:path extrusionOk="0" h="2841" w="460929">
                    <a:moveTo>
                      <a:pt x="460929" y="1278"/>
                    </a:moveTo>
                    <a:cubicBezTo>
                      <a:pt x="408808" y="-34"/>
                      <a:pt x="354660" y="-82"/>
                      <a:pt x="302491" y="848"/>
                    </a:cubicBezTo>
                    <a:cubicBezTo>
                      <a:pt x="201661" y="1015"/>
                      <a:pt x="100806" y="-1418"/>
                      <a:pt x="0" y="1278"/>
                    </a:cubicBezTo>
                    <a:cubicBezTo>
                      <a:pt x="0" y="1278"/>
                      <a:pt x="0" y="1564"/>
                      <a:pt x="0" y="1564"/>
                    </a:cubicBezTo>
                    <a:cubicBezTo>
                      <a:pt x="100830" y="4259"/>
                      <a:pt x="201661" y="1826"/>
                      <a:pt x="302491" y="1993"/>
                    </a:cubicBezTo>
                    <a:cubicBezTo>
                      <a:pt x="334527" y="2542"/>
                      <a:pt x="371262" y="2828"/>
                      <a:pt x="403322" y="2494"/>
                    </a:cubicBezTo>
                    <a:cubicBezTo>
                      <a:pt x="422333" y="2041"/>
                      <a:pt x="442490" y="2590"/>
                      <a:pt x="460929" y="1302"/>
                    </a:cubicBezTo>
                    <a:lnTo>
                      <a:pt x="460929" y="1302"/>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nvGrpSpPr>
          <p:cNvPr id="439" name="Google Shape;439;p33"/>
          <p:cNvGrpSpPr/>
          <p:nvPr/>
        </p:nvGrpSpPr>
        <p:grpSpPr>
          <a:xfrm>
            <a:off x="5346914" y="897527"/>
            <a:ext cx="3617503" cy="4044649"/>
            <a:chOff x="5346914" y="897527"/>
            <a:chExt cx="3617503" cy="4044649"/>
          </a:xfrm>
        </p:grpSpPr>
        <p:grpSp>
          <p:nvGrpSpPr>
            <p:cNvPr id="440" name="Google Shape;440;p33"/>
            <p:cNvGrpSpPr/>
            <p:nvPr/>
          </p:nvGrpSpPr>
          <p:grpSpPr>
            <a:xfrm>
              <a:off x="6692788" y="1719383"/>
              <a:ext cx="296595" cy="296600"/>
              <a:chOff x="10268217" y="1610115"/>
              <a:chExt cx="50999" cy="50999"/>
            </a:xfrm>
          </p:grpSpPr>
          <p:sp>
            <p:nvSpPr>
              <p:cNvPr id="441" name="Google Shape;441;p33"/>
              <p:cNvSpPr/>
              <p:nvPr/>
            </p:nvSpPr>
            <p:spPr>
              <a:xfrm>
                <a:off x="10286369" y="1610115"/>
                <a:ext cx="14670" cy="50999"/>
              </a:xfrm>
              <a:custGeom>
                <a:rect b="b" l="l" r="r" t="t"/>
                <a:pathLst>
                  <a:path extrusionOk="0" h="50999" w="14670">
                    <a:moveTo>
                      <a:pt x="0" y="0"/>
                    </a:moveTo>
                    <a:lnTo>
                      <a:pt x="14670" y="0"/>
                    </a:lnTo>
                    <a:lnTo>
                      <a:pt x="14670" y="51000"/>
                    </a:lnTo>
                    <a:lnTo>
                      <a:pt x="0" y="5100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42" name="Google Shape;442;p33"/>
              <p:cNvSpPr/>
              <p:nvPr/>
            </p:nvSpPr>
            <p:spPr>
              <a:xfrm rot="5400000">
                <a:off x="10286381" y="1610127"/>
                <a:ext cx="14670" cy="50999"/>
              </a:xfrm>
              <a:custGeom>
                <a:rect b="b" l="l" r="r" t="t"/>
                <a:pathLst>
                  <a:path extrusionOk="0" h="50999" w="14670">
                    <a:moveTo>
                      <a:pt x="0" y="0"/>
                    </a:moveTo>
                    <a:lnTo>
                      <a:pt x="14670" y="0"/>
                    </a:lnTo>
                    <a:lnTo>
                      <a:pt x="14670" y="51000"/>
                    </a:lnTo>
                    <a:lnTo>
                      <a:pt x="0" y="5100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443" name="Google Shape;443;p33"/>
            <p:cNvGrpSpPr/>
            <p:nvPr/>
          </p:nvGrpSpPr>
          <p:grpSpPr>
            <a:xfrm>
              <a:off x="5346914" y="897527"/>
              <a:ext cx="3617503" cy="4044649"/>
              <a:chOff x="5346914" y="897527"/>
              <a:chExt cx="3617503" cy="4044649"/>
            </a:xfrm>
          </p:grpSpPr>
          <p:grpSp>
            <p:nvGrpSpPr>
              <p:cNvPr id="444" name="Google Shape;444;p33"/>
              <p:cNvGrpSpPr/>
              <p:nvPr/>
            </p:nvGrpSpPr>
            <p:grpSpPr>
              <a:xfrm>
                <a:off x="8053668" y="897527"/>
                <a:ext cx="754207" cy="896613"/>
                <a:chOff x="7177165" y="405444"/>
                <a:chExt cx="253183" cy="300988"/>
              </a:xfrm>
            </p:grpSpPr>
            <p:sp>
              <p:nvSpPr>
                <p:cNvPr id="445" name="Google Shape;445;p33"/>
                <p:cNvSpPr/>
                <p:nvPr/>
              </p:nvSpPr>
              <p:spPr>
                <a:xfrm>
                  <a:off x="7177165" y="405444"/>
                  <a:ext cx="253183" cy="300988"/>
                </a:xfrm>
                <a:custGeom>
                  <a:rect b="b" l="l" r="r" t="t"/>
                  <a:pathLst>
                    <a:path extrusionOk="0" h="300988" w="253183">
                      <a:moveTo>
                        <a:pt x="247497" y="26406"/>
                      </a:moveTo>
                      <a:cubicBezTo>
                        <a:pt x="237383" y="14360"/>
                        <a:pt x="221926" y="7466"/>
                        <a:pt x="205133" y="7466"/>
                      </a:cubicBezTo>
                      <a:cubicBezTo>
                        <a:pt x="191846" y="7466"/>
                        <a:pt x="178965" y="11784"/>
                        <a:pt x="168946" y="19560"/>
                      </a:cubicBezTo>
                      <a:cubicBezTo>
                        <a:pt x="166513" y="21445"/>
                        <a:pt x="164200" y="23425"/>
                        <a:pt x="162076" y="25476"/>
                      </a:cubicBezTo>
                      <a:cubicBezTo>
                        <a:pt x="161027" y="22375"/>
                        <a:pt x="159453" y="19441"/>
                        <a:pt x="157353" y="16769"/>
                      </a:cubicBezTo>
                      <a:cubicBezTo>
                        <a:pt x="150817" y="8349"/>
                        <a:pt x="140441" y="3340"/>
                        <a:pt x="129516" y="3340"/>
                      </a:cubicBezTo>
                      <a:cubicBezTo>
                        <a:pt x="127298" y="3340"/>
                        <a:pt x="125079" y="3554"/>
                        <a:pt x="122932" y="3960"/>
                      </a:cubicBezTo>
                      <a:cubicBezTo>
                        <a:pt x="117350" y="4938"/>
                        <a:pt x="112222" y="7108"/>
                        <a:pt x="107737" y="10186"/>
                      </a:cubicBezTo>
                      <a:cubicBezTo>
                        <a:pt x="104064" y="4962"/>
                        <a:pt x="98315" y="1217"/>
                        <a:pt x="91517" y="286"/>
                      </a:cubicBezTo>
                      <a:lnTo>
                        <a:pt x="91230" y="239"/>
                      </a:lnTo>
                      <a:cubicBezTo>
                        <a:pt x="90109" y="72"/>
                        <a:pt x="89012" y="0"/>
                        <a:pt x="87915" y="0"/>
                      </a:cubicBezTo>
                      <a:cubicBezTo>
                        <a:pt x="76679" y="0"/>
                        <a:pt x="66732" y="7943"/>
                        <a:pt x="64538" y="19274"/>
                      </a:cubicBezTo>
                      <a:cubicBezTo>
                        <a:pt x="63011" y="27098"/>
                        <a:pt x="63011" y="34135"/>
                        <a:pt x="64538" y="40766"/>
                      </a:cubicBezTo>
                      <a:cubicBezTo>
                        <a:pt x="64586" y="40933"/>
                        <a:pt x="64633" y="41124"/>
                        <a:pt x="64657" y="41291"/>
                      </a:cubicBezTo>
                      <a:cubicBezTo>
                        <a:pt x="65348" y="44058"/>
                        <a:pt x="66303" y="46706"/>
                        <a:pt x="67472" y="49163"/>
                      </a:cubicBezTo>
                      <a:cubicBezTo>
                        <a:pt x="67161" y="49163"/>
                        <a:pt x="66852" y="49139"/>
                        <a:pt x="66517" y="49115"/>
                      </a:cubicBezTo>
                      <a:cubicBezTo>
                        <a:pt x="66351" y="49115"/>
                        <a:pt x="65683" y="49115"/>
                        <a:pt x="65611" y="49115"/>
                      </a:cubicBezTo>
                      <a:cubicBezTo>
                        <a:pt x="44906" y="49115"/>
                        <a:pt x="26443" y="63618"/>
                        <a:pt x="21696" y="83608"/>
                      </a:cubicBezTo>
                      <a:cubicBezTo>
                        <a:pt x="21648" y="83775"/>
                        <a:pt x="21625" y="83966"/>
                        <a:pt x="21577" y="84133"/>
                      </a:cubicBezTo>
                      <a:cubicBezTo>
                        <a:pt x="20456" y="89357"/>
                        <a:pt x="20217" y="94891"/>
                        <a:pt x="20837" y="100926"/>
                      </a:cubicBezTo>
                      <a:cubicBezTo>
                        <a:pt x="15089" y="107605"/>
                        <a:pt x="11034" y="115620"/>
                        <a:pt x="9077" y="124470"/>
                      </a:cubicBezTo>
                      <a:cubicBezTo>
                        <a:pt x="6906" y="134250"/>
                        <a:pt x="7456" y="144221"/>
                        <a:pt x="10580" y="153452"/>
                      </a:cubicBezTo>
                      <a:cubicBezTo>
                        <a:pt x="9245" y="155456"/>
                        <a:pt x="8052" y="157579"/>
                        <a:pt x="7002" y="159774"/>
                      </a:cubicBezTo>
                      <a:cubicBezTo>
                        <a:pt x="1086" y="172011"/>
                        <a:pt x="61" y="185822"/>
                        <a:pt x="3806" y="198536"/>
                      </a:cubicBezTo>
                      <a:cubicBezTo>
                        <a:pt x="3233" y="201637"/>
                        <a:pt x="3018" y="204834"/>
                        <a:pt x="3162" y="208197"/>
                      </a:cubicBezTo>
                      <a:cubicBezTo>
                        <a:pt x="3162" y="208340"/>
                        <a:pt x="3233" y="209342"/>
                        <a:pt x="3257" y="209676"/>
                      </a:cubicBezTo>
                      <a:cubicBezTo>
                        <a:pt x="228" y="217428"/>
                        <a:pt x="-369" y="225897"/>
                        <a:pt x="1587" y="233864"/>
                      </a:cubicBezTo>
                      <a:cubicBezTo>
                        <a:pt x="-1919" y="248057"/>
                        <a:pt x="394" y="263300"/>
                        <a:pt x="8433" y="275918"/>
                      </a:cubicBezTo>
                      <a:cubicBezTo>
                        <a:pt x="18428" y="291614"/>
                        <a:pt x="35507" y="300989"/>
                        <a:pt x="54113" y="300989"/>
                      </a:cubicBezTo>
                      <a:cubicBezTo>
                        <a:pt x="63774" y="300989"/>
                        <a:pt x="73196" y="298412"/>
                        <a:pt x="81521" y="293522"/>
                      </a:cubicBezTo>
                      <a:cubicBezTo>
                        <a:pt x="89584" y="298150"/>
                        <a:pt x="98839" y="300679"/>
                        <a:pt x="108500" y="300679"/>
                      </a:cubicBezTo>
                      <a:cubicBezTo>
                        <a:pt x="118782" y="300679"/>
                        <a:pt x="128824" y="297745"/>
                        <a:pt x="137530" y="292210"/>
                      </a:cubicBezTo>
                      <a:cubicBezTo>
                        <a:pt x="149434" y="284625"/>
                        <a:pt x="157544" y="272841"/>
                        <a:pt x="160860" y="259745"/>
                      </a:cubicBezTo>
                      <a:cubicBezTo>
                        <a:pt x="166060" y="258338"/>
                        <a:pt x="171069" y="256119"/>
                        <a:pt x="175673" y="253185"/>
                      </a:cubicBezTo>
                      <a:cubicBezTo>
                        <a:pt x="187147" y="245886"/>
                        <a:pt x="195281" y="234699"/>
                        <a:pt x="198812" y="221889"/>
                      </a:cubicBezTo>
                      <a:cubicBezTo>
                        <a:pt x="199598" y="221006"/>
                        <a:pt x="200362" y="220100"/>
                        <a:pt x="201078" y="219146"/>
                      </a:cubicBezTo>
                      <a:cubicBezTo>
                        <a:pt x="203892" y="217977"/>
                        <a:pt x="206588" y="216546"/>
                        <a:pt x="209188" y="214900"/>
                      </a:cubicBezTo>
                      <a:cubicBezTo>
                        <a:pt x="223286" y="205931"/>
                        <a:pt x="232231" y="191046"/>
                        <a:pt x="233948" y="174849"/>
                      </a:cubicBezTo>
                      <a:cubicBezTo>
                        <a:pt x="236405" y="171820"/>
                        <a:pt x="238504" y="168504"/>
                        <a:pt x="240269" y="164950"/>
                      </a:cubicBezTo>
                      <a:cubicBezTo>
                        <a:pt x="246305" y="152760"/>
                        <a:pt x="247449" y="138973"/>
                        <a:pt x="243824" y="126211"/>
                      </a:cubicBezTo>
                      <a:cubicBezTo>
                        <a:pt x="244420" y="123134"/>
                        <a:pt x="244659" y="119914"/>
                        <a:pt x="244563" y="116550"/>
                      </a:cubicBezTo>
                      <a:cubicBezTo>
                        <a:pt x="244563" y="116383"/>
                        <a:pt x="244563" y="116240"/>
                        <a:pt x="244563" y="116073"/>
                      </a:cubicBezTo>
                      <a:cubicBezTo>
                        <a:pt x="243442" y="94247"/>
                        <a:pt x="226338" y="76046"/>
                        <a:pt x="205133" y="73613"/>
                      </a:cubicBezTo>
                      <a:cubicBezTo>
                        <a:pt x="206469" y="72921"/>
                        <a:pt x="207923" y="72230"/>
                        <a:pt x="209594" y="71442"/>
                      </a:cubicBezTo>
                      <a:cubicBezTo>
                        <a:pt x="212742" y="69940"/>
                        <a:pt x="215247" y="69009"/>
                        <a:pt x="217799" y="68413"/>
                      </a:cubicBezTo>
                      <a:cubicBezTo>
                        <a:pt x="221115" y="67626"/>
                        <a:pt x="224931" y="67173"/>
                        <a:pt x="229487" y="66982"/>
                      </a:cubicBezTo>
                      <a:cubicBezTo>
                        <a:pt x="237932" y="66648"/>
                        <a:pt x="245589" y="61877"/>
                        <a:pt x="249573" y="54411"/>
                      </a:cubicBezTo>
                      <a:lnTo>
                        <a:pt x="250360" y="52932"/>
                      </a:lnTo>
                      <a:cubicBezTo>
                        <a:pt x="254963" y="44321"/>
                        <a:pt x="253866" y="33777"/>
                        <a:pt x="247593" y="26311"/>
                      </a:cubicBezTo>
                      <a:close/>
                    </a:path>
                  </a:pathLst>
                </a:custGeom>
                <a:solidFill>
                  <a:schemeClr val="accent6"/>
                </a:solidFill>
                <a:ln>
                  <a:noFill/>
                </a:ln>
                <a:effectLst>
                  <a:outerShdw rotWithShape="0" algn="bl" dir="5100000" dist="47625">
                    <a:schemeClr val="dk1">
                      <a:alpha val="15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446" name="Google Shape;446;p33"/>
                <p:cNvGrpSpPr/>
                <p:nvPr/>
              </p:nvGrpSpPr>
              <p:grpSpPr>
                <a:xfrm>
                  <a:off x="7194890" y="420612"/>
                  <a:ext cx="205512" cy="257207"/>
                  <a:chOff x="7194890" y="420612"/>
                  <a:chExt cx="205512" cy="257207"/>
                </a:xfrm>
              </p:grpSpPr>
              <p:sp>
                <p:nvSpPr>
                  <p:cNvPr id="447" name="Google Shape;447;p33"/>
                  <p:cNvSpPr/>
                  <p:nvPr/>
                </p:nvSpPr>
                <p:spPr>
                  <a:xfrm>
                    <a:off x="7293877" y="473786"/>
                    <a:ext cx="40426" cy="82832"/>
                  </a:xfrm>
                  <a:custGeom>
                    <a:rect b="b" l="l" r="r" t="t"/>
                    <a:pathLst>
                      <a:path extrusionOk="0" h="82832" w="40426">
                        <a:moveTo>
                          <a:pt x="40427" y="859"/>
                        </a:moveTo>
                        <a:cubicBezTo>
                          <a:pt x="35489" y="13310"/>
                          <a:pt x="28476" y="30700"/>
                          <a:pt x="23848" y="43032"/>
                        </a:cubicBezTo>
                        <a:cubicBezTo>
                          <a:pt x="22513" y="46515"/>
                          <a:pt x="21606" y="50141"/>
                          <a:pt x="20652" y="53695"/>
                        </a:cubicBezTo>
                        <a:cubicBezTo>
                          <a:pt x="18887" y="60613"/>
                          <a:pt x="15141" y="66743"/>
                          <a:pt x="11730" y="72754"/>
                        </a:cubicBezTo>
                        <a:cubicBezTo>
                          <a:pt x="10538" y="74901"/>
                          <a:pt x="9393" y="76738"/>
                          <a:pt x="8677" y="78956"/>
                        </a:cubicBezTo>
                        <a:cubicBezTo>
                          <a:pt x="8486" y="79624"/>
                          <a:pt x="8462" y="80388"/>
                          <a:pt x="8915" y="81294"/>
                        </a:cubicBezTo>
                        <a:lnTo>
                          <a:pt x="8247" y="82821"/>
                        </a:lnTo>
                        <a:cubicBezTo>
                          <a:pt x="7604" y="82869"/>
                          <a:pt x="6936" y="82773"/>
                          <a:pt x="6244" y="82535"/>
                        </a:cubicBezTo>
                        <a:cubicBezTo>
                          <a:pt x="1902" y="80626"/>
                          <a:pt x="566" y="74973"/>
                          <a:pt x="137" y="70918"/>
                        </a:cubicBezTo>
                        <a:cubicBezTo>
                          <a:pt x="-531" y="62330"/>
                          <a:pt x="1234" y="54244"/>
                          <a:pt x="5552" y="47111"/>
                        </a:cubicBezTo>
                        <a:cubicBezTo>
                          <a:pt x="9822" y="40528"/>
                          <a:pt x="13853" y="33992"/>
                          <a:pt x="18099" y="27456"/>
                        </a:cubicBezTo>
                        <a:cubicBezTo>
                          <a:pt x="24635" y="17962"/>
                          <a:pt x="31458" y="8731"/>
                          <a:pt x="39019" y="0"/>
                        </a:cubicBezTo>
                        <a:lnTo>
                          <a:pt x="40427" y="883"/>
                        </a:lnTo>
                        <a:lnTo>
                          <a:pt x="40427" y="883"/>
                        </a:lnTo>
                        <a:close/>
                      </a:path>
                    </a:pathLst>
                  </a:custGeom>
                  <a:solidFill>
                    <a:srgbClr val="96A93D"/>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48" name="Google Shape;448;p33"/>
                  <p:cNvSpPr/>
                  <p:nvPr/>
                </p:nvSpPr>
                <p:spPr>
                  <a:xfrm>
                    <a:off x="7249278" y="616994"/>
                    <a:ext cx="60515" cy="60515"/>
                  </a:xfrm>
                  <a:custGeom>
                    <a:rect b="b" l="l" r="r" t="t"/>
                    <a:pathLst>
                      <a:path extrusionOk="0" h="60515" w="60515">
                        <a:moveTo>
                          <a:pt x="4734" y="46502"/>
                        </a:moveTo>
                        <a:cubicBezTo>
                          <a:pt x="-4235" y="32404"/>
                          <a:pt x="-85" y="13703"/>
                          <a:pt x="14013" y="4734"/>
                        </a:cubicBezTo>
                        <a:cubicBezTo>
                          <a:pt x="28111" y="-4235"/>
                          <a:pt x="46813" y="-85"/>
                          <a:pt x="55782" y="14013"/>
                        </a:cubicBezTo>
                        <a:cubicBezTo>
                          <a:pt x="64751" y="28111"/>
                          <a:pt x="60600" y="46812"/>
                          <a:pt x="46502" y="55781"/>
                        </a:cubicBezTo>
                        <a:cubicBezTo>
                          <a:pt x="32405" y="64750"/>
                          <a:pt x="13703" y="60600"/>
                          <a:pt x="4734" y="46502"/>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49" name="Google Shape;449;p33"/>
                  <p:cNvSpPr/>
                  <p:nvPr/>
                </p:nvSpPr>
                <p:spPr>
                  <a:xfrm>
                    <a:off x="7202858" y="577301"/>
                    <a:ext cx="60515" cy="60515"/>
                  </a:xfrm>
                  <a:custGeom>
                    <a:rect b="b" l="l" r="r" t="t"/>
                    <a:pathLst>
                      <a:path extrusionOk="0" h="60515" w="60515">
                        <a:moveTo>
                          <a:pt x="4734" y="46502"/>
                        </a:moveTo>
                        <a:cubicBezTo>
                          <a:pt x="-4235" y="32405"/>
                          <a:pt x="-85" y="13703"/>
                          <a:pt x="14013" y="4734"/>
                        </a:cubicBezTo>
                        <a:cubicBezTo>
                          <a:pt x="28111" y="-4235"/>
                          <a:pt x="46812" y="-85"/>
                          <a:pt x="55781" y="14013"/>
                        </a:cubicBezTo>
                        <a:cubicBezTo>
                          <a:pt x="64750" y="28111"/>
                          <a:pt x="60600" y="46812"/>
                          <a:pt x="46502" y="55781"/>
                        </a:cubicBezTo>
                        <a:cubicBezTo>
                          <a:pt x="32405" y="64750"/>
                          <a:pt x="13703" y="60600"/>
                          <a:pt x="4734" y="46502"/>
                        </a:cubicBezTo>
                        <a:close/>
                      </a:path>
                    </a:pathLst>
                  </a:custGeom>
                  <a:solidFill>
                    <a:srgbClr val="1C1B1B"/>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50" name="Google Shape;450;p33"/>
                  <p:cNvSpPr/>
                  <p:nvPr/>
                </p:nvSpPr>
                <p:spPr>
                  <a:xfrm>
                    <a:off x="7254383" y="552064"/>
                    <a:ext cx="60515" cy="60515"/>
                  </a:xfrm>
                  <a:custGeom>
                    <a:rect b="b" l="l" r="r" t="t"/>
                    <a:pathLst>
                      <a:path extrusionOk="0" h="60515" w="60515">
                        <a:moveTo>
                          <a:pt x="4734" y="46502"/>
                        </a:moveTo>
                        <a:cubicBezTo>
                          <a:pt x="-4235" y="32405"/>
                          <a:pt x="-85" y="13703"/>
                          <a:pt x="14013" y="4734"/>
                        </a:cubicBezTo>
                        <a:cubicBezTo>
                          <a:pt x="28110" y="-4235"/>
                          <a:pt x="46812" y="-85"/>
                          <a:pt x="55781" y="14013"/>
                        </a:cubicBezTo>
                        <a:cubicBezTo>
                          <a:pt x="64750" y="28111"/>
                          <a:pt x="60600" y="46812"/>
                          <a:pt x="46502" y="55781"/>
                        </a:cubicBezTo>
                        <a:cubicBezTo>
                          <a:pt x="32404" y="64750"/>
                          <a:pt x="13703" y="60600"/>
                          <a:pt x="4734" y="46502"/>
                        </a:cubicBezTo>
                        <a:close/>
                      </a:path>
                    </a:pathLst>
                  </a:custGeom>
                  <a:solidFill>
                    <a:srgbClr val="1C1B1B"/>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51" name="Google Shape;451;p33"/>
                  <p:cNvSpPr/>
                  <p:nvPr/>
                </p:nvSpPr>
                <p:spPr>
                  <a:xfrm>
                    <a:off x="7202691" y="506622"/>
                    <a:ext cx="60515" cy="60515"/>
                  </a:xfrm>
                  <a:custGeom>
                    <a:rect b="b" l="l" r="r" t="t"/>
                    <a:pathLst>
                      <a:path extrusionOk="0" h="60515" w="60515">
                        <a:moveTo>
                          <a:pt x="4734" y="46502"/>
                        </a:moveTo>
                        <a:cubicBezTo>
                          <a:pt x="-4235" y="32405"/>
                          <a:pt x="-85" y="13703"/>
                          <a:pt x="14013" y="4734"/>
                        </a:cubicBezTo>
                        <a:cubicBezTo>
                          <a:pt x="28111" y="-4235"/>
                          <a:pt x="46813" y="-85"/>
                          <a:pt x="55782" y="14013"/>
                        </a:cubicBezTo>
                        <a:cubicBezTo>
                          <a:pt x="64751" y="28111"/>
                          <a:pt x="60600" y="46812"/>
                          <a:pt x="46502" y="55781"/>
                        </a:cubicBezTo>
                        <a:cubicBezTo>
                          <a:pt x="32405" y="64750"/>
                          <a:pt x="13703" y="60600"/>
                          <a:pt x="4734" y="46502"/>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52" name="Google Shape;452;p33"/>
                  <p:cNvSpPr/>
                  <p:nvPr/>
                </p:nvSpPr>
                <p:spPr>
                  <a:xfrm>
                    <a:off x="7320935" y="539707"/>
                    <a:ext cx="60515" cy="60515"/>
                  </a:xfrm>
                  <a:custGeom>
                    <a:rect b="b" l="l" r="r" t="t"/>
                    <a:pathLst>
                      <a:path extrusionOk="0" h="60515" w="60515">
                        <a:moveTo>
                          <a:pt x="4734" y="46502"/>
                        </a:moveTo>
                        <a:cubicBezTo>
                          <a:pt x="-4235" y="32404"/>
                          <a:pt x="-85" y="13703"/>
                          <a:pt x="14013" y="4734"/>
                        </a:cubicBezTo>
                        <a:cubicBezTo>
                          <a:pt x="28111" y="-4235"/>
                          <a:pt x="46812" y="-85"/>
                          <a:pt x="55781" y="14013"/>
                        </a:cubicBezTo>
                        <a:cubicBezTo>
                          <a:pt x="64750" y="28111"/>
                          <a:pt x="60600" y="46812"/>
                          <a:pt x="46502" y="55781"/>
                        </a:cubicBezTo>
                        <a:cubicBezTo>
                          <a:pt x="32405" y="64750"/>
                          <a:pt x="13703" y="60600"/>
                          <a:pt x="4734" y="46502"/>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453" name="Google Shape;453;p33"/>
                  <p:cNvGrpSpPr/>
                  <p:nvPr/>
                </p:nvGrpSpPr>
                <p:grpSpPr>
                  <a:xfrm>
                    <a:off x="7332552" y="511417"/>
                    <a:ext cx="60514" cy="60514"/>
                    <a:chOff x="7332552" y="511417"/>
                    <a:chExt cx="60514" cy="60514"/>
                  </a:xfrm>
                </p:grpSpPr>
                <p:sp>
                  <p:nvSpPr>
                    <p:cNvPr id="454" name="Google Shape;454;p33"/>
                    <p:cNvSpPr/>
                    <p:nvPr/>
                  </p:nvSpPr>
                  <p:spPr>
                    <a:xfrm>
                      <a:off x="7332552" y="511417"/>
                      <a:ext cx="60514" cy="60514"/>
                    </a:xfrm>
                    <a:custGeom>
                      <a:rect b="b" l="l" r="r" t="t"/>
                      <a:pathLst>
                        <a:path extrusionOk="0" h="60514" w="60514">
                          <a:moveTo>
                            <a:pt x="16851" y="57379"/>
                          </a:moveTo>
                          <a:cubicBezTo>
                            <a:pt x="1871" y="49960"/>
                            <a:pt x="-4259" y="31831"/>
                            <a:pt x="3135" y="16851"/>
                          </a:cubicBezTo>
                          <a:cubicBezTo>
                            <a:pt x="10554" y="1871"/>
                            <a:pt x="28683" y="-4259"/>
                            <a:pt x="43663" y="3135"/>
                          </a:cubicBezTo>
                          <a:cubicBezTo>
                            <a:pt x="58643" y="10554"/>
                            <a:pt x="64774" y="28683"/>
                            <a:pt x="57379" y="43663"/>
                          </a:cubicBezTo>
                          <a:cubicBezTo>
                            <a:pt x="49961" y="58643"/>
                            <a:pt x="31831" y="64774"/>
                            <a:pt x="16851" y="57379"/>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55" name="Google Shape;455;p33"/>
                    <p:cNvSpPr/>
                    <p:nvPr/>
                  </p:nvSpPr>
                  <p:spPr>
                    <a:xfrm>
                      <a:off x="7351980" y="552385"/>
                      <a:ext cx="32727" cy="14976"/>
                    </a:xfrm>
                    <a:custGeom>
                      <a:rect b="b" l="l" r="r" t="t"/>
                      <a:pathLst>
                        <a:path extrusionOk="0" h="14976" w="32727">
                          <a:moveTo>
                            <a:pt x="32728" y="119"/>
                          </a:moveTo>
                          <a:cubicBezTo>
                            <a:pt x="28004" y="12165"/>
                            <a:pt x="10901" y="20037"/>
                            <a:pt x="0" y="11187"/>
                          </a:cubicBezTo>
                          <a:lnTo>
                            <a:pt x="119" y="10949"/>
                          </a:lnTo>
                          <a:cubicBezTo>
                            <a:pt x="9065" y="12953"/>
                            <a:pt x="18964" y="13143"/>
                            <a:pt x="26383" y="7061"/>
                          </a:cubicBezTo>
                          <a:cubicBezTo>
                            <a:pt x="28840" y="5176"/>
                            <a:pt x="30891" y="2743"/>
                            <a:pt x="32489" y="0"/>
                          </a:cubicBezTo>
                          <a:lnTo>
                            <a:pt x="32728" y="119"/>
                          </a:lnTo>
                          <a:lnTo>
                            <a:pt x="32728" y="119"/>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456" name="Google Shape;456;p33"/>
                  <p:cNvGrpSpPr/>
                  <p:nvPr/>
                </p:nvGrpSpPr>
                <p:grpSpPr>
                  <a:xfrm>
                    <a:off x="7289918" y="521811"/>
                    <a:ext cx="60527" cy="60527"/>
                    <a:chOff x="7289918" y="521811"/>
                    <a:chExt cx="60527" cy="60527"/>
                  </a:xfrm>
                </p:grpSpPr>
                <p:sp>
                  <p:nvSpPr>
                    <p:cNvPr id="457" name="Google Shape;457;p33"/>
                    <p:cNvSpPr/>
                    <p:nvPr/>
                  </p:nvSpPr>
                  <p:spPr>
                    <a:xfrm>
                      <a:off x="7289918" y="521811"/>
                      <a:ext cx="60527" cy="60527"/>
                    </a:xfrm>
                    <a:custGeom>
                      <a:rect b="b" l="l" r="r" t="t"/>
                      <a:pathLst>
                        <a:path extrusionOk="0" h="60527" w="60527">
                          <a:moveTo>
                            <a:pt x="56503" y="45339"/>
                          </a:moveTo>
                          <a:cubicBezTo>
                            <a:pt x="48178" y="59819"/>
                            <a:pt x="29691" y="64828"/>
                            <a:pt x="15188" y="56503"/>
                          </a:cubicBezTo>
                          <a:cubicBezTo>
                            <a:pt x="709" y="48178"/>
                            <a:pt x="-4301" y="29691"/>
                            <a:pt x="4024" y="15188"/>
                          </a:cubicBezTo>
                          <a:cubicBezTo>
                            <a:pt x="12349" y="709"/>
                            <a:pt x="30836" y="-4301"/>
                            <a:pt x="45340" y="4025"/>
                          </a:cubicBezTo>
                          <a:cubicBezTo>
                            <a:pt x="59819" y="12349"/>
                            <a:pt x="64828" y="30836"/>
                            <a:pt x="56503" y="45339"/>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58" name="Google Shape;458;p33"/>
                    <p:cNvSpPr/>
                    <p:nvPr/>
                  </p:nvSpPr>
                  <p:spPr>
                    <a:xfrm>
                      <a:off x="7332229" y="530892"/>
                      <a:ext cx="13650" cy="33371"/>
                    </a:xfrm>
                    <a:custGeom>
                      <a:rect b="b" l="l" r="r" t="t"/>
                      <a:pathLst>
                        <a:path extrusionOk="0" h="33371" w="13650">
                          <a:moveTo>
                            <a:pt x="143" y="0"/>
                          </a:moveTo>
                          <a:cubicBezTo>
                            <a:pt x="11879" y="5463"/>
                            <a:pt x="18654" y="23019"/>
                            <a:pt x="9160" y="33372"/>
                          </a:cubicBezTo>
                          <a:lnTo>
                            <a:pt x="8921" y="33229"/>
                          </a:lnTo>
                          <a:cubicBezTo>
                            <a:pt x="11474" y="24426"/>
                            <a:pt x="12285" y="14551"/>
                            <a:pt x="6655" y="6775"/>
                          </a:cubicBezTo>
                          <a:cubicBezTo>
                            <a:pt x="4914" y="4198"/>
                            <a:pt x="2624" y="2004"/>
                            <a:pt x="0" y="239"/>
                          </a:cubicBezTo>
                          <a:lnTo>
                            <a:pt x="143" y="0"/>
                          </a:lnTo>
                          <a:lnTo>
                            <a:pt x="143" y="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459" name="Google Shape;459;p33"/>
                  <p:cNvGrpSpPr/>
                  <p:nvPr/>
                </p:nvGrpSpPr>
                <p:grpSpPr>
                  <a:xfrm>
                    <a:off x="7228447" y="473745"/>
                    <a:ext cx="60527" cy="60527"/>
                    <a:chOff x="7228447" y="473745"/>
                    <a:chExt cx="60527" cy="60527"/>
                  </a:xfrm>
                </p:grpSpPr>
                <p:sp>
                  <p:nvSpPr>
                    <p:cNvPr id="460" name="Google Shape;460;p33"/>
                    <p:cNvSpPr/>
                    <p:nvPr/>
                  </p:nvSpPr>
                  <p:spPr>
                    <a:xfrm>
                      <a:off x="7228447" y="473745"/>
                      <a:ext cx="60527" cy="60527"/>
                    </a:xfrm>
                    <a:custGeom>
                      <a:rect b="b" l="l" r="r" t="t"/>
                      <a:pathLst>
                        <a:path extrusionOk="0" h="60527" w="60527">
                          <a:moveTo>
                            <a:pt x="56503" y="45339"/>
                          </a:moveTo>
                          <a:cubicBezTo>
                            <a:pt x="48178" y="59819"/>
                            <a:pt x="29691" y="64828"/>
                            <a:pt x="15188" y="56503"/>
                          </a:cubicBezTo>
                          <a:cubicBezTo>
                            <a:pt x="709" y="48178"/>
                            <a:pt x="-4301" y="29691"/>
                            <a:pt x="4024" y="15188"/>
                          </a:cubicBezTo>
                          <a:cubicBezTo>
                            <a:pt x="12349" y="709"/>
                            <a:pt x="30836" y="-4301"/>
                            <a:pt x="45340" y="4024"/>
                          </a:cubicBezTo>
                          <a:cubicBezTo>
                            <a:pt x="59819" y="12350"/>
                            <a:pt x="64828" y="30836"/>
                            <a:pt x="56503" y="45339"/>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61" name="Google Shape;461;p33"/>
                    <p:cNvSpPr/>
                    <p:nvPr/>
                  </p:nvSpPr>
                  <p:spPr>
                    <a:xfrm>
                      <a:off x="7270733" y="482803"/>
                      <a:ext cx="13650" cy="33371"/>
                    </a:xfrm>
                    <a:custGeom>
                      <a:rect b="b" l="l" r="r" t="t"/>
                      <a:pathLst>
                        <a:path extrusionOk="0" h="33371" w="13650">
                          <a:moveTo>
                            <a:pt x="143" y="0"/>
                          </a:moveTo>
                          <a:cubicBezTo>
                            <a:pt x="11879" y="5463"/>
                            <a:pt x="18654" y="23019"/>
                            <a:pt x="9160" y="33372"/>
                          </a:cubicBezTo>
                          <a:lnTo>
                            <a:pt x="8921" y="33229"/>
                          </a:lnTo>
                          <a:cubicBezTo>
                            <a:pt x="11474" y="24426"/>
                            <a:pt x="12285" y="14551"/>
                            <a:pt x="6655" y="6775"/>
                          </a:cubicBezTo>
                          <a:cubicBezTo>
                            <a:pt x="4914" y="4198"/>
                            <a:pt x="2624" y="2004"/>
                            <a:pt x="0" y="239"/>
                          </a:cubicBezTo>
                          <a:lnTo>
                            <a:pt x="143" y="0"/>
                          </a:lnTo>
                          <a:lnTo>
                            <a:pt x="143" y="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462" name="Google Shape;462;p33"/>
                  <p:cNvGrpSpPr/>
                  <p:nvPr/>
                </p:nvGrpSpPr>
                <p:grpSpPr>
                  <a:xfrm>
                    <a:off x="7241925" y="524936"/>
                    <a:ext cx="60527" cy="60527"/>
                    <a:chOff x="7241925" y="524936"/>
                    <a:chExt cx="60527" cy="60527"/>
                  </a:xfrm>
                </p:grpSpPr>
                <p:sp>
                  <p:nvSpPr>
                    <p:cNvPr id="463" name="Google Shape;463;p33"/>
                    <p:cNvSpPr/>
                    <p:nvPr/>
                  </p:nvSpPr>
                  <p:spPr>
                    <a:xfrm>
                      <a:off x="7241925" y="524936"/>
                      <a:ext cx="60527" cy="60527"/>
                    </a:xfrm>
                    <a:custGeom>
                      <a:rect b="b" l="l" r="r" t="t"/>
                      <a:pathLst>
                        <a:path extrusionOk="0" h="60527" w="60527">
                          <a:moveTo>
                            <a:pt x="56503" y="45339"/>
                          </a:moveTo>
                          <a:cubicBezTo>
                            <a:pt x="48178" y="59819"/>
                            <a:pt x="29691" y="64828"/>
                            <a:pt x="15188" y="56503"/>
                          </a:cubicBezTo>
                          <a:cubicBezTo>
                            <a:pt x="709" y="48178"/>
                            <a:pt x="-4300" y="29691"/>
                            <a:pt x="4025" y="15188"/>
                          </a:cubicBezTo>
                          <a:cubicBezTo>
                            <a:pt x="12350" y="709"/>
                            <a:pt x="30836" y="-4301"/>
                            <a:pt x="45339" y="4025"/>
                          </a:cubicBezTo>
                          <a:cubicBezTo>
                            <a:pt x="59819" y="12350"/>
                            <a:pt x="64828" y="30836"/>
                            <a:pt x="56503" y="45339"/>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64" name="Google Shape;464;p33"/>
                    <p:cNvSpPr/>
                    <p:nvPr/>
                  </p:nvSpPr>
                  <p:spPr>
                    <a:xfrm>
                      <a:off x="7284211" y="534017"/>
                      <a:ext cx="13649" cy="33371"/>
                    </a:xfrm>
                    <a:custGeom>
                      <a:rect b="b" l="l" r="r" t="t"/>
                      <a:pathLst>
                        <a:path extrusionOk="0" h="33371" w="13649">
                          <a:moveTo>
                            <a:pt x="143" y="0"/>
                          </a:moveTo>
                          <a:cubicBezTo>
                            <a:pt x="11879" y="5463"/>
                            <a:pt x="18653" y="23019"/>
                            <a:pt x="9160" y="33372"/>
                          </a:cubicBezTo>
                          <a:cubicBezTo>
                            <a:pt x="9160" y="33372"/>
                            <a:pt x="8921" y="33229"/>
                            <a:pt x="8921" y="33229"/>
                          </a:cubicBezTo>
                          <a:cubicBezTo>
                            <a:pt x="11473" y="24426"/>
                            <a:pt x="12285" y="14551"/>
                            <a:pt x="6655" y="6775"/>
                          </a:cubicBezTo>
                          <a:cubicBezTo>
                            <a:pt x="4913" y="4198"/>
                            <a:pt x="2624" y="2004"/>
                            <a:pt x="0" y="239"/>
                          </a:cubicBezTo>
                          <a:lnTo>
                            <a:pt x="143" y="0"/>
                          </a:lnTo>
                          <a:lnTo>
                            <a:pt x="143" y="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465" name="Google Shape;465;p33"/>
                  <p:cNvGrpSpPr/>
                  <p:nvPr/>
                </p:nvGrpSpPr>
                <p:grpSpPr>
                  <a:xfrm>
                    <a:off x="7196496" y="553701"/>
                    <a:ext cx="69912" cy="74130"/>
                    <a:chOff x="7196496" y="553701"/>
                    <a:chExt cx="69912" cy="74130"/>
                  </a:xfrm>
                </p:grpSpPr>
                <p:sp>
                  <p:nvSpPr>
                    <p:cNvPr id="466" name="Google Shape;466;p33"/>
                    <p:cNvSpPr/>
                    <p:nvPr/>
                  </p:nvSpPr>
                  <p:spPr>
                    <a:xfrm>
                      <a:off x="7196496" y="553701"/>
                      <a:ext cx="60540" cy="60532"/>
                    </a:xfrm>
                    <a:custGeom>
                      <a:rect b="b" l="l" r="r" t="t"/>
                      <a:pathLst>
                        <a:path extrusionOk="0" h="60532" w="60540">
                          <a:moveTo>
                            <a:pt x="43442" y="3025"/>
                          </a:moveTo>
                          <a:cubicBezTo>
                            <a:pt x="58494" y="10300"/>
                            <a:pt x="64791" y="28382"/>
                            <a:pt x="57516" y="43434"/>
                          </a:cubicBezTo>
                          <a:cubicBezTo>
                            <a:pt x="50240" y="58485"/>
                            <a:pt x="32159" y="64783"/>
                            <a:pt x="17108" y="57507"/>
                          </a:cubicBezTo>
                          <a:cubicBezTo>
                            <a:pt x="2056" y="50232"/>
                            <a:pt x="-4242" y="32151"/>
                            <a:pt x="3010" y="17099"/>
                          </a:cubicBezTo>
                          <a:cubicBezTo>
                            <a:pt x="10285" y="2047"/>
                            <a:pt x="28366" y="-4250"/>
                            <a:pt x="43418" y="3025"/>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67" name="Google Shape;467;p33"/>
                    <p:cNvSpPr/>
                    <p:nvPr/>
                  </p:nvSpPr>
                  <p:spPr>
                    <a:xfrm>
                      <a:off x="7198032" y="582083"/>
                      <a:ext cx="68376" cy="45748"/>
                    </a:xfrm>
                    <a:custGeom>
                      <a:rect b="b" l="l" r="r" t="t"/>
                      <a:pathLst>
                        <a:path extrusionOk="0" h="45748" w="68376">
                          <a:moveTo>
                            <a:pt x="60345" y="0"/>
                          </a:moveTo>
                          <a:cubicBezTo>
                            <a:pt x="69481" y="4914"/>
                            <a:pt x="71412" y="19560"/>
                            <a:pt x="63064" y="25786"/>
                          </a:cubicBezTo>
                          <a:cubicBezTo>
                            <a:pt x="59032" y="28649"/>
                            <a:pt x="53522" y="28291"/>
                            <a:pt x="49157" y="30008"/>
                          </a:cubicBezTo>
                          <a:cubicBezTo>
                            <a:pt x="45125" y="31487"/>
                            <a:pt x="42526" y="35018"/>
                            <a:pt x="39711" y="38119"/>
                          </a:cubicBezTo>
                          <a:cubicBezTo>
                            <a:pt x="38065" y="39979"/>
                            <a:pt x="36156" y="41768"/>
                            <a:pt x="33986" y="42985"/>
                          </a:cubicBezTo>
                          <a:cubicBezTo>
                            <a:pt x="29597" y="45299"/>
                            <a:pt x="24444" y="45871"/>
                            <a:pt x="19506" y="45728"/>
                          </a:cubicBezTo>
                          <a:cubicBezTo>
                            <a:pt x="9273" y="45227"/>
                            <a:pt x="638" y="35972"/>
                            <a:pt x="18" y="25834"/>
                          </a:cubicBezTo>
                          <a:cubicBezTo>
                            <a:pt x="-78" y="23210"/>
                            <a:pt x="185" y="20586"/>
                            <a:pt x="1402" y="17843"/>
                          </a:cubicBezTo>
                          <a:lnTo>
                            <a:pt x="3811" y="16459"/>
                          </a:lnTo>
                          <a:cubicBezTo>
                            <a:pt x="8534" y="16745"/>
                            <a:pt x="12160" y="16841"/>
                            <a:pt x="16191" y="16555"/>
                          </a:cubicBezTo>
                          <a:cubicBezTo>
                            <a:pt x="19865" y="16388"/>
                            <a:pt x="21820" y="15744"/>
                            <a:pt x="24373" y="16602"/>
                          </a:cubicBezTo>
                          <a:cubicBezTo>
                            <a:pt x="25709" y="17270"/>
                            <a:pt x="26686" y="18201"/>
                            <a:pt x="28046" y="19035"/>
                          </a:cubicBezTo>
                          <a:cubicBezTo>
                            <a:pt x="31911" y="20729"/>
                            <a:pt x="35441" y="25118"/>
                            <a:pt x="40116" y="24808"/>
                          </a:cubicBezTo>
                          <a:cubicBezTo>
                            <a:pt x="46485" y="24188"/>
                            <a:pt x="44935" y="16912"/>
                            <a:pt x="44028" y="12571"/>
                          </a:cubicBezTo>
                          <a:cubicBezTo>
                            <a:pt x="43909" y="11235"/>
                            <a:pt x="44124" y="10281"/>
                            <a:pt x="44911" y="9542"/>
                          </a:cubicBezTo>
                          <a:cubicBezTo>
                            <a:pt x="46700" y="7442"/>
                            <a:pt x="48799" y="6178"/>
                            <a:pt x="51423" y="4341"/>
                          </a:cubicBezTo>
                          <a:lnTo>
                            <a:pt x="57554" y="167"/>
                          </a:lnTo>
                          <a:lnTo>
                            <a:pt x="60321" y="0"/>
                          </a:lnTo>
                          <a:lnTo>
                            <a:pt x="60321" y="0"/>
                          </a:lnTo>
                          <a:close/>
                        </a:path>
                      </a:pathLst>
                    </a:custGeom>
                    <a:solidFill>
                      <a:srgbClr val="5C45A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68" name="Google Shape;468;p33"/>
                    <p:cNvSpPr/>
                    <p:nvPr/>
                  </p:nvSpPr>
                  <p:spPr>
                    <a:xfrm>
                      <a:off x="7204777" y="558294"/>
                      <a:ext cx="32631" cy="15153"/>
                    </a:xfrm>
                    <a:custGeom>
                      <a:rect b="b" l="l" r="r" t="t"/>
                      <a:pathLst>
                        <a:path extrusionOk="0" h="15153" w="32631">
                          <a:moveTo>
                            <a:pt x="0" y="15058"/>
                          </a:moveTo>
                          <a:cubicBezTo>
                            <a:pt x="4604" y="2964"/>
                            <a:pt x="21635" y="-5051"/>
                            <a:pt x="32632" y="3680"/>
                          </a:cubicBezTo>
                          <a:lnTo>
                            <a:pt x="32513" y="3919"/>
                          </a:lnTo>
                          <a:cubicBezTo>
                            <a:pt x="23544" y="2010"/>
                            <a:pt x="13644" y="1915"/>
                            <a:pt x="6297" y="8045"/>
                          </a:cubicBezTo>
                          <a:cubicBezTo>
                            <a:pt x="3864" y="9954"/>
                            <a:pt x="1837" y="12411"/>
                            <a:pt x="238" y="15154"/>
                          </a:cubicBezTo>
                          <a:lnTo>
                            <a:pt x="0" y="15034"/>
                          </a:lnTo>
                          <a:lnTo>
                            <a:pt x="0" y="15034"/>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469" name="Google Shape;469;p33"/>
                  <p:cNvGrpSpPr/>
                  <p:nvPr/>
                </p:nvGrpSpPr>
                <p:grpSpPr>
                  <a:xfrm>
                    <a:off x="7238257" y="584624"/>
                    <a:ext cx="60515" cy="60515"/>
                    <a:chOff x="7238257" y="584624"/>
                    <a:chExt cx="60515" cy="60515"/>
                  </a:xfrm>
                </p:grpSpPr>
                <p:sp>
                  <p:nvSpPr>
                    <p:cNvPr id="470" name="Google Shape;470;p33"/>
                    <p:cNvSpPr/>
                    <p:nvPr/>
                  </p:nvSpPr>
                  <p:spPr>
                    <a:xfrm>
                      <a:off x="7238257" y="584624"/>
                      <a:ext cx="60515" cy="60515"/>
                    </a:xfrm>
                    <a:custGeom>
                      <a:rect b="b" l="l" r="r" t="t"/>
                      <a:pathLst>
                        <a:path extrusionOk="0" h="60515" w="60515">
                          <a:moveTo>
                            <a:pt x="4734" y="46502"/>
                          </a:moveTo>
                          <a:cubicBezTo>
                            <a:pt x="-4235" y="32405"/>
                            <a:pt x="-85" y="13703"/>
                            <a:pt x="14013" y="4734"/>
                          </a:cubicBezTo>
                          <a:cubicBezTo>
                            <a:pt x="28110" y="-4235"/>
                            <a:pt x="46812" y="-85"/>
                            <a:pt x="55781" y="14013"/>
                          </a:cubicBezTo>
                          <a:cubicBezTo>
                            <a:pt x="64750" y="28111"/>
                            <a:pt x="60600" y="46812"/>
                            <a:pt x="46502" y="55781"/>
                          </a:cubicBezTo>
                          <a:cubicBezTo>
                            <a:pt x="32404" y="64750"/>
                            <a:pt x="13703" y="60600"/>
                            <a:pt x="4734" y="46502"/>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71" name="Google Shape;471;p33"/>
                    <p:cNvSpPr/>
                    <p:nvPr/>
                  </p:nvSpPr>
                  <p:spPr>
                    <a:xfrm>
                      <a:off x="7247905" y="627882"/>
                      <a:ext cx="33729" cy="12210"/>
                    </a:xfrm>
                    <a:custGeom>
                      <a:rect b="b" l="l" r="r" t="t"/>
                      <a:pathLst>
                        <a:path extrusionOk="0" h="12210" w="33729">
                          <a:moveTo>
                            <a:pt x="33730" y="7633"/>
                          </a:moveTo>
                          <a:cubicBezTo>
                            <a:pt x="23449" y="15505"/>
                            <a:pt x="4747" y="13358"/>
                            <a:pt x="0" y="143"/>
                          </a:cubicBezTo>
                          <a:lnTo>
                            <a:pt x="239" y="0"/>
                          </a:lnTo>
                          <a:cubicBezTo>
                            <a:pt x="6846" y="6345"/>
                            <a:pt x="15219" y="11641"/>
                            <a:pt x="24713" y="10281"/>
                          </a:cubicBezTo>
                          <a:cubicBezTo>
                            <a:pt x="27790" y="9923"/>
                            <a:pt x="30820" y="8921"/>
                            <a:pt x="33586" y="7419"/>
                          </a:cubicBezTo>
                          <a:lnTo>
                            <a:pt x="33730" y="7657"/>
                          </a:lnTo>
                          <a:lnTo>
                            <a:pt x="33730" y="7657"/>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472" name="Google Shape;472;p33"/>
                  <p:cNvGrpSpPr/>
                  <p:nvPr/>
                </p:nvGrpSpPr>
                <p:grpSpPr>
                  <a:xfrm>
                    <a:off x="7287420" y="577993"/>
                    <a:ext cx="60515" cy="60515"/>
                    <a:chOff x="7287420" y="577993"/>
                    <a:chExt cx="60515" cy="60515"/>
                  </a:xfrm>
                </p:grpSpPr>
                <p:sp>
                  <p:nvSpPr>
                    <p:cNvPr id="473" name="Google Shape;473;p33"/>
                    <p:cNvSpPr/>
                    <p:nvPr/>
                  </p:nvSpPr>
                  <p:spPr>
                    <a:xfrm>
                      <a:off x="7287420" y="577993"/>
                      <a:ext cx="60515" cy="60515"/>
                    </a:xfrm>
                    <a:custGeom>
                      <a:rect b="b" l="l" r="r" t="t"/>
                      <a:pathLst>
                        <a:path extrusionOk="0" h="60515" w="60515">
                          <a:moveTo>
                            <a:pt x="4734" y="46502"/>
                          </a:moveTo>
                          <a:cubicBezTo>
                            <a:pt x="-4235" y="32405"/>
                            <a:pt x="-85" y="13703"/>
                            <a:pt x="14013" y="4734"/>
                          </a:cubicBezTo>
                          <a:cubicBezTo>
                            <a:pt x="28111" y="-4235"/>
                            <a:pt x="46813" y="-85"/>
                            <a:pt x="55782" y="14013"/>
                          </a:cubicBezTo>
                          <a:cubicBezTo>
                            <a:pt x="64751" y="28111"/>
                            <a:pt x="60600" y="46812"/>
                            <a:pt x="46502" y="55781"/>
                          </a:cubicBezTo>
                          <a:cubicBezTo>
                            <a:pt x="32405" y="64750"/>
                            <a:pt x="13703" y="60600"/>
                            <a:pt x="4734" y="46502"/>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74" name="Google Shape;474;p33"/>
                    <p:cNvSpPr/>
                    <p:nvPr/>
                  </p:nvSpPr>
                  <p:spPr>
                    <a:xfrm>
                      <a:off x="7297068" y="621227"/>
                      <a:ext cx="33729" cy="12210"/>
                    </a:xfrm>
                    <a:custGeom>
                      <a:rect b="b" l="l" r="r" t="t"/>
                      <a:pathLst>
                        <a:path extrusionOk="0" h="12210" w="33729">
                          <a:moveTo>
                            <a:pt x="33729" y="7633"/>
                          </a:moveTo>
                          <a:cubicBezTo>
                            <a:pt x="23449" y="15505"/>
                            <a:pt x="4747" y="13358"/>
                            <a:pt x="0" y="143"/>
                          </a:cubicBezTo>
                          <a:lnTo>
                            <a:pt x="239" y="0"/>
                          </a:lnTo>
                          <a:cubicBezTo>
                            <a:pt x="6846" y="6345"/>
                            <a:pt x="15242" y="11641"/>
                            <a:pt x="24713" y="10281"/>
                          </a:cubicBezTo>
                          <a:cubicBezTo>
                            <a:pt x="27790" y="9923"/>
                            <a:pt x="30819" y="8921"/>
                            <a:pt x="33586" y="7419"/>
                          </a:cubicBezTo>
                          <a:lnTo>
                            <a:pt x="33729" y="7657"/>
                          </a:lnTo>
                          <a:lnTo>
                            <a:pt x="33729" y="7657"/>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475" name="Google Shape;475;p33"/>
                  <p:cNvGrpSpPr/>
                  <p:nvPr/>
                </p:nvGrpSpPr>
                <p:grpSpPr>
                  <a:xfrm>
                    <a:off x="7194890" y="617304"/>
                    <a:ext cx="60515" cy="60515"/>
                    <a:chOff x="7194890" y="617304"/>
                    <a:chExt cx="60515" cy="60515"/>
                  </a:xfrm>
                </p:grpSpPr>
                <p:sp>
                  <p:nvSpPr>
                    <p:cNvPr id="476" name="Google Shape;476;p33"/>
                    <p:cNvSpPr/>
                    <p:nvPr/>
                  </p:nvSpPr>
                  <p:spPr>
                    <a:xfrm>
                      <a:off x="7194890" y="617304"/>
                      <a:ext cx="60515" cy="60515"/>
                    </a:xfrm>
                    <a:custGeom>
                      <a:rect b="b" l="l" r="r" t="t"/>
                      <a:pathLst>
                        <a:path extrusionOk="0" h="60515" w="60515">
                          <a:moveTo>
                            <a:pt x="4734" y="46502"/>
                          </a:moveTo>
                          <a:cubicBezTo>
                            <a:pt x="-4235" y="32404"/>
                            <a:pt x="-85" y="13703"/>
                            <a:pt x="14013" y="4734"/>
                          </a:cubicBezTo>
                          <a:cubicBezTo>
                            <a:pt x="28111" y="-4235"/>
                            <a:pt x="46813" y="-85"/>
                            <a:pt x="55782" y="14013"/>
                          </a:cubicBezTo>
                          <a:cubicBezTo>
                            <a:pt x="64751" y="28111"/>
                            <a:pt x="60600" y="46812"/>
                            <a:pt x="46502" y="55781"/>
                          </a:cubicBezTo>
                          <a:cubicBezTo>
                            <a:pt x="32405" y="64750"/>
                            <a:pt x="13703" y="60600"/>
                            <a:pt x="4734" y="46502"/>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77" name="Google Shape;477;p33"/>
                    <p:cNvSpPr/>
                    <p:nvPr/>
                  </p:nvSpPr>
                  <p:spPr>
                    <a:xfrm>
                      <a:off x="7204539" y="660562"/>
                      <a:ext cx="33729" cy="12210"/>
                    </a:xfrm>
                    <a:custGeom>
                      <a:rect b="b" l="l" r="r" t="t"/>
                      <a:pathLst>
                        <a:path extrusionOk="0" h="12210" w="33729">
                          <a:moveTo>
                            <a:pt x="33730" y="7633"/>
                          </a:moveTo>
                          <a:cubicBezTo>
                            <a:pt x="23449" y="15505"/>
                            <a:pt x="4747" y="13358"/>
                            <a:pt x="0" y="143"/>
                          </a:cubicBezTo>
                          <a:lnTo>
                            <a:pt x="239" y="0"/>
                          </a:lnTo>
                          <a:cubicBezTo>
                            <a:pt x="6846" y="6345"/>
                            <a:pt x="15219" y="11641"/>
                            <a:pt x="24713" y="10281"/>
                          </a:cubicBezTo>
                          <a:cubicBezTo>
                            <a:pt x="27790" y="9923"/>
                            <a:pt x="30819" y="8921"/>
                            <a:pt x="33586" y="7419"/>
                          </a:cubicBezTo>
                          <a:lnTo>
                            <a:pt x="33730" y="7657"/>
                          </a:lnTo>
                          <a:lnTo>
                            <a:pt x="33730" y="7657"/>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478" name="Google Shape;478;p33"/>
                  <p:cNvSpPr/>
                  <p:nvPr/>
                </p:nvSpPr>
                <p:spPr>
                  <a:xfrm>
                    <a:off x="7288671" y="431948"/>
                    <a:ext cx="111731" cy="75357"/>
                  </a:xfrm>
                  <a:custGeom>
                    <a:rect b="b" l="l" r="r" t="t"/>
                    <a:pathLst>
                      <a:path extrusionOk="0" h="75357" w="111731">
                        <a:moveTo>
                          <a:pt x="0" y="73348"/>
                        </a:moveTo>
                        <a:cubicBezTo>
                          <a:pt x="5701" y="66884"/>
                          <a:pt x="11831" y="61493"/>
                          <a:pt x="18439" y="56174"/>
                        </a:cubicBezTo>
                        <a:cubicBezTo>
                          <a:pt x="22637" y="52548"/>
                          <a:pt x="27742" y="50377"/>
                          <a:pt x="32775" y="48135"/>
                        </a:cubicBezTo>
                        <a:cubicBezTo>
                          <a:pt x="37999" y="45797"/>
                          <a:pt x="42436" y="42171"/>
                          <a:pt x="45466" y="37329"/>
                        </a:cubicBezTo>
                        <a:cubicBezTo>
                          <a:pt x="48352" y="33155"/>
                          <a:pt x="49664" y="28121"/>
                          <a:pt x="51906" y="23518"/>
                        </a:cubicBezTo>
                        <a:cubicBezTo>
                          <a:pt x="55222" y="17053"/>
                          <a:pt x="60207" y="11591"/>
                          <a:pt x="66004" y="7130"/>
                        </a:cubicBezTo>
                        <a:cubicBezTo>
                          <a:pt x="79147" y="-3079"/>
                          <a:pt x="100735" y="-2626"/>
                          <a:pt x="111732" y="10446"/>
                        </a:cubicBezTo>
                        <a:lnTo>
                          <a:pt x="110945" y="11925"/>
                        </a:lnTo>
                        <a:cubicBezTo>
                          <a:pt x="104862" y="12163"/>
                          <a:pt x="99542" y="12831"/>
                          <a:pt x="94724" y="13952"/>
                        </a:cubicBezTo>
                        <a:cubicBezTo>
                          <a:pt x="90072" y="15026"/>
                          <a:pt x="85850" y="16695"/>
                          <a:pt x="81652" y="18699"/>
                        </a:cubicBezTo>
                        <a:cubicBezTo>
                          <a:pt x="77406" y="20727"/>
                          <a:pt x="73255" y="22730"/>
                          <a:pt x="69320" y="25450"/>
                        </a:cubicBezTo>
                        <a:cubicBezTo>
                          <a:pt x="60684" y="32248"/>
                          <a:pt x="50833" y="38522"/>
                          <a:pt x="43891" y="47300"/>
                        </a:cubicBezTo>
                        <a:cubicBezTo>
                          <a:pt x="40337" y="51856"/>
                          <a:pt x="37856" y="57772"/>
                          <a:pt x="33920" y="62447"/>
                        </a:cubicBezTo>
                        <a:cubicBezTo>
                          <a:pt x="28911" y="68172"/>
                          <a:pt x="21826" y="71726"/>
                          <a:pt x="14599" y="73921"/>
                        </a:cubicBezTo>
                        <a:cubicBezTo>
                          <a:pt x="9995" y="75185"/>
                          <a:pt x="5415" y="75853"/>
                          <a:pt x="501" y="74923"/>
                        </a:cubicBezTo>
                        <a:lnTo>
                          <a:pt x="48" y="73325"/>
                        </a:lnTo>
                        <a:lnTo>
                          <a:pt x="48" y="7332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79" name="Google Shape;479;p33"/>
                  <p:cNvSpPr/>
                  <p:nvPr/>
                </p:nvSpPr>
                <p:spPr>
                  <a:xfrm>
                    <a:off x="7331330" y="474144"/>
                    <a:ext cx="20553" cy="41223"/>
                  </a:xfrm>
                  <a:custGeom>
                    <a:rect b="b" l="l" r="r" t="t"/>
                    <a:pathLst>
                      <a:path extrusionOk="0" h="41223" w="20553">
                        <a:moveTo>
                          <a:pt x="3093" y="0"/>
                        </a:moveTo>
                        <a:cubicBezTo>
                          <a:pt x="4786" y="3507"/>
                          <a:pt x="6385" y="6965"/>
                          <a:pt x="8150" y="10257"/>
                        </a:cubicBezTo>
                        <a:cubicBezTo>
                          <a:pt x="10845" y="15028"/>
                          <a:pt x="12801" y="19918"/>
                          <a:pt x="16737" y="23568"/>
                        </a:cubicBezTo>
                        <a:cubicBezTo>
                          <a:pt x="20793" y="27957"/>
                          <a:pt x="19004" y="32751"/>
                          <a:pt x="20554" y="38715"/>
                        </a:cubicBezTo>
                        <a:lnTo>
                          <a:pt x="19886" y="40242"/>
                        </a:lnTo>
                        <a:cubicBezTo>
                          <a:pt x="14614" y="42698"/>
                          <a:pt x="8818" y="40194"/>
                          <a:pt x="5120" y="36616"/>
                        </a:cubicBezTo>
                        <a:cubicBezTo>
                          <a:pt x="1566" y="33395"/>
                          <a:pt x="1590" y="28434"/>
                          <a:pt x="898" y="24188"/>
                        </a:cubicBezTo>
                        <a:cubicBezTo>
                          <a:pt x="135" y="20085"/>
                          <a:pt x="-103" y="16030"/>
                          <a:pt x="39" y="12022"/>
                        </a:cubicBezTo>
                        <a:cubicBezTo>
                          <a:pt x="206" y="8015"/>
                          <a:pt x="564" y="4079"/>
                          <a:pt x="1471" y="143"/>
                        </a:cubicBezTo>
                        <a:lnTo>
                          <a:pt x="3140" y="0"/>
                        </a:lnTo>
                        <a:lnTo>
                          <a:pt x="3140" y="0"/>
                        </a:lnTo>
                        <a:close/>
                      </a:path>
                    </a:pathLst>
                  </a:custGeom>
                  <a:solidFill>
                    <a:srgbClr val="96A93D"/>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80" name="Google Shape;480;p33"/>
                  <p:cNvSpPr/>
                  <p:nvPr/>
                </p:nvSpPr>
                <p:spPr>
                  <a:xfrm>
                    <a:off x="7261291" y="420612"/>
                    <a:ext cx="84932" cy="49295"/>
                  </a:xfrm>
                  <a:custGeom>
                    <a:rect b="b" l="l" r="r" t="t"/>
                    <a:pathLst>
                      <a:path extrusionOk="0" h="49295" w="84932">
                        <a:moveTo>
                          <a:pt x="84933" y="37952"/>
                        </a:moveTo>
                        <a:cubicBezTo>
                          <a:pt x="72982" y="46897"/>
                          <a:pt x="55139" y="53958"/>
                          <a:pt x="41089" y="45489"/>
                        </a:cubicBezTo>
                        <a:cubicBezTo>
                          <a:pt x="33027" y="40146"/>
                          <a:pt x="27421" y="30533"/>
                          <a:pt x="26681" y="20920"/>
                        </a:cubicBezTo>
                        <a:cubicBezTo>
                          <a:pt x="26085" y="12881"/>
                          <a:pt x="31905" y="4938"/>
                          <a:pt x="39992" y="3578"/>
                        </a:cubicBezTo>
                        <a:cubicBezTo>
                          <a:pt x="44095" y="2743"/>
                          <a:pt x="48746" y="4222"/>
                          <a:pt x="51346" y="7609"/>
                        </a:cubicBezTo>
                        <a:cubicBezTo>
                          <a:pt x="54638" y="11712"/>
                          <a:pt x="50011" y="16531"/>
                          <a:pt x="46647" y="18630"/>
                        </a:cubicBezTo>
                        <a:cubicBezTo>
                          <a:pt x="33552" y="27337"/>
                          <a:pt x="5523" y="31225"/>
                          <a:pt x="538" y="11617"/>
                        </a:cubicBezTo>
                        <a:cubicBezTo>
                          <a:pt x="-345" y="7729"/>
                          <a:pt x="-35" y="3769"/>
                          <a:pt x="705" y="0"/>
                        </a:cubicBezTo>
                        <a:lnTo>
                          <a:pt x="991" y="48"/>
                        </a:lnTo>
                        <a:cubicBezTo>
                          <a:pt x="299" y="7275"/>
                          <a:pt x="1659" y="15744"/>
                          <a:pt x="8266" y="19751"/>
                        </a:cubicBezTo>
                        <a:cubicBezTo>
                          <a:pt x="17927" y="25357"/>
                          <a:pt x="30379" y="22828"/>
                          <a:pt x="40254" y="18892"/>
                        </a:cubicBezTo>
                        <a:cubicBezTo>
                          <a:pt x="43379" y="17509"/>
                          <a:pt x="52038" y="13287"/>
                          <a:pt x="49390" y="9088"/>
                        </a:cubicBezTo>
                        <a:cubicBezTo>
                          <a:pt x="43427" y="1312"/>
                          <a:pt x="30570" y="6846"/>
                          <a:pt x="28256" y="15386"/>
                        </a:cubicBezTo>
                        <a:cubicBezTo>
                          <a:pt x="25036" y="26025"/>
                          <a:pt x="33265" y="38309"/>
                          <a:pt x="42258" y="43510"/>
                        </a:cubicBezTo>
                        <a:cubicBezTo>
                          <a:pt x="52205" y="49187"/>
                          <a:pt x="64394" y="46778"/>
                          <a:pt x="74485" y="42722"/>
                        </a:cubicBezTo>
                        <a:cubicBezTo>
                          <a:pt x="77991" y="41291"/>
                          <a:pt x="81450" y="39645"/>
                          <a:pt x="84742" y="37737"/>
                        </a:cubicBezTo>
                        <a:lnTo>
                          <a:pt x="84909" y="37952"/>
                        </a:lnTo>
                        <a:lnTo>
                          <a:pt x="84909" y="37952"/>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nvGrpSpPr>
              <p:cNvPr id="481" name="Google Shape;481;p33"/>
              <p:cNvGrpSpPr/>
              <p:nvPr/>
            </p:nvGrpSpPr>
            <p:grpSpPr>
              <a:xfrm>
                <a:off x="5346914" y="1943384"/>
                <a:ext cx="589664" cy="699213"/>
                <a:chOff x="7570887" y="957519"/>
                <a:chExt cx="197947" cy="234722"/>
              </a:xfrm>
            </p:grpSpPr>
            <p:sp>
              <p:nvSpPr>
                <p:cNvPr id="482" name="Google Shape;482;p33"/>
                <p:cNvSpPr/>
                <p:nvPr/>
              </p:nvSpPr>
              <p:spPr>
                <a:xfrm>
                  <a:off x="7570887" y="957519"/>
                  <a:ext cx="197947" cy="234722"/>
                </a:xfrm>
                <a:custGeom>
                  <a:rect b="b" l="l" r="r" t="t"/>
                  <a:pathLst>
                    <a:path extrusionOk="0" h="234722" w="197947">
                      <a:moveTo>
                        <a:pt x="197057" y="115763"/>
                      </a:moveTo>
                      <a:cubicBezTo>
                        <a:pt x="193002" y="72349"/>
                        <a:pt x="166286" y="46277"/>
                        <a:pt x="139235" y="40289"/>
                      </a:cubicBezTo>
                      <a:cubicBezTo>
                        <a:pt x="139665" y="39073"/>
                        <a:pt x="139998" y="37808"/>
                        <a:pt x="140213" y="36520"/>
                      </a:cubicBezTo>
                      <a:cubicBezTo>
                        <a:pt x="141907" y="26907"/>
                        <a:pt x="137541" y="17246"/>
                        <a:pt x="129240" y="12118"/>
                      </a:cubicBezTo>
                      <a:lnTo>
                        <a:pt x="115381" y="3554"/>
                      </a:lnTo>
                      <a:cubicBezTo>
                        <a:pt x="111565" y="1193"/>
                        <a:pt x="107223" y="0"/>
                        <a:pt x="102858" y="0"/>
                      </a:cubicBezTo>
                      <a:cubicBezTo>
                        <a:pt x="99876" y="0"/>
                        <a:pt x="96870" y="572"/>
                        <a:pt x="94008" y="1694"/>
                      </a:cubicBezTo>
                      <a:cubicBezTo>
                        <a:pt x="90907" y="2934"/>
                        <a:pt x="68151" y="13191"/>
                        <a:pt x="65288" y="48447"/>
                      </a:cubicBezTo>
                      <a:cubicBezTo>
                        <a:pt x="58752" y="49473"/>
                        <a:pt x="52574" y="51190"/>
                        <a:pt x="46849" y="53624"/>
                      </a:cubicBezTo>
                      <a:cubicBezTo>
                        <a:pt x="30557" y="60470"/>
                        <a:pt x="17914" y="74591"/>
                        <a:pt x="11354" y="92983"/>
                      </a:cubicBezTo>
                      <a:cubicBezTo>
                        <a:pt x="3936" y="103574"/>
                        <a:pt x="0" y="116956"/>
                        <a:pt x="0" y="131841"/>
                      </a:cubicBezTo>
                      <a:cubicBezTo>
                        <a:pt x="0" y="131960"/>
                        <a:pt x="0" y="132055"/>
                        <a:pt x="0" y="132175"/>
                      </a:cubicBezTo>
                      <a:cubicBezTo>
                        <a:pt x="167" y="145056"/>
                        <a:pt x="2910" y="157102"/>
                        <a:pt x="8206" y="167979"/>
                      </a:cubicBezTo>
                      <a:cubicBezTo>
                        <a:pt x="8253" y="168099"/>
                        <a:pt x="8301" y="168194"/>
                        <a:pt x="8373" y="168313"/>
                      </a:cubicBezTo>
                      <a:cubicBezTo>
                        <a:pt x="12141" y="175827"/>
                        <a:pt x="16865" y="181982"/>
                        <a:pt x="21015" y="187396"/>
                      </a:cubicBezTo>
                      <a:cubicBezTo>
                        <a:pt x="22446" y="189281"/>
                        <a:pt x="23902" y="191141"/>
                        <a:pt x="25261" y="193050"/>
                      </a:cubicBezTo>
                      <a:lnTo>
                        <a:pt x="25810" y="193837"/>
                      </a:lnTo>
                      <a:cubicBezTo>
                        <a:pt x="38786" y="212061"/>
                        <a:pt x="54912" y="234722"/>
                        <a:pt x="88283" y="234722"/>
                      </a:cubicBezTo>
                      <a:cubicBezTo>
                        <a:pt x="91599" y="234722"/>
                        <a:pt x="95058" y="234484"/>
                        <a:pt x="98565" y="234031"/>
                      </a:cubicBezTo>
                      <a:cubicBezTo>
                        <a:pt x="98803" y="234007"/>
                        <a:pt x="99018" y="233959"/>
                        <a:pt x="99256" y="233935"/>
                      </a:cubicBezTo>
                      <a:cubicBezTo>
                        <a:pt x="104623" y="233077"/>
                        <a:pt x="111994" y="231478"/>
                        <a:pt x="119270" y="227352"/>
                      </a:cubicBezTo>
                      <a:cubicBezTo>
                        <a:pt x="120056" y="227232"/>
                        <a:pt x="120868" y="227065"/>
                        <a:pt x="121655" y="226898"/>
                      </a:cubicBezTo>
                      <a:cubicBezTo>
                        <a:pt x="122657" y="226684"/>
                        <a:pt x="123658" y="226398"/>
                        <a:pt x="124565" y="226135"/>
                      </a:cubicBezTo>
                      <a:cubicBezTo>
                        <a:pt x="125710" y="226207"/>
                        <a:pt x="126855" y="226254"/>
                        <a:pt x="128024" y="226254"/>
                      </a:cubicBezTo>
                      <a:cubicBezTo>
                        <a:pt x="139998" y="226254"/>
                        <a:pt x="153142" y="221818"/>
                        <a:pt x="163184" y="214423"/>
                      </a:cubicBezTo>
                      <a:cubicBezTo>
                        <a:pt x="170102" y="209342"/>
                        <a:pt x="175660" y="202830"/>
                        <a:pt x="179310" y="195626"/>
                      </a:cubicBezTo>
                      <a:cubicBezTo>
                        <a:pt x="194362" y="177569"/>
                        <a:pt x="200349" y="150757"/>
                        <a:pt x="197081" y="115811"/>
                      </a:cubicBezTo>
                      <a:close/>
                    </a:path>
                  </a:pathLst>
                </a:custGeom>
                <a:solidFill>
                  <a:schemeClr val="accent6"/>
                </a:solidFill>
                <a:ln>
                  <a:noFill/>
                </a:ln>
                <a:effectLst>
                  <a:outerShdw rotWithShape="0" algn="bl" dir="5100000" dist="47625">
                    <a:schemeClr val="dk1">
                      <a:alpha val="15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483" name="Google Shape;483;p33"/>
                <p:cNvGrpSpPr/>
                <p:nvPr/>
              </p:nvGrpSpPr>
              <p:grpSpPr>
                <a:xfrm>
                  <a:off x="7590853" y="979012"/>
                  <a:ext cx="150287" cy="187029"/>
                  <a:chOff x="7590853" y="979012"/>
                  <a:chExt cx="150287" cy="187029"/>
                </a:xfrm>
              </p:grpSpPr>
              <p:sp>
                <p:nvSpPr>
                  <p:cNvPr id="484" name="Google Shape;484;p33"/>
                  <p:cNvSpPr/>
                  <p:nvPr/>
                </p:nvSpPr>
                <p:spPr>
                  <a:xfrm>
                    <a:off x="7597350" y="1017950"/>
                    <a:ext cx="143790" cy="139656"/>
                  </a:xfrm>
                  <a:custGeom>
                    <a:rect b="b" l="l" r="r" t="t"/>
                    <a:pathLst>
                      <a:path extrusionOk="0" h="139656" w="143790">
                        <a:moveTo>
                          <a:pt x="98532" y="63"/>
                        </a:moveTo>
                        <a:cubicBezTo>
                          <a:pt x="86319" y="-557"/>
                          <a:pt x="74941" y="3546"/>
                          <a:pt x="68405" y="6503"/>
                        </a:cubicBezTo>
                        <a:cubicBezTo>
                          <a:pt x="64612" y="8221"/>
                          <a:pt x="60485" y="8960"/>
                          <a:pt x="56334" y="8626"/>
                        </a:cubicBezTo>
                        <a:cubicBezTo>
                          <a:pt x="49178" y="8054"/>
                          <a:pt x="37084" y="8078"/>
                          <a:pt x="25825" y="12825"/>
                        </a:cubicBezTo>
                        <a:cubicBezTo>
                          <a:pt x="7315" y="20601"/>
                          <a:pt x="-5948" y="46363"/>
                          <a:pt x="2711" y="79807"/>
                        </a:cubicBezTo>
                        <a:cubicBezTo>
                          <a:pt x="23011" y="158023"/>
                          <a:pt x="69215" y="138511"/>
                          <a:pt x="73485" y="134790"/>
                        </a:cubicBezTo>
                        <a:cubicBezTo>
                          <a:pt x="77755" y="131092"/>
                          <a:pt x="81381" y="132094"/>
                          <a:pt x="84100" y="131617"/>
                        </a:cubicBezTo>
                        <a:cubicBezTo>
                          <a:pt x="86820" y="131140"/>
                          <a:pt x="89873" y="128969"/>
                          <a:pt x="95169" y="130997"/>
                        </a:cubicBezTo>
                        <a:cubicBezTo>
                          <a:pt x="100464" y="133025"/>
                          <a:pt x="150557" y="135648"/>
                          <a:pt x="143020" y="55213"/>
                        </a:cubicBezTo>
                        <a:cubicBezTo>
                          <a:pt x="139799" y="20840"/>
                          <a:pt x="118570" y="1112"/>
                          <a:pt x="98508" y="87"/>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85" name="Google Shape;485;p33"/>
                  <p:cNvSpPr/>
                  <p:nvPr/>
                </p:nvSpPr>
                <p:spPr>
                  <a:xfrm>
                    <a:off x="7590853" y="1061284"/>
                    <a:ext cx="134226" cy="104757"/>
                  </a:xfrm>
                  <a:custGeom>
                    <a:rect b="b" l="l" r="r" t="t"/>
                    <a:pathLst>
                      <a:path extrusionOk="0" h="104757" w="134226">
                        <a:moveTo>
                          <a:pt x="9256" y="429"/>
                        </a:moveTo>
                        <a:cubicBezTo>
                          <a:pt x="10568" y="8444"/>
                          <a:pt x="11927" y="16388"/>
                          <a:pt x="14003" y="24092"/>
                        </a:cubicBezTo>
                        <a:cubicBezTo>
                          <a:pt x="15815" y="31654"/>
                          <a:pt x="18749" y="38882"/>
                          <a:pt x="20085" y="46587"/>
                        </a:cubicBezTo>
                        <a:cubicBezTo>
                          <a:pt x="21183" y="52526"/>
                          <a:pt x="21731" y="58681"/>
                          <a:pt x="23520" y="64453"/>
                        </a:cubicBezTo>
                        <a:cubicBezTo>
                          <a:pt x="26406" y="73828"/>
                          <a:pt x="33634" y="82153"/>
                          <a:pt x="42842" y="85564"/>
                        </a:cubicBezTo>
                        <a:cubicBezTo>
                          <a:pt x="53027" y="89142"/>
                          <a:pt x="64573" y="89428"/>
                          <a:pt x="73947" y="84013"/>
                        </a:cubicBezTo>
                        <a:cubicBezTo>
                          <a:pt x="74067" y="83942"/>
                          <a:pt x="74305" y="83727"/>
                          <a:pt x="73781" y="84109"/>
                        </a:cubicBezTo>
                        <a:cubicBezTo>
                          <a:pt x="73590" y="84276"/>
                          <a:pt x="73876" y="84037"/>
                          <a:pt x="74019" y="83918"/>
                        </a:cubicBezTo>
                        <a:cubicBezTo>
                          <a:pt x="74520" y="83489"/>
                          <a:pt x="75021" y="83083"/>
                          <a:pt x="75570" y="82701"/>
                        </a:cubicBezTo>
                        <a:cubicBezTo>
                          <a:pt x="77024" y="81628"/>
                          <a:pt x="78790" y="80698"/>
                          <a:pt x="80674" y="80054"/>
                        </a:cubicBezTo>
                        <a:cubicBezTo>
                          <a:pt x="83131" y="79123"/>
                          <a:pt x="87162" y="78813"/>
                          <a:pt x="89023" y="78956"/>
                        </a:cubicBezTo>
                        <a:cubicBezTo>
                          <a:pt x="89071" y="78956"/>
                          <a:pt x="88975" y="79004"/>
                          <a:pt x="88975" y="79004"/>
                        </a:cubicBezTo>
                        <a:cubicBezTo>
                          <a:pt x="88880" y="79052"/>
                          <a:pt x="89047" y="79004"/>
                          <a:pt x="89047" y="79028"/>
                        </a:cubicBezTo>
                        <a:cubicBezTo>
                          <a:pt x="90764" y="78694"/>
                          <a:pt x="92529" y="78098"/>
                          <a:pt x="94915" y="77955"/>
                        </a:cubicBezTo>
                        <a:cubicBezTo>
                          <a:pt x="98111" y="77692"/>
                          <a:pt x="101355" y="78312"/>
                          <a:pt x="104242" y="79577"/>
                        </a:cubicBezTo>
                        <a:lnTo>
                          <a:pt x="104528" y="79696"/>
                        </a:lnTo>
                        <a:cubicBezTo>
                          <a:pt x="104528" y="79696"/>
                          <a:pt x="104743" y="79791"/>
                          <a:pt x="104671" y="79767"/>
                        </a:cubicBezTo>
                        <a:cubicBezTo>
                          <a:pt x="104600" y="79767"/>
                          <a:pt x="104528" y="79744"/>
                          <a:pt x="104456" y="79744"/>
                        </a:cubicBezTo>
                        <a:cubicBezTo>
                          <a:pt x="104218" y="79744"/>
                          <a:pt x="104409" y="79791"/>
                          <a:pt x="104456" y="79839"/>
                        </a:cubicBezTo>
                        <a:cubicBezTo>
                          <a:pt x="106341" y="80626"/>
                          <a:pt x="108393" y="80817"/>
                          <a:pt x="110611" y="81079"/>
                        </a:cubicBezTo>
                        <a:cubicBezTo>
                          <a:pt x="118196" y="81724"/>
                          <a:pt x="125591" y="80388"/>
                          <a:pt x="133009" y="77358"/>
                        </a:cubicBezTo>
                        <a:lnTo>
                          <a:pt x="134226" y="78670"/>
                        </a:lnTo>
                        <a:cubicBezTo>
                          <a:pt x="132199" y="82725"/>
                          <a:pt x="129026" y="86280"/>
                          <a:pt x="125209" y="89094"/>
                        </a:cubicBezTo>
                        <a:cubicBezTo>
                          <a:pt x="118316" y="94175"/>
                          <a:pt x="107128" y="97896"/>
                          <a:pt x="98565" y="95583"/>
                        </a:cubicBezTo>
                        <a:cubicBezTo>
                          <a:pt x="98565" y="95583"/>
                          <a:pt x="98469" y="95583"/>
                          <a:pt x="98469" y="95583"/>
                        </a:cubicBezTo>
                        <a:lnTo>
                          <a:pt x="98159" y="95583"/>
                        </a:lnTo>
                        <a:cubicBezTo>
                          <a:pt x="97729" y="95535"/>
                          <a:pt x="97420" y="95678"/>
                          <a:pt x="97109" y="95893"/>
                        </a:cubicBezTo>
                        <a:cubicBezTo>
                          <a:pt x="96919" y="95988"/>
                          <a:pt x="96584" y="96155"/>
                          <a:pt x="95750" y="96489"/>
                        </a:cubicBezTo>
                        <a:cubicBezTo>
                          <a:pt x="95058" y="96775"/>
                          <a:pt x="93484" y="97324"/>
                          <a:pt x="92529" y="97515"/>
                        </a:cubicBezTo>
                        <a:cubicBezTo>
                          <a:pt x="91170" y="97873"/>
                          <a:pt x="88117" y="98040"/>
                          <a:pt x="87687" y="98111"/>
                        </a:cubicBezTo>
                        <a:cubicBezTo>
                          <a:pt x="86852" y="98278"/>
                          <a:pt x="87043" y="98230"/>
                          <a:pt x="86423" y="98612"/>
                        </a:cubicBezTo>
                        <a:cubicBezTo>
                          <a:pt x="82200" y="101999"/>
                          <a:pt x="76762" y="103431"/>
                          <a:pt x="71609" y="104265"/>
                        </a:cubicBezTo>
                        <a:cubicBezTo>
                          <a:pt x="45084" y="107748"/>
                          <a:pt x="34469" y="92267"/>
                          <a:pt x="20824" y="73088"/>
                        </a:cubicBezTo>
                        <a:cubicBezTo>
                          <a:pt x="15744" y="65956"/>
                          <a:pt x="9780" y="59325"/>
                          <a:pt x="5821" y="51453"/>
                        </a:cubicBezTo>
                        <a:cubicBezTo>
                          <a:pt x="1956" y="43462"/>
                          <a:pt x="119" y="34636"/>
                          <a:pt x="0" y="25738"/>
                        </a:cubicBezTo>
                        <a:cubicBezTo>
                          <a:pt x="0" y="16722"/>
                          <a:pt x="2028" y="7371"/>
                          <a:pt x="7443" y="0"/>
                        </a:cubicBezTo>
                        <a:lnTo>
                          <a:pt x="9184" y="429"/>
                        </a:lnTo>
                        <a:lnTo>
                          <a:pt x="9184" y="429"/>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86" name="Google Shape;486;p33"/>
                  <p:cNvSpPr/>
                  <p:nvPr/>
                </p:nvSpPr>
                <p:spPr>
                  <a:xfrm>
                    <a:off x="7603110" y="1024164"/>
                    <a:ext cx="132285" cy="127217"/>
                  </a:xfrm>
                  <a:custGeom>
                    <a:rect b="b" l="l" r="r" t="t"/>
                    <a:pathLst>
                      <a:path extrusionOk="0" h="127217" w="132285">
                        <a:moveTo>
                          <a:pt x="92652" y="51"/>
                        </a:moveTo>
                        <a:cubicBezTo>
                          <a:pt x="89146" y="-116"/>
                          <a:pt x="85401" y="123"/>
                          <a:pt x="81560" y="791"/>
                        </a:cubicBezTo>
                        <a:cubicBezTo>
                          <a:pt x="79795" y="1101"/>
                          <a:pt x="78102" y="1483"/>
                          <a:pt x="76480" y="1912"/>
                        </a:cubicBezTo>
                        <a:cubicBezTo>
                          <a:pt x="61285" y="7708"/>
                          <a:pt x="61857" y="31228"/>
                          <a:pt x="61857" y="31228"/>
                        </a:cubicBezTo>
                        <a:cubicBezTo>
                          <a:pt x="61857" y="31228"/>
                          <a:pt x="54391" y="8901"/>
                          <a:pt x="38123" y="8639"/>
                        </a:cubicBezTo>
                        <a:cubicBezTo>
                          <a:pt x="36453" y="8782"/>
                          <a:pt x="34712" y="8997"/>
                          <a:pt x="32970" y="9307"/>
                        </a:cubicBezTo>
                        <a:cubicBezTo>
                          <a:pt x="29130" y="9975"/>
                          <a:pt x="25528" y="11024"/>
                          <a:pt x="22283" y="12384"/>
                        </a:cubicBezTo>
                        <a:cubicBezTo>
                          <a:pt x="6492" y="19015"/>
                          <a:pt x="-5387" y="41653"/>
                          <a:pt x="2509" y="72042"/>
                        </a:cubicBezTo>
                        <a:cubicBezTo>
                          <a:pt x="16296" y="125213"/>
                          <a:pt x="41438" y="129101"/>
                          <a:pt x="55178" y="126692"/>
                        </a:cubicBezTo>
                        <a:cubicBezTo>
                          <a:pt x="60331" y="125785"/>
                          <a:pt x="63551" y="124044"/>
                          <a:pt x="64123" y="123638"/>
                        </a:cubicBezTo>
                        <a:cubicBezTo>
                          <a:pt x="66604" y="121516"/>
                          <a:pt x="69276" y="120204"/>
                          <a:pt x="72282" y="119679"/>
                        </a:cubicBezTo>
                        <a:cubicBezTo>
                          <a:pt x="73641" y="119440"/>
                          <a:pt x="80749" y="118200"/>
                          <a:pt x="82109" y="117961"/>
                        </a:cubicBezTo>
                        <a:cubicBezTo>
                          <a:pt x="85115" y="117436"/>
                          <a:pt x="88073" y="117747"/>
                          <a:pt x="91126" y="118892"/>
                        </a:cubicBezTo>
                        <a:cubicBezTo>
                          <a:pt x="91818" y="119082"/>
                          <a:pt x="95444" y="119631"/>
                          <a:pt x="100596" y="118725"/>
                        </a:cubicBezTo>
                        <a:cubicBezTo>
                          <a:pt x="100596" y="118725"/>
                          <a:pt x="100596" y="118725"/>
                          <a:pt x="100596" y="118725"/>
                        </a:cubicBezTo>
                        <a:cubicBezTo>
                          <a:pt x="114360" y="116315"/>
                          <a:pt x="136663" y="104102"/>
                          <a:pt x="131534" y="49429"/>
                        </a:cubicBezTo>
                        <a:cubicBezTo>
                          <a:pt x="128600" y="18156"/>
                          <a:pt x="109756" y="934"/>
                          <a:pt x="92628" y="51"/>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487" name="Google Shape;487;p33"/>
                  <p:cNvGrpSpPr/>
                  <p:nvPr/>
                </p:nvGrpSpPr>
                <p:grpSpPr>
                  <a:xfrm>
                    <a:off x="7658097" y="1083325"/>
                    <a:ext cx="29764" cy="24433"/>
                    <a:chOff x="7658097" y="1083325"/>
                    <a:chExt cx="29764" cy="24433"/>
                  </a:xfrm>
                </p:grpSpPr>
                <p:sp>
                  <p:nvSpPr>
                    <p:cNvPr id="488" name="Google Shape;488;p33"/>
                    <p:cNvSpPr/>
                    <p:nvPr/>
                  </p:nvSpPr>
                  <p:spPr>
                    <a:xfrm>
                      <a:off x="7680198" y="1083325"/>
                      <a:ext cx="7663" cy="20281"/>
                    </a:xfrm>
                    <a:custGeom>
                      <a:rect b="b" l="l" r="r" t="t"/>
                      <a:pathLst>
                        <a:path extrusionOk="0" h="20281" w="7663">
                          <a:moveTo>
                            <a:pt x="298" y="0"/>
                          </a:moveTo>
                          <a:cubicBezTo>
                            <a:pt x="298" y="0"/>
                            <a:pt x="-1849" y="21492"/>
                            <a:pt x="5379" y="20228"/>
                          </a:cubicBezTo>
                          <a:cubicBezTo>
                            <a:pt x="12630" y="18964"/>
                            <a:pt x="298" y="0"/>
                            <a:pt x="298" y="0"/>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89" name="Google Shape;489;p33"/>
                    <p:cNvSpPr/>
                    <p:nvPr/>
                  </p:nvSpPr>
                  <p:spPr>
                    <a:xfrm>
                      <a:off x="7658097" y="1086951"/>
                      <a:ext cx="6609" cy="20807"/>
                    </a:xfrm>
                    <a:custGeom>
                      <a:rect b="b" l="l" r="r" t="t"/>
                      <a:pathLst>
                        <a:path extrusionOk="0" h="20807" w="6609">
                          <a:moveTo>
                            <a:pt x="1765" y="0"/>
                          </a:moveTo>
                          <a:cubicBezTo>
                            <a:pt x="1765" y="0"/>
                            <a:pt x="11092" y="19465"/>
                            <a:pt x="3864" y="20753"/>
                          </a:cubicBezTo>
                          <a:cubicBezTo>
                            <a:pt x="-3364" y="22041"/>
                            <a:pt x="1765" y="0"/>
                            <a:pt x="1765" y="0"/>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490" name="Google Shape;490;p33"/>
                  <p:cNvSpPr/>
                  <p:nvPr/>
                </p:nvSpPr>
                <p:spPr>
                  <a:xfrm>
                    <a:off x="7655902" y="979012"/>
                    <a:ext cx="27885" cy="76404"/>
                  </a:xfrm>
                  <a:custGeom>
                    <a:rect b="b" l="l" r="r" t="t"/>
                    <a:pathLst>
                      <a:path extrusionOk="0" h="76404" w="27885">
                        <a:moveTo>
                          <a:pt x="9065" y="76404"/>
                        </a:moveTo>
                        <a:cubicBezTo>
                          <a:pt x="9065" y="76404"/>
                          <a:pt x="-2242" y="14885"/>
                          <a:pt x="27885" y="8564"/>
                        </a:cubicBezTo>
                        <a:lnTo>
                          <a:pt x="14026" y="0"/>
                        </a:lnTo>
                        <a:cubicBezTo>
                          <a:pt x="14026" y="0"/>
                          <a:pt x="-13906" y="11068"/>
                          <a:pt x="9065" y="76404"/>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91" name="Google Shape;491;p33"/>
                  <p:cNvSpPr/>
                  <p:nvPr/>
                </p:nvSpPr>
                <p:spPr>
                  <a:xfrm>
                    <a:off x="7693520" y="1029727"/>
                    <a:ext cx="35566" cy="45153"/>
                  </a:xfrm>
                  <a:custGeom>
                    <a:rect b="b" l="l" r="r" t="t"/>
                    <a:pathLst>
                      <a:path extrusionOk="0" h="45153" w="35566">
                        <a:moveTo>
                          <a:pt x="35399" y="45154"/>
                        </a:moveTo>
                        <a:cubicBezTo>
                          <a:pt x="34231" y="40097"/>
                          <a:pt x="33133" y="35135"/>
                          <a:pt x="31654" y="30174"/>
                        </a:cubicBezTo>
                        <a:cubicBezTo>
                          <a:pt x="30676" y="26548"/>
                          <a:pt x="29388" y="22636"/>
                          <a:pt x="27336" y="19463"/>
                        </a:cubicBezTo>
                        <a:cubicBezTo>
                          <a:pt x="26812" y="18485"/>
                          <a:pt x="25762" y="17221"/>
                          <a:pt x="25094" y="16314"/>
                        </a:cubicBezTo>
                        <a:cubicBezTo>
                          <a:pt x="18749" y="8347"/>
                          <a:pt x="10257" y="2002"/>
                          <a:pt x="0" y="213"/>
                        </a:cubicBezTo>
                        <a:lnTo>
                          <a:pt x="0" y="22"/>
                        </a:lnTo>
                        <a:cubicBezTo>
                          <a:pt x="5248" y="-216"/>
                          <a:pt x="10591" y="1477"/>
                          <a:pt x="15076" y="4316"/>
                        </a:cubicBezTo>
                        <a:cubicBezTo>
                          <a:pt x="17222" y="5795"/>
                          <a:pt x="19370" y="7536"/>
                          <a:pt x="21135" y="9445"/>
                        </a:cubicBezTo>
                        <a:cubicBezTo>
                          <a:pt x="24832" y="13237"/>
                          <a:pt x="27265" y="17960"/>
                          <a:pt x="29698" y="22588"/>
                        </a:cubicBezTo>
                        <a:cubicBezTo>
                          <a:pt x="30247" y="23757"/>
                          <a:pt x="30891" y="24902"/>
                          <a:pt x="31487" y="26071"/>
                        </a:cubicBezTo>
                        <a:lnTo>
                          <a:pt x="33062" y="29673"/>
                        </a:lnTo>
                        <a:cubicBezTo>
                          <a:pt x="33944" y="32106"/>
                          <a:pt x="34612" y="34730"/>
                          <a:pt x="34994" y="37282"/>
                        </a:cubicBezTo>
                        <a:cubicBezTo>
                          <a:pt x="35471" y="39858"/>
                          <a:pt x="35567" y="42482"/>
                          <a:pt x="35567" y="45082"/>
                        </a:cubicBezTo>
                        <a:lnTo>
                          <a:pt x="35399" y="45082"/>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nvGrpSpPr>
              <p:cNvPr id="492" name="Google Shape;492;p33"/>
              <p:cNvGrpSpPr/>
              <p:nvPr/>
            </p:nvGrpSpPr>
            <p:grpSpPr>
              <a:xfrm flipH="1">
                <a:off x="6272155" y="2406135"/>
                <a:ext cx="2692262" cy="2536041"/>
                <a:chOff x="4928212" y="1230146"/>
                <a:chExt cx="902021" cy="849652"/>
              </a:xfrm>
            </p:grpSpPr>
            <p:sp>
              <p:nvSpPr>
                <p:cNvPr id="493" name="Google Shape;493;p33"/>
                <p:cNvSpPr/>
                <p:nvPr/>
              </p:nvSpPr>
              <p:spPr>
                <a:xfrm>
                  <a:off x="4928212" y="1230146"/>
                  <a:ext cx="902021" cy="849652"/>
                </a:xfrm>
                <a:custGeom>
                  <a:rect b="b" l="l" r="r" t="t"/>
                  <a:pathLst>
                    <a:path extrusionOk="0" h="849652" w="902021">
                      <a:moveTo>
                        <a:pt x="871655" y="125567"/>
                      </a:moveTo>
                      <a:cubicBezTo>
                        <a:pt x="869508" y="125209"/>
                        <a:pt x="867337" y="125018"/>
                        <a:pt x="865167" y="125018"/>
                      </a:cubicBezTo>
                      <a:cubicBezTo>
                        <a:pt x="863211" y="125018"/>
                        <a:pt x="861255" y="125161"/>
                        <a:pt x="859346" y="125472"/>
                      </a:cubicBezTo>
                      <a:cubicBezTo>
                        <a:pt x="857343" y="124708"/>
                        <a:pt x="855267" y="124112"/>
                        <a:pt x="853121" y="123706"/>
                      </a:cubicBezTo>
                      <a:cubicBezTo>
                        <a:pt x="847753" y="119604"/>
                        <a:pt x="841218" y="116932"/>
                        <a:pt x="834157" y="116169"/>
                      </a:cubicBezTo>
                      <a:cubicBezTo>
                        <a:pt x="832845" y="116025"/>
                        <a:pt x="831509" y="115954"/>
                        <a:pt x="830197" y="115954"/>
                      </a:cubicBezTo>
                      <a:cubicBezTo>
                        <a:pt x="818413" y="115954"/>
                        <a:pt x="807798" y="121416"/>
                        <a:pt x="801023" y="129932"/>
                      </a:cubicBezTo>
                      <a:cubicBezTo>
                        <a:pt x="796253" y="127022"/>
                        <a:pt x="791243" y="124494"/>
                        <a:pt x="786020" y="122418"/>
                      </a:cubicBezTo>
                      <a:cubicBezTo>
                        <a:pt x="789311" y="118888"/>
                        <a:pt x="793295" y="116407"/>
                        <a:pt x="797923" y="116407"/>
                      </a:cubicBezTo>
                      <a:cubicBezTo>
                        <a:pt x="797923" y="116407"/>
                        <a:pt x="798400" y="116407"/>
                        <a:pt x="798519" y="116407"/>
                      </a:cubicBezTo>
                      <a:cubicBezTo>
                        <a:pt x="806868" y="116407"/>
                        <a:pt x="814620" y="112042"/>
                        <a:pt x="818938" y="104862"/>
                      </a:cubicBezTo>
                      <a:cubicBezTo>
                        <a:pt x="823327" y="97586"/>
                        <a:pt x="823518" y="88546"/>
                        <a:pt x="819439" y="81103"/>
                      </a:cubicBezTo>
                      <a:lnTo>
                        <a:pt x="811949" y="67387"/>
                      </a:lnTo>
                      <a:cubicBezTo>
                        <a:pt x="807679" y="59587"/>
                        <a:pt x="799568" y="54959"/>
                        <a:pt x="791005" y="54959"/>
                      </a:cubicBezTo>
                      <a:cubicBezTo>
                        <a:pt x="788930" y="54959"/>
                        <a:pt x="786830" y="55222"/>
                        <a:pt x="784755" y="55794"/>
                      </a:cubicBezTo>
                      <a:cubicBezTo>
                        <a:pt x="772948" y="59015"/>
                        <a:pt x="756083" y="68294"/>
                        <a:pt x="743393" y="85874"/>
                      </a:cubicBezTo>
                      <a:cubicBezTo>
                        <a:pt x="732706" y="78766"/>
                        <a:pt x="718847" y="73947"/>
                        <a:pt x="701266" y="72850"/>
                      </a:cubicBezTo>
                      <a:cubicBezTo>
                        <a:pt x="700766" y="72826"/>
                        <a:pt x="700288" y="72802"/>
                        <a:pt x="699788" y="72802"/>
                      </a:cubicBezTo>
                      <a:cubicBezTo>
                        <a:pt x="690389" y="72802"/>
                        <a:pt x="681802" y="78336"/>
                        <a:pt x="677985" y="87019"/>
                      </a:cubicBezTo>
                      <a:cubicBezTo>
                        <a:pt x="674598" y="94676"/>
                        <a:pt x="675504" y="103407"/>
                        <a:pt x="680108" y="110133"/>
                      </a:cubicBezTo>
                      <a:cubicBezTo>
                        <a:pt x="675862" y="114499"/>
                        <a:pt x="673358" y="120415"/>
                        <a:pt x="673358" y="126760"/>
                      </a:cubicBezTo>
                      <a:cubicBezTo>
                        <a:pt x="673358" y="133248"/>
                        <a:pt x="675981" y="139283"/>
                        <a:pt x="680370" y="143648"/>
                      </a:cubicBezTo>
                      <a:cubicBezTo>
                        <a:pt x="675457" y="148467"/>
                        <a:pt x="671020" y="153786"/>
                        <a:pt x="667179" y="159559"/>
                      </a:cubicBezTo>
                      <a:cubicBezTo>
                        <a:pt x="645424" y="173203"/>
                        <a:pt x="632543" y="200397"/>
                        <a:pt x="634857" y="228353"/>
                      </a:cubicBezTo>
                      <a:cubicBezTo>
                        <a:pt x="635835" y="240758"/>
                        <a:pt x="640343" y="253233"/>
                        <a:pt x="648287" y="265399"/>
                      </a:cubicBezTo>
                      <a:cubicBezTo>
                        <a:pt x="654680" y="275894"/>
                        <a:pt x="663506" y="284482"/>
                        <a:pt x="673834" y="290254"/>
                      </a:cubicBezTo>
                      <a:cubicBezTo>
                        <a:pt x="674645" y="290732"/>
                        <a:pt x="675433" y="291161"/>
                        <a:pt x="676244" y="291614"/>
                      </a:cubicBezTo>
                      <a:cubicBezTo>
                        <a:pt x="667036" y="293618"/>
                        <a:pt x="659642" y="300965"/>
                        <a:pt x="657852" y="310530"/>
                      </a:cubicBezTo>
                      <a:lnTo>
                        <a:pt x="649837" y="353324"/>
                      </a:lnTo>
                      <a:cubicBezTo>
                        <a:pt x="649790" y="353539"/>
                        <a:pt x="643349" y="388055"/>
                        <a:pt x="643349" y="388055"/>
                      </a:cubicBezTo>
                      <a:cubicBezTo>
                        <a:pt x="625172" y="356473"/>
                        <a:pt x="596023" y="333168"/>
                        <a:pt x="563176" y="325487"/>
                      </a:cubicBezTo>
                      <a:cubicBezTo>
                        <a:pt x="562938" y="325439"/>
                        <a:pt x="562699" y="325367"/>
                        <a:pt x="562461" y="325320"/>
                      </a:cubicBezTo>
                      <a:lnTo>
                        <a:pt x="457646" y="304233"/>
                      </a:lnTo>
                      <a:lnTo>
                        <a:pt x="404691" y="293570"/>
                      </a:lnTo>
                      <a:lnTo>
                        <a:pt x="404691" y="290517"/>
                      </a:lnTo>
                      <a:cubicBezTo>
                        <a:pt x="416689" y="287702"/>
                        <a:pt x="430739" y="280594"/>
                        <a:pt x="438277" y="262417"/>
                      </a:cubicBezTo>
                      <a:cubicBezTo>
                        <a:pt x="444622" y="247126"/>
                        <a:pt x="444956" y="226994"/>
                        <a:pt x="444741" y="198011"/>
                      </a:cubicBezTo>
                      <a:cubicBezTo>
                        <a:pt x="444741" y="198011"/>
                        <a:pt x="444551" y="171056"/>
                        <a:pt x="444503" y="165713"/>
                      </a:cubicBezTo>
                      <a:cubicBezTo>
                        <a:pt x="452971" y="163232"/>
                        <a:pt x="462369" y="159272"/>
                        <a:pt x="470981" y="152641"/>
                      </a:cubicBezTo>
                      <a:cubicBezTo>
                        <a:pt x="478066" y="147346"/>
                        <a:pt x="483623" y="140499"/>
                        <a:pt x="487297" y="132866"/>
                      </a:cubicBezTo>
                      <a:lnTo>
                        <a:pt x="487440" y="132866"/>
                      </a:lnTo>
                      <a:cubicBezTo>
                        <a:pt x="500369" y="132866"/>
                        <a:pt x="511842" y="129646"/>
                        <a:pt x="521527" y="123301"/>
                      </a:cubicBezTo>
                      <a:cubicBezTo>
                        <a:pt x="521718" y="123182"/>
                        <a:pt x="521885" y="123062"/>
                        <a:pt x="522076" y="122943"/>
                      </a:cubicBezTo>
                      <a:cubicBezTo>
                        <a:pt x="530425" y="117123"/>
                        <a:pt x="536674" y="108440"/>
                        <a:pt x="539656" y="98493"/>
                      </a:cubicBezTo>
                      <a:cubicBezTo>
                        <a:pt x="543234" y="86614"/>
                        <a:pt x="537104" y="73995"/>
                        <a:pt x="525582" y="69439"/>
                      </a:cubicBezTo>
                      <a:cubicBezTo>
                        <a:pt x="524676" y="55126"/>
                        <a:pt x="518856" y="41506"/>
                        <a:pt x="509099" y="31344"/>
                      </a:cubicBezTo>
                      <a:cubicBezTo>
                        <a:pt x="498914" y="20729"/>
                        <a:pt x="485102" y="14646"/>
                        <a:pt x="471196" y="14646"/>
                      </a:cubicBezTo>
                      <a:cubicBezTo>
                        <a:pt x="465256" y="14646"/>
                        <a:pt x="459483" y="15696"/>
                        <a:pt x="454021" y="17747"/>
                      </a:cubicBezTo>
                      <a:cubicBezTo>
                        <a:pt x="441283" y="9542"/>
                        <a:pt x="421317" y="0"/>
                        <a:pt x="397487" y="0"/>
                      </a:cubicBezTo>
                      <a:cubicBezTo>
                        <a:pt x="379286" y="0"/>
                        <a:pt x="362207" y="5486"/>
                        <a:pt x="346583" y="16340"/>
                      </a:cubicBezTo>
                      <a:cubicBezTo>
                        <a:pt x="341001" y="14789"/>
                        <a:pt x="334298" y="13573"/>
                        <a:pt x="327094" y="13573"/>
                      </a:cubicBezTo>
                      <a:cubicBezTo>
                        <a:pt x="315692" y="13573"/>
                        <a:pt x="305268" y="16698"/>
                        <a:pt x="296466" y="22566"/>
                      </a:cubicBezTo>
                      <a:cubicBezTo>
                        <a:pt x="292220" y="21588"/>
                        <a:pt x="287401" y="20920"/>
                        <a:pt x="282106" y="20920"/>
                      </a:cubicBezTo>
                      <a:cubicBezTo>
                        <a:pt x="266767" y="20920"/>
                        <a:pt x="244369" y="26478"/>
                        <a:pt x="224689" y="53003"/>
                      </a:cubicBezTo>
                      <a:cubicBezTo>
                        <a:pt x="220896" y="58108"/>
                        <a:pt x="217891" y="63046"/>
                        <a:pt x="215505" y="67841"/>
                      </a:cubicBezTo>
                      <a:cubicBezTo>
                        <a:pt x="204962" y="68747"/>
                        <a:pt x="196231" y="76500"/>
                        <a:pt x="194156" y="86900"/>
                      </a:cubicBezTo>
                      <a:cubicBezTo>
                        <a:pt x="192438" y="95392"/>
                        <a:pt x="193655" y="104218"/>
                        <a:pt x="197376" y="112328"/>
                      </a:cubicBezTo>
                      <a:cubicBezTo>
                        <a:pt x="190912" y="121249"/>
                        <a:pt x="188765" y="133272"/>
                        <a:pt x="192582" y="144483"/>
                      </a:cubicBezTo>
                      <a:cubicBezTo>
                        <a:pt x="194991" y="151520"/>
                        <a:pt x="200478" y="156887"/>
                        <a:pt x="207228" y="159272"/>
                      </a:cubicBezTo>
                      <a:cubicBezTo>
                        <a:pt x="207443" y="161634"/>
                        <a:pt x="207753" y="164067"/>
                        <a:pt x="208206" y="166572"/>
                      </a:cubicBezTo>
                      <a:cubicBezTo>
                        <a:pt x="214527" y="201661"/>
                        <a:pt x="253481" y="220291"/>
                        <a:pt x="267960" y="226063"/>
                      </a:cubicBezTo>
                      <a:cubicBezTo>
                        <a:pt x="275450" y="232194"/>
                        <a:pt x="284348" y="236130"/>
                        <a:pt x="294104" y="237585"/>
                      </a:cubicBezTo>
                      <a:cubicBezTo>
                        <a:pt x="296799" y="244765"/>
                        <a:pt x="300640" y="251444"/>
                        <a:pt x="305554" y="257551"/>
                      </a:cubicBezTo>
                      <a:lnTo>
                        <a:pt x="296847" y="286605"/>
                      </a:lnTo>
                      <a:lnTo>
                        <a:pt x="250690" y="296289"/>
                      </a:lnTo>
                      <a:cubicBezTo>
                        <a:pt x="250451" y="296337"/>
                        <a:pt x="146997" y="318020"/>
                        <a:pt x="146997" y="318020"/>
                      </a:cubicBezTo>
                      <a:cubicBezTo>
                        <a:pt x="98359" y="328230"/>
                        <a:pt x="60431" y="368066"/>
                        <a:pt x="52607" y="417157"/>
                      </a:cubicBezTo>
                      <a:lnTo>
                        <a:pt x="1178" y="740497"/>
                      </a:lnTo>
                      <a:cubicBezTo>
                        <a:pt x="-3164" y="767786"/>
                        <a:pt x="4613" y="795504"/>
                        <a:pt x="22575" y="816543"/>
                      </a:cubicBezTo>
                      <a:cubicBezTo>
                        <a:pt x="40537" y="837582"/>
                        <a:pt x="66681" y="849653"/>
                        <a:pt x="94351" y="849653"/>
                      </a:cubicBezTo>
                      <a:lnTo>
                        <a:pt x="431479" y="849653"/>
                      </a:lnTo>
                      <a:cubicBezTo>
                        <a:pt x="431717" y="849653"/>
                        <a:pt x="431956" y="849653"/>
                        <a:pt x="432218" y="849653"/>
                      </a:cubicBezTo>
                      <a:lnTo>
                        <a:pt x="443692" y="849295"/>
                      </a:lnTo>
                      <a:cubicBezTo>
                        <a:pt x="445052" y="849533"/>
                        <a:pt x="446435" y="849653"/>
                        <a:pt x="447843" y="849653"/>
                      </a:cubicBezTo>
                      <a:cubicBezTo>
                        <a:pt x="448057" y="849653"/>
                        <a:pt x="448296" y="849653"/>
                        <a:pt x="448510" y="849653"/>
                      </a:cubicBezTo>
                      <a:lnTo>
                        <a:pt x="736165" y="841757"/>
                      </a:lnTo>
                      <a:cubicBezTo>
                        <a:pt x="738980" y="841685"/>
                        <a:pt x="741747" y="841113"/>
                        <a:pt x="744370" y="840063"/>
                      </a:cubicBezTo>
                      <a:cubicBezTo>
                        <a:pt x="789669" y="821958"/>
                        <a:pt x="821562" y="780667"/>
                        <a:pt x="827644" y="732267"/>
                      </a:cubicBezTo>
                      <a:lnTo>
                        <a:pt x="879718" y="317925"/>
                      </a:lnTo>
                      <a:cubicBezTo>
                        <a:pt x="880576" y="311127"/>
                        <a:pt x="878477" y="304304"/>
                        <a:pt x="873945" y="299176"/>
                      </a:cubicBezTo>
                      <a:cubicBezTo>
                        <a:pt x="872132" y="297124"/>
                        <a:pt x="870009" y="295431"/>
                        <a:pt x="867671" y="294119"/>
                      </a:cubicBezTo>
                      <a:lnTo>
                        <a:pt x="873229" y="287392"/>
                      </a:lnTo>
                      <a:cubicBezTo>
                        <a:pt x="875281" y="284911"/>
                        <a:pt x="876807" y="282025"/>
                        <a:pt x="877714" y="278924"/>
                      </a:cubicBezTo>
                      <a:lnTo>
                        <a:pt x="895461" y="218502"/>
                      </a:lnTo>
                      <a:cubicBezTo>
                        <a:pt x="895533" y="218287"/>
                        <a:pt x="895580" y="218096"/>
                        <a:pt x="895628" y="217882"/>
                      </a:cubicBezTo>
                      <a:cubicBezTo>
                        <a:pt x="896153" y="215902"/>
                        <a:pt x="896535" y="213874"/>
                        <a:pt x="896773" y="211799"/>
                      </a:cubicBezTo>
                      <a:lnTo>
                        <a:pt x="901830" y="164306"/>
                      </a:lnTo>
                      <a:cubicBezTo>
                        <a:pt x="903786" y="145867"/>
                        <a:pt x="890547" y="128835"/>
                        <a:pt x="871655" y="125567"/>
                      </a:cubicBezTo>
                      <a:close/>
                    </a:path>
                  </a:pathLst>
                </a:custGeom>
                <a:solidFill>
                  <a:schemeClr val="accent6"/>
                </a:solidFill>
                <a:ln>
                  <a:noFill/>
                </a:ln>
                <a:effectLst>
                  <a:outerShdw rotWithShape="0" algn="bl" dir="5100000" dist="47625">
                    <a:schemeClr val="dk1">
                      <a:alpha val="15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494" name="Google Shape;494;p33"/>
                <p:cNvGrpSpPr/>
                <p:nvPr/>
              </p:nvGrpSpPr>
              <p:grpSpPr>
                <a:xfrm>
                  <a:off x="5573482" y="1297151"/>
                  <a:ext cx="211970" cy="247068"/>
                  <a:chOff x="5573482" y="1297151"/>
                  <a:chExt cx="211970" cy="247068"/>
                </a:xfrm>
              </p:grpSpPr>
              <p:sp>
                <p:nvSpPr>
                  <p:cNvPr id="495" name="Google Shape;495;p33"/>
                  <p:cNvSpPr/>
                  <p:nvPr/>
                </p:nvSpPr>
                <p:spPr>
                  <a:xfrm rot="-2700000">
                    <a:off x="5604524" y="1363291"/>
                    <a:ext cx="149885" cy="149885"/>
                  </a:xfrm>
                  <a:custGeom>
                    <a:rect b="b" l="l" r="r" t="t"/>
                    <a:pathLst>
                      <a:path extrusionOk="0" h="149802" w="149802">
                        <a:moveTo>
                          <a:pt x="149803" y="74901"/>
                        </a:moveTo>
                        <a:cubicBezTo>
                          <a:pt x="149803" y="116268"/>
                          <a:pt x="116268" y="149803"/>
                          <a:pt x="74901" y="149803"/>
                        </a:cubicBezTo>
                        <a:cubicBezTo>
                          <a:pt x="33534" y="149803"/>
                          <a:pt x="0" y="116268"/>
                          <a:pt x="0" y="74901"/>
                        </a:cubicBezTo>
                        <a:cubicBezTo>
                          <a:pt x="0" y="33534"/>
                          <a:pt x="33534" y="0"/>
                          <a:pt x="74901" y="0"/>
                        </a:cubicBezTo>
                        <a:cubicBezTo>
                          <a:pt x="116268" y="0"/>
                          <a:pt x="149803" y="33534"/>
                          <a:pt x="149803" y="74901"/>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96" name="Google Shape;496;p33"/>
                  <p:cNvSpPr/>
                  <p:nvPr/>
                </p:nvSpPr>
                <p:spPr>
                  <a:xfrm>
                    <a:off x="5698617" y="1377062"/>
                    <a:ext cx="45138" cy="57321"/>
                  </a:xfrm>
                  <a:custGeom>
                    <a:rect b="b" l="l" r="r" t="t"/>
                    <a:pathLst>
                      <a:path extrusionOk="0" h="57321" w="45138">
                        <a:moveTo>
                          <a:pt x="48" y="0"/>
                        </a:moveTo>
                        <a:cubicBezTo>
                          <a:pt x="25667" y="5248"/>
                          <a:pt x="48304" y="30318"/>
                          <a:pt x="44774" y="57321"/>
                        </a:cubicBezTo>
                        <a:lnTo>
                          <a:pt x="44464" y="57321"/>
                        </a:lnTo>
                        <a:cubicBezTo>
                          <a:pt x="41983" y="38357"/>
                          <a:pt x="33658" y="19512"/>
                          <a:pt x="17413" y="8587"/>
                        </a:cubicBezTo>
                        <a:cubicBezTo>
                          <a:pt x="12142" y="4890"/>
                          <a:pt x="6250" y="2075"/>
                          <a:pt x="0" y="310"/>
                        </a:cubicBezTo>
                        <a:lnTo>
                          <a:pt x="71" y="0"/>
                        </a:lnTo>
                        <a:lnTo>
                          <a:pt x="71" y="0"/>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97" name="Google Shape;497;p33"/>
                  <p:cNvSpPr/>
                  <p:nvPr/>
                </p:nvSpPr>
                <p:spPr>
                  <a:xfrm>
                    <a:off x="5679391" y="1297151"/>
                    <a:ext cx="49019" cy="66170"/>
                  </a:xfrm>
                  <a:custGeom>
                    <a:rect b="b" l="l" r="r" t="t"/>
                    <a:pathLst>
                      <a:path extrusionOk="0" h="66170" w="49019">
                        <a:moveTo>
                          <a:pt x="0" y="66171"/>
                        </a:moveTo>
                        <a:cubicBezTo>
                          <a:pt x="0" y="66171"/>
                          <a:pt x="10639" y="13167"/>
                          <a:pt x="49020" y="13716"/>
                        </a:cubicBezTo>
                        <a:lnTo>
                          <a:pt x="41530" y="0"/>
                        </a:lnTo>
                        <a:cubicBezTo>
                          <a:pt x="41530" y="0"/>
                          <a:pt x="334" y="11140"/>
                          <a:pt x="0" y="66147"/>
                        </a:cubicBezTo>
                        <a:close/>
                      </a:path>
                    </a:pathLst>
                  </a:custGeom>
                  <a:solidFill>
                    <a:srgbClr val="1C1B1B"/>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98" name="Google Shape;498;p33"/>
                  <p:cNvSpPr/>
                  <p:nvPr/>
                </p:nvSpPr>
                <p:spPr>
                  <a:xfrm>
                    <a:off x="5629703" y="1315018"/>
                    <a:ext cx="49734" cy="48304"/>
                  </a:xfrm>
                  <a:custGeom>
                    <a:rect b="b" l="l" r="r" t="t"/>
                    <a:pathLst>
                      <a:path extrusionOk="0" h="48304" w="49734">
                        <a:moveTo>
                          <a:pt x="49688" y="48304"/>
                        </a:moveTo>
                        <a:cubicBezTo>
                          <a:pt x="49688" y="48304"/>
                          <a:pt x="53170" y="3292"/>
                          <a:pt x="0" y="0"/>
                        </a:cubicBezTo>
                        <a:lnTo>
                          <a:pt x="49688" y="48304"/>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99" name="Google Shape;499;p33"/>
                  <p:cNvSpPr/>
                  <p:nvPr/>
                </p:nvSpPr>
                <p:spPr>
                  <a:xfrm>
                    <a:off x="5627103" y="1342359"/>
                    <a:ext cx="52287" cy="20963"/>
                  </a:xfrm>
                  <a:custGeom>
                    <a:rect b="b" l="l" r="r" t="t"/>
                    <a:pathLst>
                      <a:path extrusionOk="0" h="20963" w="52287">
                        <a:moveTo>
                          <a:pt x="52288" y="20964"/>
                        </a:moveTo>
                        <a:cubicBezTo>
                          <a:pt x="52288" y="20964"/>
                          <a:pt x="34326" y="-9116"/>
                          <a:pt x="0" y="2787"/>
                        </a:cubicBezTo>
                        <a:lnTo>
                          <a:pt x="52288" y="20964"/>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500" name="Google Shape;500;p33"/>
                <p:cNvGrpSpPr/>
                <p:nvPr/>
              </p:nvGrpSpPr>
              <p:grpSpPr>
                <a:xfrm>
                  <a:off x="5637575" y="1363913"/>
                  <a:ext cx="170473" cy="192459"/>
                  <a:chOff x="5637575" y="1363913"/>
                  <a:chExt cx="170473" cy="192459"/>
                </a:xfrm>
              </p:grpSpPr>
              <p:sp>
                <p:nvSpPr>
                  <p:cNvPr id="501" name="Google Shape;501;p33"/>
                  <p:cNvSpPr/>
                  <p:nvPr/>
                </p:nvSpPr>
                <p:spPr>
                  <a:xfrm>
                    <a:off x="5728649" y="1370958"/>
                    <a:ext cx="60125" cy="123321"/>
                  </a:xfrm>
                  <a:custGeom>
                    <a:rect b="b" l="l" r="r" t="t"/>
                    <a:pathLst>
                      <a:path extrusionOk="0" h="123321" w="60125">
                        <a:moveTo>
                          <a:pt x="24" y="117716"/>
                        </a:moveTo>
                        <a:lnTo>
                          <a:pt x="25905" y="64641"/>
                        </a:lnTo>
                        <a:lnTo>
                          <a:pt x="34278" y="10159"/>
                        </a:lnTo>
                        <a:cubicBezTo>
                          <a:pt x="35304" y="3480"/>
                          <a:pt x="42269" y="-1053"/>
                          <a:pt x="49569" y="212"/>
                        </a:cubicBezTo>
                        <a:lnTo>
                          <a:pt x="49569" y="212"/>
                        </a:lnTo>
                        <a:cubicBezTo>
                          <a:pt x="56176" y="1357"/>
                          <a:pt x="60708" y="6867"/>
                          <a:pt x="60064" y="12926"/>
                        </a:cubicBezTo>
                        <a:lnTo>
                          <a:pt x="55007" y="60419"/>
                        </a:lnTo>
                        <a:cubicBezTo>
                          <a:pt x="54912" y="61254"/>
                          <a:pt x="54745" y="62089"/>
                          <a:pt x="54530" y="62900"/>
                        </a:cubicBezTo>
                        <a:lnTo>
                          <a:pt x="36783" y="123322"/>
                        </a:lnTo>
                        <a:lnTo>
                          <a:pt x="0" y="117692"/>
                        </a:lnTo>
                        <a:close/>
                      </a:path>
                    </a:pathLst>
                  </a:custGeom>
                  <a:solidFill>
                    <a:srgbClr val="1C1B1B"/>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02" name="Google Shape;502;p33"/>
                  <p:cNvSpPr/>
                  <p:nvPr/>
                </p:nvSpPr>
                <p:spPr>
                  <a:xfrm>
                    <a:off x="5637575" y="1432959"/>
                    <a:ext cx="147131" cy="123413"/>
                  </a:xfrm>
                  <a:custGeom>
                    <a:rect b="b" l="l" r="r" t="t"/>
                    <a:pathLst>
                      <a:path extrusionOk="0" h="123413" w="147131">
                        <a:moveTo>
                          <a:pt x="0" y="123413"/>
                        </a:moveTo>
                        <a:lnTo>
                          <a:pt x="4437" y="88396"/>
                        </a:lnTo>
                        <a:cubicBezTo>
                          <a:pt x="5677" y="78615"/>
                          <a:pt x="11784" y="69885"/>
                          <a:pt x="21015" y="64709"/>
                        </a:cubicBezTo>
                        <a:lnTo>
                          <a:pt x="54936" y="45649"/>
                        </a:lnTo>
                        <a:lnTo>
                          <a:pt x="64692" y="7745"/>
                        </a:lnTo>
                        <a:cubicBezTo>
                          <a:pt x="65956" y="2784"/>
                          <a:pt x="71133" y="-508"/>
                          <a:pt x="76714" y="65"/>
                        </a:cubicBezTo>
                        <a:lnTo>
                          <a:pt x="76714" y="65"/>
                        </a:lnTo>
                        <a:cubicBezTo>
                          <a:pt x="82344" y="661"/>
                          <a:pt x="86566" y="5002"/>
                          <a:pt x="86494" y="10155"/>
                        </a:cubicBezTo>
                        <a:lnTo>
                          <a:pt x="85970" y="46842"/>
                        </a:lnTo>
                        <a:lnTo>
                          <a:pt x="147131" y="63349"/>
                        </a:lnTo>
                        <a:lnTo>
                          <a:pt x="106842" y="112154"/>
                        </a:lnTo>
                        <a:lnTo>
                          <a:pt x="0" y="123389"/>
                        </a:lnTo>
                        <a:close/>
                      </a:path>
                    </a:pathLst>
                  </a:custGeom>
                  <a:solidFill>
                    <a:srgbClr val="9A5A29"/>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03" name="Google Shape;503;p33"/>
                  <p:cNvSpPr/>
                  <p:nvPr/>
                </p:nvSpPr>
                <p:spPr>
                  <a:xfrm>
                    <a:off x="5723544" y="1363913"/>
                    <a:ext cx="49548" cy="125381"/>
                  </a:xfrm>
                  <a:custGeom>
                    <a:rect b="b" l="l" r="r" t="t"/>
                    <a:pathLst>
                      <a:path extrusionOk="0" h="125381" w="49548">
                        <a:moveTo>
                          <a:pt x="0" y="115888"/>
                        </a:moveTo>
                        <a:lnTo>
                          <a:pt x="19656" y="65914"/>
                        </a:lnTo>
                        <a:lnTo>
                          <a:pt x="23592" y="11026"/>
                        </a:lnTo>
                        <a:cubicBezTo>
                          <a:pt x="24069" y="4299"/>
                          <a:pt x="30652" y="-686"/>
                          <a:pt x="38047" y="77"/>
                        </a:cubicBezTo>
                        <a:lnTo>
                          <a:pt x="38047" y="77"/>
                        </a:lnTo>
                        <a:cubicBezTo>
                          <a:pt x="44726" y="769"/>
                          <a:pt x="49711" y="5969"/>
                          <a:pt x="49545" y="12052"/>
                        </a:cubicBezTo>
                        <a:lnTo>
                          <a:pt x="48328" y="61024"/>
                        </a:lnTo>
                        <a:lnTo>
                          <a:pt x="35256" y="125382"/>
                        </a:lnTo>
                        <a:lnTo>
                          <a:pt x="0" y="115864"/>
                        </a:lnTo>
                        <a:close/>
                      </a:path>
                    </a:pathLst>
                  </a:custGeom>
                  <a:solidFill>
                    <a:srgbClr val="9A5A29"/>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04" name="Google Shape;504;p33"/>
                  <p:cNvSpPr/>
                  <p:nvPr/>
                </p:nvSpPr>
                <p:spPr>
                  <a:xfrm>
                    <a:off x="5747923" y="1372962"/>
                    <a:ext cx="60125" cy="123321"/>
                  </a:xfrm>
                  <a:custGeom>
                    <a:rect b="b" l="l" r="r" t="t"/>
                    <a:pathLst>
                      <a:path extrusionOk="0" h="123321" w="60125">
                        <a:moveTo>
                          <a:pt x="24" y="117716"/>
                        </a:moveTo>
                        <a:lnTo>
                          <a:pt x="25905" y="64641"/>
                        </a:lnTo>
                        <a:lnTo>
                          <a:pt x="34278" y="10159"/>
                        </a:lnTo>
                        <a:cubicBezTo>
                          <a:pt x="35304" y="3480"/>
                          <a:pt x="42269" y="-1052"/>
                          <a:pt x="49569" y="212"/>
                        </a:cubicBezTo>
                        <a:lnTo>
                          <a:pt x="49569" y="212"/>
                        </a:lnTo>
                        <a:cubicBezTo>
                          <a:pt x="56176" y="1357"/>
                          <a:pt x="60708" y="6867"/>
                          <a:pt x="60064" y="12926"/>
                        </a:cubicBezTo>
                        <a:lnTo>
                          <a:pt x="55007" y="60419"/>
                        </a:lnTo>
                        <a:cubicBezTo>
                          <a:pt x="54912" y="61254"/>
                          <a:pt x="54745" y="62089"/>
                          <a:pt x="54530" y="62900"/>
                        </a:cubicBezTo>
                        <a:lnTo>
                          <a:pt x="36783" y="123322"/>
                        </a:lnTo>
                        <a:lnTo>
                          <a:pt x="0" y="117692"/>
                        </a:lnTo>
                        <a:close/>
                      </a:path>
                    </a:pathLst>
                  </a:custGeom>
                  <a:solidFill>
                    <a:srgbClr val="9A5A29"/>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505" name="Google Shape;505;p33"/>
                <p:cNvSpPr/>
                <p:nvPr/>
              </p:nvSpPr>
              <p:spPr>
                <a:xfrm>
                  <a:off x="5242387" y="1461338"/>
                  <a:ext cx="68341" cy="83822"/>
                </a:xfrm>
                <a:custGeom>
                  <a:rect b="b" l="l" r="r" t="t"/>
                  <a:pathLst>
                    <a:path extrusionOk="0" h="83822" w="68341">
                      <a:moveTo>
                        <a:pt x="24069" y="0"/>
                      </a:moveTo>
                      <a:lnTo>
                        <a:pt x="0" y="80245"/>
                      </a:lnTo>
                      <a:lnTo>
                        <a:pt x="68342" y="83823"/>
                      </a:lnTo>
                      <a:lnTo>
                        <a:pt x="68342" y="6560"/>
                      </a:lnTo>
                      <a:lnTo>
                        <a:pt x="24069" y="0"/>
                      </a:lnTo>
                      <a:close/>
                    </a:path>
                  </a:pathLst>
                </a:custGeom>
                <a:solidFill>
                  <a:srgbClr val="9A5A29"/>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06" name="Google Shape;506;p33"/>
                <p:cNvSpPr/>
                <p:nvPr/>
              </p:nvSpPr>
              <p:spPr>
                <a:xfrm>
                  <a:off x="5255674" y="1461338"/>
                  <a:ext cx="55055" cy="41328"/>
                </a:xfrm>
                <a:custGeom>
                  <a:rect b="b" l="l" r="r" t="t"/>
                  <a:pathLst>
                    <a:path extrusionOk="0" h="41328" w="55055">
                      <a:moveTo>
                        <a:pt x="10782" y="0"/>
                      </a:moveTo>
                      <a:lnTo>
                        <a:pt x="0" y="35996"/>
                      </a:lnTo>
                      <a:cubicBezTo>
                        <a:pt x="0" y="35996"/>
                        <a:pt x="24808" y="47994"/>
                        <a:pt x="55055" y="35996"/>
                      </a:cubicBezTo>
                      <a:lnTo>
                        <a:pt x="55055" y="6536"/>
                      </a:lnTo>
                      <a:lnTo>
                        <a:pt x="10782" y="0"/>
                      </a:lnTo>
                      <a:close/>
                    </a:path>
                  </a:pathLst>
                </a:custGeom>
                <a:solidFill>
                  <a:srgbClr val="23013D">
                    <a:alpha val="1709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07" name="Google Shape;507;p33"/>
                <p:cNvSpPr/>
                <p:nvPr/>
              </p:nvSpPr>
              <p:spPr>
                <a:xfrm>
                  <a:off x="5242387" y="1331358"/>
                  <a:ext cx="108436" cy="161302"/>
                </a:xfrm>
                <a:custGeom>
                  <a:rect b="b" l="l" r="r" t="t"/>
                  <a:pathLst>
                    <a:path extrusionOk="0" h="161302" w="108436">
                      <a:moveTo>
                        <a:pt x="107724" y="0"/>
                      </a:moveTo>
                      <a:lnTo>
                        <a:pt x="0" y="787"/>
                      </a:lnTo>
                      <a:cubicBezTo>
                        <a:pt x="0" y="787"/>
                        <a:pt x="477" y="65622"/>
                        <a:pt x="763" y="104313"/>
                      </a:cubicBezTo>
                      <a:cubicBezTo>
                        <a:pt x="1049" y="143004"/>
                        <a:pt x="40695" y="161539"/>
                        <a:pt x="73899" y="161300"/>
                      </a:cubicBezTo>
                      <a:cubicBezTo>
                        <a:pt x="107104" y="161062"/>
                        <a:pt x="108798" y="144316"/>
                        <a:pt x="108392" y="90979"/>
                      </a:cubicBezTo>
                      <a:cubicBezTo>
                        <a:pt x="107987" y="37641"/>
                        <a:pt x="107724" y="0"/>
                        <a:pt x="107724" y="0"/>
                      </a:cubicBezTo>
                      <a:close/>
                    </a:path>
                  </a:pathLst>
                </a:custGeom>
                <a:solidFill>
                  <a:srgbClr val="9A5A29"/>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08" name="Google Shape;508;p33"/>
                <p:cNvSpPr/>
                <p:nvPr/>
              </p:nvSpPr>
              <p:spPr>
                <a:xfrm rot="-266558">
                  <a:off x="5201835" y="1378164"/>
                  <a:ext cx="60141" cy="60141"/>
                </a:xfrm>
                <a:custGeom>
                  <a:rect b="b" l="l" r="r" t="t"/>
                  <a:pathLst>
                    <a:path extrusionOk="0" h="60111" w="60111">
                      <a:moveTo>
                        <a:pt x="60112" y="30056"/>
                      </a:moveTo>
                      <a:cubicBezTo>
                        <a:pt x="60112" y="46655"/>
                        <a:pt x="46655" y="60112"/>
                        <a:pt x="30056" y="60112"/>
                      </a:cubicBezTo>
                      <a:cubicBezTo>
                        <a:pt x="13457" y="60112"/>
                        <a:pt x="0" y="46655"/>
                        <a:pt x="0" y="30056"/>
                      </a:cubicBezTo>
                      <a:cubicBezTo>
                        <a:pt x="0" y="13456"/>
                        <a:pt x="13457" y="0"/>
                        <a:pt x="30056" y="0"/>
                      </a:cubicBezTo>
                      <a:cubicBezTo>
                        <a:pt x="46655" y="0"/>
                        <a:pt x="60112" y="13456"/>
                        <a:pt x="60112" y="30056"/>
                      </a:cubicBezTo>
                      <a:close/>
                    </a:path>
                  </a:pathLst>
                </a:custGeom>
                <a:solidFill>
                  <a:srgbClr val="9A5A29"/>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09" name="Google Shape;509;p33"/>
                <p:cNvSpPr/>
                <p:nvPr/>
              </p:nvSpPr>
              <p:spPr>
                <a:xfrm>
                  <a:off x="5310729" y="1377329"/>
                  <a:ext cx="32274" cy="62141"/>
                </a:xfrm>
                <a:custGeom>
                  <a:rect b="b" l="l" r="r" t="t"/>
                  <a:pathLst>
                    <a:path extrusionOk="0" h="62141" w="32274">
                      <a:moveTo>
                        <a:pt x="32274" y="14236"/>
                      </a:moveTo>
                      <a:cubicBezTo>
                        <a:pt x="29149" y="8607"/>
                        <a:pt x="21731" y="-1245"/>
                        <a:pt x="15147" y="5291"/>
                      </a:cubicBezTo>
                      <a:cubicBezTo>
                        <a:pt x="9398" y="15000"/>
                        <a:pt x="14718" y="42837"/>
                        <a:pt x="16578" y="54454"/>
                      </a:cubicBezTo>
                      <a:cubicBezTo>
                        <a:pt x="16745" y="55432"/>
                        <a:pt x="17270" y="58104"/>
                        <a:pt x="17437" y="59106"/>
                      </a:cubicBezTo>
                      <a:cubicBezTo>
                        <a:pt x="17723" y="61825"/>
                        <a:pt x="14193" y="63161"/>
                        <a:pt x="12404" y="61229"/>
                      </a:cubicBezTo>
                      <a:cubicBezTo>
                        <a:pt x="12404" y="61229"/>
                        <a:pt x="11187" y="60203"/>
                        <a:pt x="11187" y="60203"/>
                      </a:cubicBezTo>
                      <a:cubicBezTo>
                        <a:pt x="7037" y="56816"/>
                        <a:pt x="3649" y="52594"/>
                        <a:pt x="0" y="48658"/>
                      </a:cubicBezTo>
                      <a:cubicBezTo>
                        <a:pt x="4962" y="51854"/>
                        <a:pt x="10066" y="54860"/>
                        <a:pt x="14431" y="58843"/>
                      </a:cubicBezTo>
                      <a:cubicBezTo>
                        <a:pt x="14503" y="58915"/>
                        <a:pt x="14694" y="59058"/>
                        <a:pt x="14694" y="59058"/>
                      </a:cubicBezTo>
                      <a:cubicBezTo>
                        <a:pt x="14670" y="59034"/>
                        <a:pt x="14575" y="59010"/>
                        <a:pt x="14527" y="59034"/>
                      </a:cubicBezTo>
                      <a:cubicBezTo>
                        <a:pt x="14503" y="59034"/>
                        <a:pt x="14312" y="59130"/>
                        <a:pt x="14288" y="59392"/>
                      </a:cubicBezTo>
                      <a:cubicBezTo>
                        <a:pt x="14288" y="59464"/>
                        <a:pt x="14288" y="59559"/>
                        <a:pt x="14288" y="59392"/>
                      </a:cubicBezTo>
                      <a:cubicBezTo>
                        <a:pt x="14145" y="58652"/>
                        <a:pt x="13620" y="55862"/>
                        <a:pt x="13477" y="55050"/>
                      </a:cubicBezTo>
                      <a:cubicBezTo>
                        <a:pt x="11545" y="42742"/>
                        <a:pt x="5820" y="13616"/>
                        <a:pt x="12666" y="3383"/>
                      </a:cubicBezTo>
                      <a:cubicBezTo>
                        <a:pt x="14288" y="1379"/>
                        <a:pt x="16817" y="282"/>
                        <a:pt x="19369" y="19"/>
                      </a:cubicBezTo>
                      <a:cubicBezTo>
                        <a:pt x="27241" y="-457"/>
                        <a:pt x="30843" y="7915"/>
                        <a:pt x="32274" y="14260"/>
                      </a:cubicBezTo>
                      <a:lnTo>
                        <a:pt x="32274" y="14260"/>
                      </a:lnTo>
                      <a:close/>
                    </a:path>
                  </a:pathLst>
                </a:custGeom>
                <a:solidFill>
                  <a:srgbClr val="1C1B1B"/>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10" name="Google Shape;510;p33"/>
                <p:cNvSpPr/>
                <p:nvPr/>
              </p:nvSpPr>
              <p:spPr>
                <a:xfrm>
                  <a:off x="5160631" y="1247944"/>
                  <a:ext cx="271061" cy="181477"/>
                </a:xfrm>
                <a:custGeom>
                  <a:rect b="b" l="l" r="r" t="t"/>
                  <a:pathLst>
                    <a:path extrusionOk="0" h="181477" w="271061">
                      <a:moveTo>
                        <a:pt x="271061" y="51140"/>
                      </a:moveTo>
                      <a:cubicBezTo>
                        <a:pt x="269869" y="79669"/>
                        <a:pt x="235400" y="80266"/>
                        <a:pt x="235400" y="80266"/>
                      </a:cubicBezTo>
                      <a:cubicBezTo>
                        <a:pt x="235400" y="80266"/>
                        <a:pt x="232442" y="103452"/>
                        <a:pt x="198545" y="111753"/>
                      </a:cubicBezTo>
                      <a:cubicBezTo>
                        <a:pt x="164673" y="120078"/>
                        <a:pt x="139101" y="104621"/>
                        <a:pt x="139101" y="104621"/>
                      </a:cubicBezTo>
                      <a:cubicBezTo>
                        <a:pt x="121879" y="125612"/>
                        <a:pt x="101269" y="104621"/>
                        <a:pt x="101269" y="104621"/>
                      </a:cubicBezTo>
                      <a:cubicBezTo>
                        <a:pt x="101269" y="104621"/>
                        <a:pt x="95019" y="145053"/>
                        <a:pt x="89175" y="145625"/>
                      </a:cubicBezTo>
                      <a:cubicBezTo>
                        <a:pt x="85025" y="146055"/>
                        <a:pt x="82091" y="132410"/>
                        <a:pt x="82091" y="132410"/>
                      </a:cubicBezTo>
                      <a:cubicBezTo>
                        <a:pt x="79896" y="131552"/>
                        <a:pt x="77558" y="130931"/>
                        <a:pt x="75125" y="130621"/>
                      </a:cubicBezTo>
                      <a:cubicBezTo>
                        <a:pt x="58666" y="128451"/>
                        <a:pt x="43567" y="140020"/>
                        <a:pt x="41396" y="156479"/>
                      </a:cubicBezTo>
                      <a:cubicBezTo>
                        <a:pt x="40131" y="166021"/>
                        <a:pt x="43495" y="175085"/>
                        <a:pt x="49745" y="181478"/>
                      </a:cubicBezTo>
                      <a:cubicBezTo>
                        <a:pt x="49745" y="181478"/>
                        <a:pt x="5925" y="166426"/>
                        <a:pt x="916" y="138493"/>
                      </a:cubicBezTo>
                      <a:cubicBezTo>
                        <a:pt x="-4094" y="110560"/>
                        <a:pt x="13081" y="101639"/>
                        <a:pt x="13081" y="101639"/>
                      </a:cubicBezTo>
                      <a:cubicBezTo>
                        <a:pt x="13081" y="101639"/>
                        <a:pt x="-14255" y="80242"/>
                        <a:pt x="13081" y="43388"/>
                      </a:cubicBezTo>
                      <a:cubicBezTo>
                        <a:pt x="40418" y="6533"/>
                        <a:pt x="71189" y="26141"/>
                        <a:pt x="71189" y="26141"/>
                      </a:cubicBezTo>
                      <a:cubicBezTo>
                        <a:pt x="88293" y="2359"/>
                        <a:pt x="120042" y="19605"/>
                        <a:pt x="120042" y="19605"/>
                      </a:cubicBezTo>
                      <a:cubicBezTo>
                        <a:pt x="169968" y="-26170"/>
                        <a:pt x="221684" y="22563"/>
                        <a:pt x="221684" y="22563"/>
                      </a:cubicBezTo>
                      <a:cubicBezTo>
                        <a:pt x="242484" y="2955"/>
                        <a:pt x="272206" y="22563"/>
                        <a:pt x="271014" y="51092"/>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11" name="Google Shape;511;p33"/>
                <p:cNvSpPr/>
                <p:nvPr/>
              </p:nvSpPr>
              <p:spPr>
                <a:xfrm>
                  <a:off x="5222469" y="1497334"/>
                  <a:ext cx="175636" cy="456444"/>
                </a:xfrm>
                <a:custGeom>
                  <a:rect b="b" l="l" r="r" t="t"/>
                  <a:pathLst>
                    <a:path extrusionOk="0" h="456444" w="175636">
                      <a:moveTo>
                        <a:pt x="0" y="40385"/>
                      </a:moveTo>
                      <a:lnTo>
                        <a:pt x="23043" y="33849"/>
                      </a:lnTo>
                      <a:lnTo>
                        <a:pt x="33204" y="0"/>
                      </a:lnTo>
                      <a:lnTo>
                        <a:pt x="88259" y="10066"/>
                      </a:lnTo>
                      <a:lnTo>
                        <a:pt x="88259" y="40385"/>
                      </a:lnTo>
                      <a:lnTo>
                        <a:pt x="97252" y="41720"/>
                      </a:lnTo>
                      <a:lnTo>
                        <a:pt x="175636" y="456445"/>
                      </a:lnTo>
                      <a:lnTo>
                        <a:pt x="0" y="456445"/>
                      </a:lnTo>
                      <a:lnTo>
                        <a:pt x="0" y="4038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12" name="Google Shape;512;p33"/>
                <p:cNvSpPr/>
                <p:nvPr/>
              </p:nvSpPr>
              <p:spPr>
                <a:xfrm>
                  <a:off x="5261757" y="1315638"/>
                  <a:ext cx="184939" cy="57883"/>
                </a:xfrm>
                <a:custGeom>
                  <a:rect b="b" l="l" r="r" t="t"/>
                  <a:pathLst>
                    <a:path extrusionOk="0" h="57883" w="184939">
                      <a:moveTo>
                        <a:pt x="310" y="36854"/>
                      </a:moveTo>
                      <a:cubicBezTo>
                        <a:pt x="5486" y="44488"/>
                        <a:pt x="12237" y="53314"/>
                        <a:pt x="21611" y="55174"/>
                      </a:cubicBezTo>
                      <a:cubicBezTo>
                        <a:pt x="32370" y="56892"/>
                        <a:pt x="36663" y="45990"/>
                        <a:pt x="36663" y="36950"/>
                      </a:cubicBezTo>
                      <a:cubicBezTo>
                        <a:pt x="36663" y="36950"/>
                        <a:pt x="36974" y="23592"/>
                        <a:pt x="36974" y="23592"/>
                      </a:cubicBezTo>
                      <a:lnTo>
                        <a:pt x="39335" y="36687"/>
                      </a:lnTo>
                      <a:cubicBezTo>
                        <a:pt x="46038" y="58466"/>
                        <a:pt x="76356" y="56510"/>
                        <a:pt x="94223" y="52264"/>
                      </a:cubicBezTo>
                      <a:cubicBezTo>
                        <a:pt x="113330" y="48185"/>
                        <a:pt x="138043" y="36282"/>
                        <a:pt x="132723" y="13072"/>
                      </a:cubicBezTo>
                      <a:cubicBezTo>
                        <a:pt x="132723" y="13072"/>
                        <a:pt x="131888" y="10043"/>
                        <a:pt x="131888" y="10043"/>
                      </a:cubicBezTo>
                      <a:cubicBezTo>
                        <a:pt x="148896" y="15672"/>
                        <a:pt x="175827" y="20300"/>
                        <a:pt x="184653" y="0"/>
                      </a:cubicBezTo>
                      <a:cubicBezTo>
                        <a:pt x="184653" y="0"/>
                        <a:pt x="184939" y="119"/>
                        <a:pt x="184939" y="119"/>
                      </a:cubicBezTo>
                      <a:cubicBezTo>
                        <a:pt x="183580" y="4747"/>
                        <a:pt x="180646" y="9017"/>
                        <a:pt x="176567" y="11879"/>
                      </a:cubicBezTo>
                      <a:cubicBezTo>
                        <a:pt x="163948" y="20157"/>
                        <a:pt x="147584" y="17914"/>
                        <a:pt x="133749" y="14122"/>
                      </a:cubicBezTo>
                      <a:cubicBezTo>
                        <a:pt x="133749" y="14122"/>
                        <a:pt x="135824" y="12046"/>
                        <a:pt x="135824" y="12046"/>
                      </a:cubicBezTo>
                      <a:cubicBezTo>
                        <a:pt x="139188" y="23258"/>
                        <a:pt x="133773" y="35423"/>
                        <a:pt x="124708" y="42150"/>
                      </a:cubicBezTo>
                      <a:cubicBezTo>
                        <a:pt x="115978" y="48924"/>
                        <a:pt x="105196" y="52073"/>
                        <a:pt x="94509" y="53934"/>
                      </a:cubicBezTo>
                      <a:cubicBezTo>
                        <a:pt x="75855" y="57059"/>
                        <a:pt x="43796" y="59778"/>
                        <a:pt x="36640" y="37141"/>
                      </a:cubicBezTo>
                      <a:cubicBezTo>
                        <a:pt x="36640" y="37141"/>
                        <a:pt x="39311" y="36878"/>
                        <a:pt x="39311" y="36878"/>
                      </a:cubicBezTo>
                      <a:cubicBezTo>
                        <a:pt x="39908" y="52145"/>
                        <a:pt x="28553" y="64072"/>
                        <a:pt x="14026" y="54387"/>
                      </a:cubicBezTo>
                      <a:cubicBezTo>
                        <a:pt x="7824" y="50022"/>
                        <a:pt x="3363" y="43677"/>
                        <a:pt x="0" y="36997"/>
                      </a:cubicBezTo>
                      <a:cubicBezTo>
                        <a:pt x="0" y="36997"/>
                        <a:pt x="286" y="36854"/>
                        <a:pt x="286" y="36854"/>
                      </a:cubicBezTo>
                      <a:lnTo>
                        <a:pt x="286" y="36854"/>
                      </a:lnTo>
                      <a:close/>
                    </a:path>
                  </a:pathLst>
                </a:custGeom>
                <a:solidFill>
                  <a:srgbClr val="805DC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13" name="Google Shape;513;p33"/>
                <p:cNvSpPr/>
                <p:nvPr/>
              </p:nvSpPr>
              <p:spPr>
                <a:xfrm>
                  <a:off x="5147147" y="1315734"/>
                  <a:ext cx="26683" cy="34015"/>
                </a:xfrm>
                <a:custGeom>
                  <a:rect b="b" l="l" r="r" t="t"/>
                  <a:pathLst>
                    <a:path extrusionOk="0" h="34015" w="26683">
                      <a:moveTo>
                        <a:pt x="26517" y="34016"/>
                      </a:moveTo>
                      <a:cubicBezTo>
                        <a:pt x="22867" y="32918"/>
                        <a:pt x="19599" y="30891"/>
                        <a:pt x="16928" y="28243"/>
                      </a:cubicBezTo>
                      <a:cubicBezTo>
                        <a:pt x="14519" y="25333"/>
                        <a:pt x="12276" y="22423"/>
                        <a:pt x="9223" y="20109"/>
                      </a:cubicBezTo>
                      <a:cubicBezTo>
                        <a:pt x="3403" y="15386"/>
                        <a:pt x="-1249" y="7729"/>
                        <a:pt x="301" y="0"/>
                      </a:cubicBezTo>
                      <a:lnTo>
                        <a:pt x="612" y="0"/>
                      </a:lnTo>
                      <a:cubicBezTo>
                        <a:pt x="2401" y="5319"/>
                        <a:pt x="4905" y="9685"/>
                        <a:pt x="7625" y="14360"/>
                      </a:cubicBezTo>
                      <a:cubicBezTo>
                        <a:pt x="9604" y="17366"/>
                        <a:pt x="11227" y="20777"/>
                        <a:pt x="14017" y="23186"/>
                      </a:cubicBezTo>
                      <a:cubicBezTo>
                        <a:pt x="18621" y="26287"/>
                        <a:pt x="23154" y="29316"/>
                        <a:pt x="26684" y="33753"/>
                      </a:cubicBezTo>
                      <a:cubicBezTo>
                        <a:pt x="26684" y="33753"/>
                        <a:pt x="26517" y="34016"/>
                        <a:pt x="26517" y="34016"/>
                      </a:cubicBezTo>
                      <a:lnTo>
                        <a:pt x="26517" y="34016"/>
                      </a:lnTo>
                      <a:close/>
                    </a:path>
                  </a:pathLst>
                </a:custGeom>
                <a:solidFill>
                  <a:srgbClr val="805DC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14" name="Google Shape;514;p33"/>
                <p:cNvSpPr/>
                <p:nvPr/>
              </p:nvSpPr>
              <p:spPr>
                <a:xfrm>
                  <a:off x="5144448" y="1345945"/>
                  <a:ext cx="29358" cy="14944"/>
                </a:xfrm>
                <a:custGeom>
                  <a:rect b="b" l="l" r="r" t="t"/>
                  <a:pathLst>
                    <a:path extrusionOk="0" h="14944" w="29358">
                      <a:moveTo>
                        <a:pt x="29239" y="3805"/>
                      </a:moveTo>
                      <a:cubicBezTo>
                        <a:pt x="24063" y="3900"/>
                        <a:pt x="20294" y="2445"/>
                        <a:pt x="15547" y="1348"/>
                      </a:cubicBezTo>
                      <a:cubicBezTo>
                        <a:pt x="11254" y="1109"/>
                        <a:pt x="6912" y="3566"/>
                        <a:pt x="4479" y="6930"/>
                      </a:cubicBezTo>
                      <a:cubicBezTo>
                        <a:pt x="2833" y="9029"/>
                        <a:pt x="1975" y="11844"/>
                        <a:pt x="925" y="14945"/>
                      </a:cubicBezTo>
                      <a:lnTo>
                        <a:pt x="615" y="14945"/>
                      </a:lnTo>
                      <a:cubicBezTo>
                        <a:pt x="-1079" y="10031"/>
                        <a:pt x="758" y="3757"/>
                        <a:pt x="5743" y="1515"/>
                      </a:cubicBezTo>
                      <a:cubicBezTo>
                        <a:pt x="8821" y="-179"/>
                        <a:pt x="12303" y="513"/>
                        <a:pt x="15571" y="322"/>
                      </a:cubicBezTo>
                      <a:cubicBezTo>
                        <a:pt x="18744" y="-60"/>
                        <a:pt x="22107" y="-370"/>
                        <a:pt x="25137" y="1038"/>
                      </a:cubicBezTo>
                      <a:cubicBezTo>
                        <a:pt x="26639" y="1658"/>
                        <a:pt x="28094" y="2373"/>
                        <a:pt x="29359" y="3495"/>
                      </a:cubicBezTo>
                      <a:lnTo>
                        <a:pt x="29239" y="3781"/>
                      </a:lnTo>
                      <a:lnTo>
                        <a:pt x="29239" y="3781"/>
                      </a:lnTo>
                      <a:close/>
                    </a:path>
                  </a:pathLst>
                </a:custGeom>
                <a:solidFill>
                  <a:srgbClr val="805DC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15" name="Google Shape;515;p33"/>
                <p:cNvSpPr/>
                <p:nvPr/>
              </p:nvSpPr>
              <p:spPr>
                <a:xfrm>
                  <a:off x="4965896" y="1531182"/>
                  <a:ext cx="330305" cy="518750"/>
                </a:xfrm>
                <a:custGeom>
                  <a:rect b="b" l="l" r="r" t="t"/>
                  <a:pathLst>
                    <a:path extrusionOk="0" h="518750" w="330305">
                      <a:moveTo>
                        <a:pt x="279616" y="0"/>
                      </a:moveTo>
                      <a:lnTo>
                        <a:pt x="330305" y="518751"/>
                      </a:lnTo>
                      <a:lnTo>
                        <a:pt x="65336" y="450004"/>
                      </a:lnTo>
                      <a:lnTo>
                        <a:pt x="0" y="366253"/>
                      </a:lnTo>
                      <a:lnTo>
                        <a:pt x="40146" y="113879"/>
                      </a:lnTo>
                      <a:cubicBezTo>
                        <a:pt x="46444" y="74233"/>
                        <a:pt x="76571" y="42603"/>
                        <a:pt x="115859" y="34373"/>
                      </a:cubicBezTo>
                      <a:lnTo>
                        <a:pt x="279592" y="48"/>
                      </a:lnTo>
                      <a:close/>
                    </a:path>
                  </a:pathLst>
                </a:custGeom>
                <a:solidFill>
                  <a:srgbClr val="EFEFE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16" name="Google Shape;516;p33"/>
                <p:cNvSpPr/>
                <p:nvPr/>
              </p:nvSpPr>
              <p:spPr>
                <a:xfrm>
                  <a:off x="5319698" y="1539054"/>
                  <a:ext cx="260270" cy="510855"/>
                </a:xfrm>
                <a:custGeom>
                  <a:rect b="b" l="l" r="r" t="t"/>
                  <a:pathLst>
                    <a:path extrusionOk="0" h="510855" w="260270">
                      <a:moveTo>
                        <a:pt x="24" y="0"/>
                      </a:moveTo>
                      <a:lnTo>
                        <a:pt x="58036" y="510855"/>
                      </a:lnTo>
                      <a:lnTo>
                        <a:pt x="209461" y="510855"/>
                      </a:lnTo>
                      <a:lnTo>
                        <a:pt x="260270" y="166930"/>
                      </a:lnTo>
                      <a:lnTo>
                        <a:pt x="244359" y="112113"/>
                      </a:lnTo>
                      <a:cubicBezTo>
                        <a:pt x="233029" y="73065"/>
                        <a:pt x="202615" y="41911"/>
                        <a:pt x="167907" y="33801"/>
                      </a:cubicBezTo>
                      <a:lnTo>
                        <a:pt x="0" y="0"/>
                      </a:lnTo>
                      <a:close/>
                    </a:path>
                  </a:pathLst>
                </a:custGeom>
                <a:solidFill>
                  <a:srgbClr val="EFEFE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17" name="Google Shape;517;p33"/>
                <p:cNvSpPr/>
                <p:nvPr/>
              </p:nvSpPr>
              <p:spPr>
                <a:xfrm>
                  <a:off x="5503540" y="1634016"/>
                  <a:ext cx="28076" cy="254664"/>
                </a:xfrm>
                <a:custGeom>
                  <a:rect b="b" l="l" r="r" t="t"/>
                  <a:pathLst>
                    <a:path extrusionOk="0" h="254664" w="28076">
                      <a:moveTo>
                        <a:pt x="0" y="0"/>
                      </a:moveTo>
                      <a:lnTo>
                        <a:pt x="0" y="254664"/>
                      </a:lnTo>
                      <a:lnTo>
                        <a:pt x="28076" y="254664"/>
                      </a:lnTo>
                      <a:lnTo>
                        <a:pt x="0" y="0"/>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18" name="Google Shape;518;p33"/>
                <p:cNvSpPr/>
                <p:nvPr/>
              </p:nvSpPr>
              <p:spPr>
                <a:xfrm>
                  <a:off x="5529183" y="1539054"/>
                  <a:ext cx="256763" cy="510855"/>
                </a:xfrm>
                <a:custGeom>
                  <a:rect b="b" l="l" r="r" t="t"/>
                  <a:pathLst>
                    <a:path extrusionOk="0" h="510855" w="256763">
                      <a:moveTo>
                        <a:pt x="31249" y="271577"/>
                      </a:moveTo>
                      <a:lnTo>
                        <a:pt x="82010" y="0"/>
                      </a:lnTo>
                      <a:lnTo>
                        <a:pt x="256764" y="0"/>
                      </a:lnTo>
                      <a:lnTo>
                        <a:pt x="204690" y="414343"/>
                      </a:lnTo>
                      <a:cubicBezTo>
                        <a:pt x="197773" y="469493"/>
                        <a:pt x="150876" y="510855"/>
                        <a:pt x="95296" y="510855"/>
                      </a:cubicBezTo>
                      <a:lnTo>
                        <a:pt x="0" y="510855"/>
                      </a:lnTo>
                      <a:lnTo>
                        <a:pt x="31249" y="271577"/>
                      </a:lnTo>
                      <a:close/>
                    </a:path>
                  </a:pathLst>
                </a:custGeom>
                <a:solidFill>
                  <a:srgbClr val="EFEFE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19" name="Google Shape;519;p33"/>
                <p:cNvSpPr/>
                <p:nvPr/>
              </p:nvSpPr>
              <p:spPr>
                <a:xfrm>
                  <a:off x="5639770" y="1528677"/>
                  <a:ext cx="109656" cy="10376"/>
                </a:xfrm>
                <a:custGeom>
                  <a:rect b="b" l="l" r="r" t="t"/>
                  <a:pathLst>
                    <a:path extrusionOk="0" h="10376" w="109656">
                      <a:moveTo>
                        <a:pt x="109656" y="10377"/>
                      </a:moveTo>
                      <a:lnTo>
                        <a:pt x="1312" y="0"/>
                      </a:lnTo>
                      <a:lnTo>
                        <a:pt x="0" y="10377"/>
                      </a:lnTo>
                      <a:lnTo>
                        <a:pt x="109656" y="10377"/>
                      </a:lnTo>
                      <a:close/>
                    </a:path>
                  </a:pathLst>
                </a:custGeom>
                <a:solidFill>
                  <a:srgbClr val="1C1B1B"/>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20" name="Google Shape;520;p33"/>
                <p:cNvSpPr/>
                <p:nvPr/>
              </p:nvSpPr>
              <p:spPr>
                <a:xfrm>
                  <a:off x="5361681" y="1551744"/>
                  <a:ext cx="60493" cy="356711"/>
                </a:xfrm>
                <a:custGeom>
                  <a:rect b="b" l="l" r="r" t="t"/>
                  <a:pathLst>
                    <a:path extrusionOk="0" h="356711" w="60493">
                      <a:moveTo>
                        <a:pt x="21135" y="24"/>
                      </a:moveTo>
                      <a:cubicBezTo>
                        <a:pt x="21731" y="15481"/>
                        <a:pt x="22184" y="32847"/>
                        <a:pt x="22661" y="48423"/>
                      </a:cubicBezTo>
                      <a:cubicBezTo>
                        <a:pt x="22804" y="58824"/>
                        <a:pt x="22661" y="117433"/>
                        <a:pt x="22709" y="129073"/>
                      </a:cubicBezTo>
                      <a:cubicBezTo>
                        <a:pt x="22709" y="129073"/>
                        <a:pt x="21015" y="127499"/>
                        <a:pt x="21015" y="127499"/>
                      </a:cubicBezTo>
                      <a:lnTo>
                        <a:pt x="58299" y="124637"/>
                      </a:lnTo>
                      <a:lnTo>
                        <a:pt x="60493" y="124470"/>
                      </a:lnTo>
                      <a:cubicBezTo>
                        <a:pt x="50522" y="163805"/>
                        <a:pt x="25810" y="261320"/>
                        <a:pt x="16149" y="299486"/>
                      </a:cubicBezTo>
                      <a:cubicBezTo>
                        <a:pt x="11163" y="318330"/>
                        <a:pt x="5343" y="337986"/>
                        <a:pt x="0" y="356711"/>
                      </a:cubicBezTo>
                      <a:cubicBezTo>
                        <a:pt x="3006" y="342805"/>
                        <a:pt x="6536" y="327156"/>
                        <a:pt x="9661" y="313178"/>
                      </a:cubicBezTo>
                      <a:cubicBezTo>
                        <a:pt x="11450" y="303899"/>
                        <a:pt x="25142" y="251396"/>
                        <a:pt x="27670" y="241092"/>
                      </a:cubicBezTo>
                      <a:cubicBezTo>
                        <a:pt x="27670" y="241092"/>
                        <a:pt x="56892" y="125829"/>
                        <a:pt x="56892" y="125829"/>
                      </a:cubicBezTo>
                      <a:lnTo>
                        <a:pt x="58537" y="127785"/>
                      </a:lnTo>
                      <a:lnTo>
                        <a:pt x="21254" y="130648"/>
                      </a:lnTo>
                      <a:lnTo>
                        <a:pt x="19560" y="130767"/>
                      </a:lnTo>
                      <a:cubicBezTo>
                        <a:pt x="19608" y="117504"/>
                        <a:pt x="19441" y="60804"/>
                        <a:pt x="19608" y="48400"/>
                      </a:cubicBezTo>
                      <a:cubicBezTo>
                        <a:pt x="20109" y="32847"/>
                        <a:pt x="20538" y="15481"/>
                        <a:pt x="21135" y="0"/>
                      </a:cubicBezTo>
                      <a:lnTo>
                        <a:pt x="21135" y="0"/>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21" name="Google Shape;521;p33"/>
                <p:cNvSpPr/>
                <p:nvPr/>
              </p:nvSpPr>
              <p:spPr>
                <a:xfrm>
                  <a:off x="5184780" y="1543849"/>
                  <a:ext cx="97443" cy="364702"/>
                </a:xfrm>
                <a:custGeom>
                  <a:rect b="b" l="l" r="r" t="t"/>
                  <a:pathLst>
                    <a:path extrusionOk="0" h="364702" w="97443">
                      <a:moveTo>
                        <a:pt x="97443" y="364655"/>
                      </a:moveTo>
                      <a:cubicBezTo>
                        <a:pt x="81795" y="331307"/>
                        <a:pt x="66028" y="295956"/>
                        <a:pt x="51858" y="261940"/>
                      </a:cubicBezTo>
                      <a:cubicBezTo>
                        <a:pt x="37952" y="227590"/>
                        <a:pt x="22590" y="192406"/>
                        <a:pt x="7204" y="158819"/>
                      </a:cubicBezTo>
                      <a:cubicBezTo>
                        <a:pt x="7204" y="158819"/>
                        <a:pt x="6631" y="157531"/>
                        <a:pt x="6631" y="157531"/>
                      </a:cubicBezTo>
                      <a:lnTo>
                        <a:pt x="8039" y="157221"/>
                      </a:lnTo>
                      <a:lnTo>
                        <a:pt x="38739" y="150232"/>
                      </a:lnTo>
                      <a:lnTo>
                        <a:pt x="37618" y="152045"/>
                      </a:lnTo>
                      <a:cubicBezTo>
                        <a:pt x="34326" y="139426"/>
                        <a:pt x="30915" y="126831"/>
                        <a:pt x="27718" y="114189"/>
                      </a:cubicBezTo>
                      <a:cubicBezTo>
                        <a:pt x="22065" y="91981"/>
                        <a:pt x="14074" y="60231"/>
                        <a:pt x="8874" y="38214"/>
                      </a:cubicBezTo>
                      <a:cubicBezTo>
                        <a:pt x="6608" y="28792"/>
                        <a:pt x="2147" y="9542"/>
                        <a:pt x="0" y="71"/>
                      </a:cubicBezTo>
                      <a:cubicBezTo>
                        <a:pt x="0" y="71"/>
                        <a:pt x="310" y="0"/>
                        <a:pt x="310" y="0"/>
                      </a:cubicBezTo>
                      <a:cubicBezTo>
                        <a:pt x="3029" y="9446"/>
                        <a:pt x="8301" y="28243"/>
                        <a:pt x="10878" y="37689"/>
                      </a:cubicBezTo>
                      <a:cubicBezTo>
                        <a:pt x="20848" y="73971"/>
                        <a:pt x="31416" y="114809"/>
                        <a:pt x="40456" y="151329"/>
                      </a:cubicBezTo>
                      <a:lnTo>
                        <a:pt x="40838" y="152832"/>
                      </a:lnTo>
                      <a:lnTo>
                        <a:pt x="39335" y="153142"/>
                      </a:lnTo>
                      <a:lnTo>
                        <a:pt x="8516" y="159535"/>
                      </a:lnTo>
                      <a:lnTo>
                        <a:pt x="9351" y="157937"/>
                      </a:lnTo>
                      <a:cubicBezTo>
                        <a:pt x="23281" y="192119"/>
                        <a:pt x="38500" y="227447"/>
                        <a:pt x="54005" y="261057"/>
                      </a:cubicBezTo>
                      <a:cubicBezTo>
                        <a:pt x="60827" y="276014"/>
                        <a:pt x="69916" y="297267"/>
                        <a:pt x="76404" y="312582"/>
                      </a:cubicBezTo>
                      <a:cubicBezTo>
                        <a:pt x="83345" y="329780"/>
                        <a:pt x="91718" y="347647"/>
                        <a:pt x="97443" y="364702"/>
                      </a:cubicBezTo>
                      <a:lnTo>
                        <a:pt x="97443" y="364702"/>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522" name="Google Shape;522;p33"/>
                <p:cNvGrpSpPr/>
                <p:nvPr/>
              </p:nvGrpSpPr>
              <p:grpSpPr>
                <a:xfrm>
                  <a:off x="5392214" y="1704550"/>
                  <a:ext cx="273914" cy="345358"/>
                  <a:chOff x="5392214" y="1704550"/>
                  <a:chExt cx="273914" cy="345358"/>
                </a:xfrm>
              </p:grpSpPr>
              <p:sp>
                <p:nvSpPr>
                  <p:cNvPr id="523" name="Google Shape;523;p33"/>
                  <p:cNvSpPr/>
                  <p:nvPr/>
                </p:nvSpPr>
                <p:spPr>
                  <a:xfrm>
                    <a:off x="5392214" y="1744889"/>
                    <a:ext cx="273914" cy="305019"/>
                  </a:xfrm>
                  <a:custGeom>
                    <a:rect b="b" l="l" r="r" t="t"/>
                    <a:pathLst>
                      <a:path extrusionOk="0" h="305019" w="273914">
                        <a:moveTo>
                          <a:pt x="246077" y="0"/>
                        </a:moveTo>
                        <a:lnTo>
                          <a:pt x="136945" y="0"/>
                        </a:lnTo>
                        <a:lnTo>
                          <a:pt x="27838" y="0"/>
                        </a:lnTo>
                        <a:lnTo>
                          <a:pt x="0" y="305020"/>
                        </a:lnTo>
                        <a:lnTo>
                          <a:pt x="136945" y="305020"/>
                        </a:lnTo>
                        <a:lnTo>
                          <a:pt x="273915" y="305020"/>
                        </a:lnTo>
                        <a:lnTo>
                          <a:pt x="246077" y="0"/>
                        </a:ln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24" name="Google Shape;524;p33"/>
                  <p:cNvSpPr/>
                  <p:nvPr/>
                </p:nvSpPr>
                <p:spPr>
                  <a:xfrm>
                    <a:off x="5410162" y="1836822"/>
                    <a:ext cx="225957" cy="199906"/>
                  </a:xfrm>
                  <a:custGeom>
                    <a:rect b="b" l="l" r="r" t="t"/>
                    <a:pathLst>
                      <a:path extrusionOk="0" h="199906" w="225957">
                        <a:moveTo>
                          <a:pt x="225958" y="187277"/>
                        </a:moveTo>
                        <a:cubicBezTo>
                          <a:pt x="208736" y="193574"/>
                          <a:pt x="190535" y="196461"/>
                          <a:pt x="172478" y="198369"/>
                        </a:cubicBezTo>
                        <a:cubicBezTo>
                          <a:pt x="154659" y="199920"/>
                          <a:pt x="136816" y="201065"/>
                          <a:pt x="118997" y="197868"/>
                        </a:cubicBezTo>
                        <a:cubicBezTo>
                          <a:pt x="110076" y="196365"/>
                          <a:pt x="101178" y="194338"/>
                          <a:pt x="92257" y="192763"/>
                        </a:cubicBezTo>
                        <a:cubicBezTo>
                          <a:pt x="74462" y="189615"/>
                          <a:pt x="56643" y="189877"/>
                          <a:pt x="38776" y="192310"/>
                        </a:cubicBezTo>
                        <a:cubicBezTo>
                          <a:pt x="26778" y="194052"/>
                          <a:pt x="14255" y="196485"/>
                          <a:pt x="2232" y="198297"/>
                        </a:cubicBezTo>
                        <a:cubicBezTo>
                          <a:pt x="1230" y="186490"/>
                          <a:pt x="-153" y="173060"/>
                          <a:pt x="14" y="161348"/>
                        </a:cubicBezTo>
                        <a:cubicBezTo>
                          <a:pt x="14" y="161348"/>
                          <a:pt x="228" y="138019"/>
                          <a:pt x="228" y="138019"/>
                        </a:cubicBezTo>
                        <a:cubicBezTo>
                          <a:pt x="181" y="98946"/>
                          <a:pt x="6597" y="60183"/>
                          <a:pt x="17666" y="22685"/>
                        </a:cubicBezTo>
                        <a:cubicBezTo>
                          <a:pt x="19980" y="15099"/>
                          <a:pt x="22484" y="7514"/>
                          <a:pt x="25728" y="0"/>
                        </a:cubicBezTo>
                        <a:lnTo>
                          <a:pt x="28877" y="262"/>
                        </a:lnTo>
                        <a:cubicBezTo>
                          <a:pt x="30833" y="8206"/>
                          <a:pt x="32050" y="16101"/>
                          <a:pt x="33123" y="23973"/>
                        </a:cubicBezTo>
                        <a:cubicBezTo>
                          <a:pt x="37918" y="62783"/>
                          <a:pt x="37894" y="102071"/>
                          <a:pt x="31477" y="140619"/>
                        </a:cubicBezTo>
                        <a:cubicBezTo>
                          <a:pt x="29426" y="154287"/>
                          <a:pt x="26635" y="173418"/>
                          <a:pt x="23033" y="186633"/>
                        </a:cubicBezTo>
                        <a:lnTo>
                          <a:pt x="12036" y="174706"/>
                        </a:lnTo>
                        <a:cubicBezTo>
                          <a:pt x="16497" y="175422"/>
                          <a:pt x="20958" y="176233"/>
                          <a:pt x="25394" y="176996"/>
                        </a:cubicBezTo>
                        <a:cubicBezTo>
                          <a:pt x="47507" y="181027"/>
                          <a:pt x="70001" y="182673"/>
                          <a:pt x="92233" y="178642"/>
                        </a:cubicBezTo>
                        <a:cubicBezTo>
                          <a:pt x="101154" y="177068"/>
                          <a:pt x="110052" y="175040"/>
                          <a:pt x="118973" y="173537"/>
                        </a:cubicBezTo>
                        <a:cubicBezTo>
                          <a:pt x="145737" y="169243"/>
                          <a:pt x="172692" y="172297"/>
                          <a:pt x="199194" y="176901"/>
                        </a:cubicBezTo>
                        <a:cubicBezTo>
                          <a:pt x="208259" y="178713"/>
                          <a:pt x="217180" y="180837"/>
                          <a:pt x="225934" y="184128"/>
                        </a:cubicBezTo>
                        <a:lnTo>
                          <a:pt x="225934" y="187277"/>
                        </a:lnTo>
                        <a:lnTo>
                          <a:pt x="225934" y="187277"/>
                        </a:lnTo>
                        <a:close/>
                      </a:path>
                    </a:pathLst>
                  </a:custGeom>
                  <a:solidFill>
                    <a:srgbClr val="D9864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25" name="Google Shape;525;p33"/>
                  <p:cNvSpPr/>
                  <p:nvPr/>
                </p:nvSpPr>
                <p:spPr>
                  <a:xfrm>
                    <a:off x="5422226" y="1740973"/>
                    <a:ext cx="213897" cy="277635"/>
                  </a:xfrm>
                  <a:custGeom>
                    <a:rect b="b" l="l" r="r" t="t"/>
                    <a:pathLst>
                      <a:path extrusionOk="0" h="277635" w="213897">
                        <a:moveTo>
                          <a:pt x="0" y="277636"/>
                        </a:moveTo>
                        <a:lnTo>
                          <a:pt x="22828" y="0"/>
                        </a:lnTo>
                        <a:lnTo>
                          <a:pt x="191070" y="0"/>
                        </a:lnTo>
                        <a:lnTo>
                          <a:pt x="213898" y="277636"/>
                        </a:lnTo>
                        <a:lnTo>
                          <a:pt x="0" y="277636"/>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26" name="Google Shape;526;p33"/>
                  <p:cNvSpPr/>
                  <p:nvPr/>
                </p:nvSpPr>
                <p:spPr>
                  <a:xfrm>
                    <a:off x="5471766" y="1728573"/>
                    <a:ext cx="119579" cy="32608"/>
                  </a:xfrm>
                  <a:custGeom>
                    <a:rect b="b" l="l" r="r" t="t"/>
                    <a:pathLst>
                      <a:path extrusionOk="0" h="32608" w="119579">
                        <a:moveTo>
                          <a:pt x="0" y="0"/>
                        </a:moveTo>
                        <a:lnTo>
                          <a:pt x="119580" y="0"/>
                        </a:lnTo>
                        <a:lnTo>
                          <a:pt x="119580" y="32608"/>
                        </a:lnTo>
                        <a:lnTo>
                          <a:pt x="0" y="32608"/>
                        </a:lnTo>
                        <a:close/>
                      </a:path>
                    </a:pathLst>
                  </a:custGeom>
                  <a:solidFill>
                    <a:srgbClr val="805DC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27" name="Google Shape;527;p33"/>
                  <p:cNvSpPr/>
                  <p:nvPr/>
                </p:nvSpPr>
                <p:spPr>
                  <a:xfrm>
                    <a:off x="5486556" y="1704550"/>
                    <a:ext cx="90167" cy="24022"/>
                  </a:xfrm>
                  <a:custGeom>
                    <a:rect b="b" l="l" r="r" t="t"/>
                    <a:pathLst>
                      <a:path extrusionOk="0" h="24022" w="90167">
                        <a:moveTo>
                          <a:pt x="1217" y="24023"/>
                        </a:moveTo>
                        <a:cubicBezTo>
                          <a:pt x="382" y="16151"/>
                          <a:pt x="96" y="8232"/>
                          <a:pt x="0" y="336"/>
                        </a:cubicBezTo>
                        <a:cubicBezTo>
                          <a:pt x="6846" y="50"/>
                          <a:pt x="16268" y="527"/>
                          <a:pt x="23210" y="956"/>
                        </a:cubicBezTo>
                        <a:cubicBezTo>
                          <a:pt x="30485" y="1362"/>
                          <a:pt x="37761" y="1195"/>
                          <a:pt x="45036" y="813"/>
                        </a:cubicBezTo>
                        <a:cubicBezTo>
                          <a:pt x="59587" y="50"/>
                          <a:pt x="74114" y="-237"/>
                          <a:pt x="88665" y="217"/>
                        </a:cubicBezTo>
                        <a:cubicBezTo>
                          <a:pt x="88665" y="217"/>
                          <a:pt x="90168" y="264"/>
                          <a:pt x="90168" y="264"/>
                        </a:cubicBezTo>
                        <a:cubicBezTo>
                          <a:pt x="89929" y="8184"/>
                          <a:pt x="89548" y="16127"/>
                          <a:pt x="88832" y="24023"/>
                        </a:cubicBezTo>
                        <a:lnTo>
                          <a:pt x="88522" y="24023"/>
                        </a:lnTo>
                        <a:cubicBezTo>
                          <a:pt x="87830" y="16580"/>
                          <a:pt x="87472" y="9114"/>
                          <a:pt x="87210" y="1672"/>
                        </a:cubicBezTo>
                        <a:lnTo>
                          <a:pt x="88665" y="3127"/>
                        </a:lnTo>
                        <a:cubicBezTo>
                          <a:pt x="74114" y="3580"/>
                          <a:pt x="59563" y="3294"/>
                          <a:pt x="45036" y="2530"/>
                        </a:cubicBezTo>
                        <a:cubicBezTo>
                          <a:pt x="37761" y="2149"/>
                          <a:pt x="30485" y="1982"/>
                          <a:pt x="23210" y="2387"/>
                        </a:cubicBezTo>
                        <a:cubicBezTo>
                          <a:pt x="16841" y="2793"/>
                          <a:pt x="7705" y="3270"/>
                          <a:pt x="1383" y="3031"/>
                        </a:cubicBezTo>
                        <a:lnTo>
                          <a:pt x="2743" y="1672"/>
                        </a:lnTo>
                        <a:cubicBezTo>
                          <a:pt x="2624" y="9138"/>
                          <a:pt x="2314" y="16604"/>
                          <a:pt x="1527" y="24023"/>
                        </a:cubicBezTo>
                        <a:lnTo>
                          <a:pt x="1217" y="24023"/>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28" name="Google Shape;528;p33"/>
                  <p:cNvSpPr/>
                  <p:nvPr/>
                </p:nvSpPr>
                <p:spPr>
                  <a:xfrm>
                    <a:off x="5459028" y="1814869"/>
                    <a:ext cx="20633" cy="20590"/>
                  </a:xfrm>
                  <a:custGeom>
                    <a:rect b="b" l="l" r="r" t="t"/>
                    <a:pathLst>
                      <a:path extrusionOk="0" h="20590" w="20633">
                        <a:moveTo>
                          <a:pt x="19035" y="19305"/>
                        </a:moveTo>
                        <a:cubicBezTo>
                          <a:pt x="13144" y="20283"/>
                          <a:pt x="6202" y="20904"/>
                          <a:pt x="0" y="20427"/>
                        </a:cubicBezTo>
                        <a:cubicBezTo>
                          <a:pt x="572" y="14177"/>
                          <a:pt x="1408" y="7951"/>
                          <a:pt x="525" y="1677"/>
                        </a:cubicBezTo>
                        <a:cubicBezTo>
                          <a:pt x="525" y="1677"/>
                          <a:pt x="453" y="914"/>
                          <a:pt x="453" y="914"/>
                        </a:cubicBezTo>
                        <a:lnTo>
                          <a:pt x="1384" y="819"/>
                        </a:lnTo>
                        <a:cubicBezTo>
                          <a:pt x="7705" y="127"/>
                          <a:pt x="14288" y="-40"/>
                          <a:pt x="20634" y="8"/>
                        </a:cubicBezTo>
                        <a:cubicBezTo>
                          <a:pt x="20586" y="6377"/>
                          <a:pt x="19966" y="13246"/>
                          <a:pt x="19012" y="19329"/>
                        </a:cubicBezTo>
                        <a:lnTo>
                          <a:pt x="19012" y="19329"/>
                        </a:lnTo>
                        <a:close/>
                        <a:moveTo>
                          <a:pt x="18821" y="19091"/>
                        </a:moveTo>
                        <a:cubicBezTo>
                          <a:pt x="18105" y="12960"/>
                          <a:pt x="17366" y="7545"/>
                          <a:pt x="17246" y="1677"/>
                        </a:cubicBezTo>
                        <a:lnTo>
                          <a:pt x="18940" y="3371"/>
                        </a:lnTo>
                        <a:cubicBezTo>
                          <a:pt x="17485" y="3371"/>
                          <a:pt x="16030" y="3371"/>
                          <a:pt x="14551" y="3347"/>
                        </a:cubicBezTo>
                        <a:cubicBezTo>
                          <a:pt x="10281" y="3228"/>
                          <a:pt x="5629" y="3061"/>
                          <a:pt x="1408" y="2560"/>
                        </a:cubicBezTo>
                        <a:lnTo>
                          <a:pt x="2266" y="1701"/>
                        </a:lnTo>
                        <a:cubicBezTo>
                          <a:pt x="1503" y="7569"/>
                          <a:pt x="2075" y="13390"/>
                          <a:pt x="2719" y="19234"/>
                        </a:cubicBezTo>
                        <a:cubicBezTo>
                          <a:pt x="2719" y="19234"/>
                          <a:pt x="1408" y="17922"/>
                          <a:pt x="1408" y="17922"/>
                        </a:cubicBezTo>
                        <a:cubicBezTo>
                          <a:pt x="7371" y="17612"/>
                          <a:pt x="12619" y="18375"/>
                          <a:pt x="18821" y="19115"/>
                        </a:cubicBezTo>
                        <a:lnTo>
                          <a:pt x="18821" y="19115"/>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29" name="Google Shape;529;p33"/>
                  <p:cNvSpPr/>
                  <p:nvPr/>
                </p:nvSpPr>
                <p:spPr>
                  <a:xfrm>
                    <a:off x="5493235" y="1832427"/>
                    <a:ext cx="98110" cy="3256"/>
                  </a:xfrm>
                  <a:custGeom>
                    <a:rect b="b" l="l" r="r" t="t"/>
                    <a:pathLst>
                      <a:path extrusionOk="0" h="3256" w="98110">
                        <a:moveTo>
                          <a:pt x="0" y="1628"/>
                        </a:moveTo>
                        <a:cubicBezTo>
                          <a:pt x="32656" y="-543"/>
                          <a:pt x="65455" y="-543"/>
                          <a:pt x="98111" y="1628"/>
                        </a:cubicBezTo>
                        <a:cubicBezTo>
                          <a:pt x="65455" y="3799"/>
                          <a:pt x="32656" y="3799"/>
                          <a:pt x="0" y="1628"/>
                        </a:cubicBezTo>
                        <a:lnTo>
                          <a:pt x="0" y="1628"/>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30" name="Google Shape;530;p33"/>
                  <p:cNvSpPr/>
                  <p:nvPr/>
                </p:nvSpPr>
                <p:spPr>
                  <a:xfrm>
                    <a:off x="5459028" y="1869495"/>
                    <a:ext cx="20633" cy="20590"/>
                  </a:xfrm>
                  <a:custGeom>
                    <a:rect b="b" l="l" r="r" t="t"/>
                    <a:pathLst>
                      <a:path extrusionOk="0" h="20590" w="20633">
                        <a:moveTo>
                          <a:pt x="19035" y="19305"/>
                        </a:moveTo>
                        <a:cubicBezTo>
                          <a:pt x="13144" y="20283"/>
                          <a:pt x="6202" y="20904"/>
                          <a:pt x="0" y="20426"/>
                        </a:cubicBezTo>
                        <a:cubicBezTo>
                          <a:pt x="572" y="14177"/>
                          <a:pt x="1408" y="7951"/>
                          <a:pt x="525" y="1677"/>
                        </a:cubicBezTo>
                        <a:cubicBezTo>
                          <a:pt x="525" y="1677"/>
                          <a:pt x="453" y="914"/>
                          <a:pt x="453" y="914"/>
                        </a:cubicBezTo>
                        <a:lnTo>
                          <a:pt x="1384" y="819"/>
                        </a:lnTo>
                        <a:cubicBezTo>
                          <a:pt x="7705" y="127"/>
                          <a:pt x="14288" y="-40"/>
                          <a:pt x="20634" y="8"/>
                        </a:cubicBezTo>
                        <a:cubicBezTo>
                          <a:pt x="20586" y="6377"/>
                          <a:pt x="19966" y="13247"/>
                          <a:pt x="19012" y="19329"/>
                        </a:cubicBezTo>
                        <a:lnTo>
                          <a:pt x="19012" y="19329"/>
                        </a:lnTo>
                        <a:close/>
                        <a:moveTo>
                          <a:pt x="18821" y="19091"/>
                        </a:moveTo>
                        <a:cubicBezTo>
                          <a:pt x="18105" y="12960"/>
                          <a:pt x="17366" y="7545"/>
                          <a:pt x="17246" y="1677"/>
                        </a:cubicBezTo>
                        <a:lnTo>
                          <a:pt x="18940" y="3371"/>
                        </a:lnTo>
                        <a:cubicBezTo>
                          <a:pt x="17485" y="3371"/>
                          <a:pt x="16030" y="3371"/>
                          <a:pt x="14551" y="3347"/>
                        </a:cubicBezTo>
                        <a:cubicBezTo>
                          <a:pt x="10281" y="3228"/>
                          <a:pt x="5629" y="3061"/>
                          <a:pt x="1408" y="2560"/>
                        </a:cubicBezTo>
                        <a:lnTo>
                          <a:pt x="2266" y="1701"/>
                        </a:lnTo>
                        <a:cubicBezTo>
                          <a:pt x="1503" y="7569"/>
                          <a:pt x="2075" y="13390"/>
                          <a:pt x="2719" y="19234"/>
                        </a:cubicBezTo>
                        <a:lnTo>
                          <a:pt x="1408" y="17922"/>
                        </a:lnTo>
                        <a:cubicBezTo>
                          <a:pt x="7371" y="17612"/>
                          <a:pt x="12619" y="18375"/>
                          <a:pt x="18821" y="19115"/>
                        </a:cubicBezTo>
                        <a:lnTo>
                          <a:pt x="18821" y="19115"/>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31" name="Google Shape;531;p33"/>
                  <p:cNvSpPr/>
                  <p:nvPr/>
                </p:nvSpPr>
                <p:spPr>
                  <a:xfrm>
                    <a:off x="5493235" y="1887053"/>
                    <a:ext cx="98110" cy="3256"/>
                  </a:xfrm>
                  <a:custGeom>
                    <a:rect b="b" l="l" r="r" t="t"/>
                    <a:pathLst>
                      <a:path extrusionOk="0" h="3256" w="98110">
                        <a:moveTo>
                          <a:pt x="0" y="1628"/>
                        </a:moveTo>
                        <a:cubicBezTo>
                          <a:pt x="32656" y="-543"/>
                          <a:pt x="65455" y="-543"/>
                          <a:pt x="98111" y="1628"/>
                        </a:cubicBezTo>
                        <a:cubicBezTo>
                          <a:pt x="65455" y="3799"/>
                          <a:pt x="32656" y="3799"/>
                          <a:pt x="0" y="1628"/>
                        </a:cubicBezTo>
                        <a:lnTo>
                          <a:pt x="0" y="1628"/>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32" name="Google Shape;532;p33"/>
                  <p:cNvSpPr/>
                  <p:nvPr/>
                </p:nvSpPr>
                <p:spPr>
                  <a:xfrm>
                    <a:off x="5459028" y="1924144"/>
                    <a:ext cx="20633" cy="20590"/>
                  </a:xfrm>
                  <a:custGeom>
                    <a:rect b="b" l="l" r="r" t="t"/>
                    <a:pathLst>
                      <a:path extrusionOk="0" h="20590" w="20633">
                        <a:moveTo>
                          <a:pt x="19035" y="19305"/>
                        </a:moveTo>
                        <a:cubicBezTo>
                          <a:pt x="13144" y="20283"/>
                          <a:pt x="6202" y="20904"/>
                          <a:pt x="0" y="20427"/>
                        </a:cubicBezTo>
                        <a:cubicBezTo>
                          <a:pt x="572" y="14177"/>
                          <a:pt x="1408" y="7951"/>
                          <a:pt x="525" y="1677"/>
                        </a:cubicBezTo>
                        <a:cubicBezTo>
                          <a:pt x="525" y="1677"/>
                          <a:pt x="453" y="914"/>
                          <a:pt x="453" y="914"/>
                        </a:cubicBezTo>
                        <a:lnTo>
                          <a:pt x="1384" y="819"/>
                        </a:lnTo>
                        <a:cubicBezTo>
                          <a:pt x="7705" y="127"/>
                          <a:pt x="14288" y="-40"/>
                          <a:pt x="20634" y="8"/>
                        </a:cubicBezTo>
                        <a:cubicBezTo>
                          <a:pt x="20586" y="6377"/>
                          <a:pt x="19966" y="13246"/>
                          <a:pt x="19012" y="19329"/>
                        </a:cubicBezTo>
                        <a:lnTo>
                          <a:pt x="19012" y="19329"/>
                        </a:lnTo>
                        <a:close/>
                        <a:moveTo>
                          <a:pt x="18821" y="19091"/>
                        </a:moveTo>
                        <a:cubicBezTo>
                          <a:pt x="18105" y="12960"/>
                          <a:pt x="17366" y="7545"/>
                          <a:pt x="17246" y="1677"/>
                        </a:cubicBezTo>
                        <a:lnTo>
                          <a:pt x="18940" y="3371"/>
                        </a:lnTo>
                        <a:cubicBezTo>
                          <a:pt x="17485" y="3371"/>
                          <a:pt x="16030" y="3371"/>
                          <a:pt x="14551" y="3347"/>
                        </a:cubicBezTo>
                        <a:cubicBezTo>
                          <a:pt x="10281" y="3228"/>
                          <a:pt x="5629" y="3061"/>
                          <a:pt x="1408" y="2560"/>
                        </a:cubicBezTo>
                        <a:lnTo>
                          <a:pt x="2266" y="1701"/>
                        </a:lnTo>
                        <a:cubicBezTo>
                          <a:pt x="1503" y="7569"/>
                          <a:pt x="2075" y="13390"/>
                          <a:pt x="2719" y="19234"/>
                        </a:cubicBezTo>
                        <a:lnTo>
                          <a:pt x="1408" y="17922"/>
                        </a:lnTo>
                        <a:cubicBezTo>
                          <a:pt x="7371" y="17612"/>
                          <a:pt x="12619" y="18375"/>
                          <a:pt x="18821" y="19115"/>
                        </a:cubicBezTo>
                        <a:lnTo>
                          <a:pt x="18821" y="19115"/>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33" name="Google Shape;533;p33"/>
                  <p:cNvSpPr/>
                  <p:nvPr/>
                </p:nvSpPr>
                <p:spPr>
                  <a:xfrm>
                    <a:off x="5493235" y="1941702"/>
                    <a:ext cx="98110" cy="3256"/>
                  </a:xfrm>
                  <a:custGeom>
                    <a:rect b="b" l="l" r="r" t="t"/>
                    <a:pathLst>
                      <a:path extrusionOk="0" h="3256" w="98110">
                        <a:moveTo>
                          <a:pt x="0" y="1628"/>
                        </a:moveTo>
                        <a:cubicBezTo>
                          <a:pt x="32656" y="-543"/>
                          <a:pt x="65455" y="-543"/>
                          <a:pt x="98111" y="1628"/>
                        </a:cubicBezTo>
                        <a:cubicBezTo>
                          <a:pt x="65455" y="3799"/>
                          <a:pt x="32656" y="3799"/>
                          <a:pt x="0" y="1628"/>
                        </a:cubicBezTo>
                        <a:lnTo>
                          <a:pt x="0" y="1628"/>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534" name="Google Shape;534;p33"/>
                <p:cNvGrpSpPr/>
                <p:nvPr/>
              </p:nvGrpSpPr>
              <p:grpSpPr>
                <a:xfrm>
                  <a:off x="5361371" y="1895431"/>
                  <a:ext cx="233171" cy="154491"/>
                  <a:chOff x="5361371" y="1895431"/>
                  <a:chExt cx="233171" cy="154491"/>
                </a:xfrm>
              </p:grpSpPr>
              <p:sp>
                <p:nvSpPr>
                  <p:cNvPr id="535" name="Google Shape;535;p33"/>
                  <p:cNvSpPr/>
                  <p:nvPr/>
                </p:nvSpPr>
                <p:spPr>
                  <a:xfrm>
                    <a:off x="5361371" y="1915230"/>
                    <a:ext cx="114451" cy="134679"/>
                  </a:xfrm>
                  <a:custGeom>
                    <a:rect b="b" l="l" r="r" t="t"/>
                    <a:pathLst>
                      <a:path extrusionOk="0" h="134679" w="114451">
                        <a:moveTo>
                          <a:pt x="26955" y="620"/>
                        </a:moveTo>
                        <a:lnTo>
                          <a:pt x="114451" y="0"/>
                        </a:lnTo>
                        <a:lnTo>
                          <a:pt x="105482" y="131483"/>
                        </a:lnTo>
                        <a:lnTo>
                          <a:pt x="0" y="134679"/>
                        </a:lnTo>
                        <a:lnTo>
                          <a:pt x="26955" y="620"/>
                        </a:lnTo>
                        <a:close/>
                      </a:path>
                    </a:pathLst>
                  </a:custGeom>
                  <a:solidFill>
                    <a:srgbClr val="9A5A29"/>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36" name="Google Shape;536;p33"/>
                  <p:cNvSpPr/>
                  <p:nvPr/>
                </p:nvSpPr>
                <p:spPr>
                  <a:xfrm>
                    <a:off x="5415781" y="1895431"/>
                    <a:ext cx="43771" cy="36257"/>
                  </a:xfrm>
                  <a:custGeom>
                    <a:rect b="b" l="l" r="r" t="t"/>
                    <a:pathLst>
                      <a:path extrusionOk="0" h="36257" w="43771">
                        <a:moveTo>
                          <a:pt x="0" y="36258"/>
                        </a:moveTo>
                        <a:lnTo>
                          <a:pt x="43772" y="0"/>
                        </a:lnTo>
                        <a:lnTo>
                          <a:pt x="43772" y="36258"/>
                        </a:lnTo>
                        <a:lnTo>
                          <a:pt x="0" y="36258"/>
                        </a:lnTo>
                        <a:close/>
                      </a:path>
                    </a:pathLst>
                  </a:custGeom>
                  <a:solidFill>
                    <a:srgbClr val="9A5A29"/>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37" name="Google Shape;537;p33"/>
                  <p:cNvSpPr/>
                  <p:nvPr/>
                </p:nvSpPr>
                <p:spPr>
                  <a:xfrm>
                    <a:off x="5465540" y="1915230"/>
                    <a:ext cx="111612" cy="36711"/>
                  </a:xfrm>
                  <a:custGeom>
                    <a:rect b="b" l="l" r="r" t="t"/>
                    <a:pathLst>
                      <a:path extrusionOk="0" h="36711" w="111612">
                        <a:moveTo>
                          <a:pt x="10281" y="0"/>
                        </a:moveTo>
                        <a:lnTo>
                          <a:pt x="98588" y="0"/>
                        </a:lnTo>
                        <a:cubicBezTo>
                          <a:pt x="105768" y="0"/>
                          <a:pt x="111613" y="6464"/>
                          <a:pt x="111613" y="14408"/>
                        </a:cubicBezTo>
                        <a:lnTo>
                          <a:pt x="111613" y="14408"/>
                        </a:lnTo>
                        <a:cubicBezTo>
                          <a:pt x="111613" y="21945"/>
                          <a:pt x="106341" y="28219"/>
                          <a:pt x="99543" y="28768"/>
                        </a:cubicBezTo>
                        <a:lnTo>
                          <a:pt x="0" y="36711"/>
                        </a:lnTo>
                        <a:lnTo>
                          <a:pt x="10305" y="0"/>
                        </a:lnTo>
                        <a:close/>
                      </a:path>
                    </a:pathLst>
                  </a:custGeom>
                  <a:solidFill>
                    <a:srgbClr val="9A5A29"/>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38" name="Google Shape;538;p33"/>
                  <p:cNvSpPr/>
                  <p:nvPr/>
                </p:nvSpPr>
                <p:spPr>
                  <a:xfrm>
                    <a:off x="5458003" y="1948602"/>
                    <a:ext cx="136539" cy="36711"/>
                  </a:xfrm>
                  <a:custGeom>
                    <a:rect b="b" l="l" r="r" t="t"/>
                    <a:pathLst>
                      <a:path extrusionOk="0" h="36711" w="136539">
                        <a:moveTo>
                          <a:pt x="12595" y="0"/>
                        </a:moveTo>
                        <a:lnTo>
                          <a:pt x="120629" y="0"/>
                        </a:lnTo>
                        <a:cubicBezTo>
                          <a:pt x="129431" y="0"/>
                          <a:pt x="136564" y="6464"/>
                          <a:pt x="136540" y="14408"/>
                        </a:cubicBezTo>
                        <a:lnTo>
                          <a:pt x="136540" y="14408"/>
                        </a:lnTo>
                        <a:cubicBezTo>
                          <a:pt x="136540" y="21946"/>
                          <a:pt x="130075" y="28219"/>
                          <a:pt x="121774" y="28768"/>
                        </a:cubicBezTo>
                        <a:lnTo>
                          <a:pt x="0" y="36711"/>
                        </a:lnTo>
                        <a:lnTo>
                          <a:pt x="12595" y="0"/>
                        </a:lnTo>
                        <a:close/>
                      </a:path>
                    </a:pathLst>
                  </a:custGeom>
                  <a:solidFill>
                    <a:srgbClr val="9A5A29"/>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39" name="Google Shape;539;p33"/>
                  <p:cNvSpPr/>
                  <p:nvPr/>
                </p:nvSpPr>
                <p:spPr>
                  <a:xfrm>
                    <a:off x="5457979" y="1981162"/>
                    <a:ext cx="119174" cy="36711"/>
                  </a:xfrm>
                  <a:custGeom>
                    <a:rect b="b" l="l" r="r" t="t"/>
                    <a:pathLst>
                      <a:path extrusionOk="0" h="36711" w="119174">
                        <a:moveTo>
                          <a:pt x="24" y="0"/>
                        </a:moveTo>
                        <a:lnTo>
                          <a:pt x="105291" y="0"/>
                        </a:lnTo>
                        <a:cubicBezTo>
                          <a:pt x="112972" y="0"/>
                          <a:pt x="119198" y="6464"/>
                          <a:pt x="119174" y="14408"/>
                        </a:cubicBezTo>
                        <a:lnTo>
                          <a:pt x="119174" y="14408"/>
                        </a:lnTo>
                        <a:cubicBezTo>
                          <a:pt x="119174" y="21946"/>
                          <a:pt x="113545" y="28219"/>
                          <a:pt x="106269" y="28768"/>
                        </a:cubicBezTo>
                        <a:lnTo>
                          <a:pt x="0" y="36711"/>
                        </a:lnTo>
                        <a:lnTo>
                          <a:pt x="0" y="0"/>
                        </a:lnTo>
                        <a:close/>
                      </a:path>
                    </a:pathLst>
                  </a:custGeom>
                  <a:solidFill>
                    <a:srgbClr val="9A5A29"/>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40" name="Google Shape;540;p33"/>
                  <p:cNvSpPr/>
                  <p:nvPr/>
                </p:nvSpPr>
                <p:spPr>
                  <a:xfrm>
                    <a:off x="5435628" y="2008881"/>
                    <a:ext cx="120679" cy="41041"/>
                  </a:xfrm>
                  <a:custGeom>
                    <a:rect b="b" l="l" r="r" t="t"/>
                    <a:pathLst>
                      <a:path extrusionOk="0" h="41041" w="120679">
                        <a:moveTo>
                          <a:pt x="3506" y="0"/>
                        </a:moveTo>
                        <a:lnTo>
                          <a:pt x="108177" y="12309"/>
                        </a:lnTo>
                        <a:cubicBezTo>
                          <a:pt x="115811" y="13215"/>
                          <a:pt x="121393" y="20347"/>
                          <a:pt x="120605" y="28267"/>
                        </a:cubicBezTo>
                        <a:lnTo>
                          <a:pt x="120605" y="28267"/>
                        </a:lnTo>
                        <a:cubicBezTo>
                          <a:pt x="119890" y="35781"/>
                          <a:pt x="113688" y="41339"/>
                          <a:pt x="106412" y="41029"/>
                        </a:cubicBezTo>
                        <a:lnTo>
                          <a:pt x="0" y="36497"/>
                        </a:lnTo>
                        <a:lnTo>
                          <a:pt x="3506" y="0"/>
                        </a:lnTo>
                        <a:close/>
                      </a:path>
                    </a:pathLst>
                  </a:custGeom>
                  <a:solidFill>
                    <a:srgbClr val="9A5A29"/>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541" name="Google Shape;541;p33"/>
                <p:cNvSpPr/>
                <p:nvPr/>
              </p:nvSpPr>
              <p:spPr>
                <a:xfrm>
                  <a:off x="4953701" y="1888681"/>
                  <a:ext cx="444404" cy="161228"/>
                </a:xfrm>
                <a:custGeom>
                  <a:rect b="b" l="l" r="r" t="t"/>
                  <a:pathLst>
                    <a:path extrusionOk="0" h="161228" w="444404">
                      <a:moveTo>
                        <a:pt x="913" y="79672"/>
                      </a:moveTo>
                      <a:lnTo>
                        <a:pt x="13579" y="0"/>
                      </a:lnTo>
                      <a:lnTo>
                        <a:pt x="444405" y="0"/>
                      </a:lnTo>
                      <a:lnTo>
                        <a:pt x="407646" y="161229"/>
                      </a:lnTo>
                      <a:lnTo>
                        <a:pt x="70495" y="161229"/>
                      </a:lnTo>
                      <a:cubicBezTo>
                        <a:pt x="27152" y="161229"/>
                        <a:pt x="-5909" y="122490"/>
                        <a:pt x="889" y="79672"/>
                      </a:cubicBezTo>
                      <a:close/>
                    </a:path>
                  </a:pathLst>
                </a:custGeom>
                <a:solidFill>
                  <a:srgbClr val="EFEFE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42" name="Google Shape;542;p33"/>
                <p:cNvSpPr/>
                <p:nvPr/>
              </p:nvSpPr>
              <p:spPr>
                <a:xfrm>
                  <a:off x="5084737" y="1634016"/>
                  <a:ext cx="28075" cy="254664"/>
                </a:xfrm>
                <a:custGeom>
                  <a:rect b="b" l="l" r="r" t="t"/>
                  <a:pathLst>
                    <a:path extrusionOk="0" h="254664" w="28075">
                      <a:moveTo>
                        <a:pt x="0" y="0"/>
                      </a:moveTo>
                      <a:lnTo>
                        <a:pt x="0" y="254664"/>
                      </a:lnTo>
                      <a:lnTo>
                        <a:pt x="28076" y="254664"/>
                      </a:lnTo>
                      <a:lnTo>
                        <a:pt x="0" y="0"/>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43" name="Google Shape;543;p33"/>
                <p:cNvSpPr/>
                <p:nvPr/>
              </p:nvSpPr>
              <p:spPr>
                <a:xfrm>
                  <a:off x="5310132" y="1888681"/>
                  <a:ext cx="33013" cy="129216"/>
                </a:xfrm>
                <a:custGeom>
                  <a:rect b="b" l="l" r="r" t="t"/>
                  <a:pathLst>
                    <a:path extrusionOk="0" h="129216" w="33013">
                      <a:moveTo>
                        <a:pt x="33014" y="48"/>
                      </a:moveTo>
                      <a:cubicBezTo>
                        <a:pt x="29269" y="16245"/>
                        <a:pt x="21611" y="48757"/>
                        <a:pt x="17723" y="64906"/>
                      </a:cubicBezTo>
                      <a:cubicBezTo>
                        <a:pt x="12810" y="86542"/>
                        <a:pt x="7371" y="108177"/>
                        <a:pt x="310" y="129217"/>
                      </a:cubicBezTo>
                      <a:lnTo>
                        <a:pt x="0" y="129145"/>
                      </a:lnTo>
                      <a:cubicBezTo>
                        <a:pt x="453" y="126402"/>
                        <a:pt x="1002" y="123682"/>
                        <a:pt x="1503" y="120939"/>
                      </a:cubicBezTo>
                      <a:lnTo>
                        <a:pt x="3172" y="112781"/>
                      </a:lnTo>
                      <a:cubicBezTo>
                        <a:pt x="6488" y="96441"/>
                        <a:pt x="10829" y="80364"/>
                        <a:pt x="15290" y="64310"/>
                      </a:cubicBezTo>
                      <a:cubicBezTo>
                        <a:pt x="19560" y="48280"/>
                        <a:pt x="28315" y="15982"/>
                        <a:pt x="32704" y="0"/>
                      </a:cubicBezTo>
                      <a:lnTo>
                        <a:pt x="33014" y="71"/>
                      </a:lnTo>
                      <a:lnTo>
                        <a:pt x="33014" y="71"/>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44" name="Google Shape;544;p33"/>
                <p:cNvSpPr/>
                <p:nvPr/>
              </p:nvSpPr>
              <p:spPr>
                <a:xfrm>
                  <a:off x="5297218" y="2017061"/>
                  <a:ext cx="24604" cy="24668"/>
                </a:xfrm>
                <a:custGeom>
                  <a:rect b="b" l="l" r="r" t="t"/>
                  <a:pathLst>
                    <a:path extrusionOk="0" h="24668" w="24604">
                      <a:moveTo>
                        <a:pt x="24602" y="12334"/>
                      </a:moveTo>
                      <a:cubicBezTo>
                        <a:pt x="24817" y="22758"/>
                        <a:pt x="11674" y="28746"/>
                        <a:pt x="3945" y="21446"/>
                      </a:cubicBezTo>
                      <a:cubicBezTo>
                        <a:pt x="-1327" y="16819"/>
                        <a:pt x="-1303" y="7826"/>
                        <a:pt x="3945" y="3222"/>
                      </a:cubicBezTo>
                      <a:cubicBezTo>
                        <a:pt x="11674" y="-4077"/>
                        <a:pt x="24793" y="1910"/>
                        <a:pt x="24602" y="12334"/>
                      </a:cubicBezTo>
                      <a:lnTo>
                        <a:pt x="24602" y="12334"/>
                      </a:lnTo>
                      <a:close/>
                      <a:moveTo>
                        <a:pt x="24602" y="12334"/>
                      </a:moveTo>
                      <a:cubicBezTo>
                        <a:pt x="24626" y="2483"/>
                        <a:pt x="12294" y="-2145"/>
                        <a:pt x="5877" y="5130"/>
                      </a:cubicBezTo>
                      <a:cubicBezTo>
                        <a:pt x="-110" y="11499"/>
                        <a:pt x="4303" y="22544"/>
                        <a:pt x="13081" y="23068"/>
                      </a:cubicBezTo>
                      <a:cubicBezTo>
                        <a:pt x="19044" y="23689"/>
                        <a:pt x="24746" y="18417"/>
                        <a:pt x="24602" y="12310"/>
                      </a:cubicBezTo>
                      <a:lnTo>
                        <a:pt x="24602" y="12310"/>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45" name="Google Shape;545;p33"/>
                <p:cNvSpPr/>
                <p:nvPr/>
              </p:nvSpPr>
              <p:spPr>
                <a:xfrm>
                  <a:off x="5603154" y="1580434"/>
                  <a:ext cx="146272" cy="3215"/>
                </a:xfrm>
                <a:custGeom>
                  <a:rect b="b" l="l" r="r" t="t"/>
                  <a:pathLst>
                    <a:path extrusionOk="0" h="3215" w="146272">
                      <a:moveTo>
                        <a:pt x="0" y="1438"/>
                      </a:moveTo>
                      <a:cubicBezTo>
                        <a:pt x="18248" y="1080"/>
                        <a:pt x="54888" y="531"/>
                        <a:pt x="73136" y="340"/>
                      </a:cubicBezTo>
                      <a:cubicBezTo>
                        <a:pt x="97467" y="-208"/>
                        <a:pt x="121965" y="-256"/>
                        <a:pt x="146272" y="1438"/>
                      </a:cubicBezTo>
                      <a:cubicBezTo>
                        <a:pt x="146272" y="1438"/>
                        <a:pt x="146272" y="1748"/>
                        <a:pt x="146272" y="1748"/>
                      </a:cubicBezTo>
                      <a:cubicBezTo>
                        <a:pt x="143219" y="1986"/>
                        <a:pt x="140190" y="2129"/>
                        <a:pt x="137136" y="2320"/>
                      </a:cubicBezTo>
                      <a:lnTo>
                        <a:pt x="128000" y="2702"/>
                      </a:lnTo>
                      <a:cubicBezTo>
                        <a:pt x="109728" y="3489"/>
                        <a:pt x="91432" y="3227"/>
                        <a:pt x="73136" y="2869"/>
                      </a:cubicBezTo>
                      <a:cubicBezTo>
                        <a:pt x="54936" y="2678"/>
                        <a:pt x="18201" y="2106"/>
                        <a:pt x="0" y="1772"/>
                      </a:cubicBezTo>
                      <a:lnTo>
                        <a:pt x="0" y="1462"/>
                      </a:lnTo>
                      <a:lnTo>
                        <a:pt x="0" y="1462"/>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46" name="Google Shape;546;p33"/>
                <p:cNvSpPr/>
                <p:nvPr/>
              </p:nvSpPr>
              <p:spPr>
                <a:xfrm>
                  <a:off x="5745672" y="1569681"/>
                  <a:ext cx="24604" cy="24668"/>
                </a:xfrm>
                <a:custGeom>
                  <a:rect b="b" l="l" r="r" t="t"/>
                  <a:pathLst>
                    <a:path extrusionOk="0" h="24668" w="24604">
                      <a:moveTo>
                        <a:pt x="24602" y="12334"/>
                      </a:moveTo>
                      <a:cubicBezTo>
                        <a:pt x="24817" y="22758"/>
                        <a:pt x="11674" y="28746"/>
                        <a:pt x="3945" y="21446"/>
                      </a:cubicBezTo>
                      <a:cubicBezTo>
                        <a:pt x="-1327" y="16819"/>
                        <a:pt x="-1303" y="7826"/>
                        <a:pt x="3945" y="3222"/>
                      </a:cubicBezTo>
                      <a:cubicBezTo>
                        <a:pt x="11674" y="-4077"/>
                        <a:pt x="24793" y="1910"/>
                        <a:pt x="24602" y="12334"/>
                      </a:cubicBezTo>
                      <a:lnTo>
                        <a:pt x="24602" y="12334"/>
                      </a:lnTo>
                      <a:close/>
                      <a:moveTo>
                        <a:pt x="24602" y="12334"/>
                      </a:moveTo>
                      <a:cubicBezTo>
                        <a:pt x="24626" y="2483"/>
                        <a:pt x="12294" y="-2145"/>
                        <a:pt x="5877" y="5154"/>
                      </a:cubicBezTo>
                      <a:cubicBezTo>
                        <a:pt x="-110" y="11523"/>
                        <a:pt x="4303" y="22567"/>
                        <a:pt x="13081" y="23092"/>
                      </a:cubicBezTo>
                      <a:cubicBezTo>
                        <a:pt x="19044" y="23712"/>
                        <a:pt x="24746" y="18441"/>
                        <a:pt x="24602" y="12334"/>
                      </a:cubicBezTo>
                      <a:lnTo>
                        <a:pt x="24602" y="12334"/>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47" name="Google Shape;547;p33"/>
                <p:cNvSpPr/>
                <p:nvPr/>
              </p:nvSpPr>
              <p:spPr>
                <a:xfrm>
                  <a:off x="5112813" y="1887100"/>
                  <a:ext cx="170388" cy="3171"/>
                </a:xfrm>
                <a:custGeom>
                  <a:rect b="b" l="l" r="r" t="t"/>
                  <a:pathLst>
                    <a:path extrusionOk="0" h="3171" w="170388">
                      <a:moveTo>
                        <a:pt x="170389" y="1748"/>
                      </a:moveTo>
                      <a:cubicBezTo>
                        <a:pt x="115143" y="2082"/>
                        <a:pt x="55007" y="4777"/>
                        <a:pt x="0" y="1748"/>
                      </a:cubicBezTo>
                      <a:lnTo>
                        <a:pt x="0" y="1438"/>
                      </a:lnTo>
                      <a:cubicBezTo>
                        <a:pt x="28386" y="-256"/>
                        <a:pt x="56772" y="-208"/>
                        <a:pt x="85183" y="340"/>
                      </a:cubicBezTo>
                      <a:cubicBezTo>
                        <a:pt x="106389" y="531"/>
                        <a:pt x="149159" y="1104"/>
                        <a:pt x="170365" y="1438"/>
                      </a:cubicBezTo>
                      <a:lnTo>
                        <a:pt x="170365" y="1748"/>
                      </a:lnTo>
                      <a:lnTo>
                        <a:pt x="170365" y="1748"/>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18" name="Shape 1018"/>
        <p:cNvGrpSpPr/>
        <p:nvPr/>
      </p:nvGrpSpPr>
      <p:grpSpPr>
        <a:xfrm>
          <a:off x="0" y="0"/>
          <a:ext cx="0" cy="0"/>
          <a:chOff x="0" y="0"/>
          <a:chExt cx="0" cy="0"/>
        </a:xfrm>
      </p:grpSpPr>
      <p:cxnSp>
        <p:nvCxnSpPr>
          <p:cNvPr id="1019" name="Google Shape;1019;p42"/>
          <p:cNvCxnSpPr/>
          <p:nvPr/>
        </p:nvCxnSpPr>
        <p:spPr>
          <a:xfrm>
            <a:off x="4788750" y="3012800"/>
            <a:ext cx="7800" cy="448200"/>
          </a:xfrm>
          <a:prstGeom prst="straightConnector1">
            <a:avLst/>
          </a:prstGeom>
          <a:noFill/>
          <a:ln cap="flat" cmpd="sng" w="28575">
            <a:solidFill>
              <a:schemeClr val="accent6"/>
            </a:solidFill>
            <a:prstDash val="solid"/>
            <a:round/>
            <a:headEnd len="med" w="med" type="none"/>
            <a:tailEnd len="med" w="med" type="none"/>
          </a:ln>
        </p:spPr>
      </p:cxnSp>
      <p:sp>
        <p:nvSpPr>
          <p:cNvPr id="1020" name="Google Shape;1020;p42"/>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Project</a:t>
            </a:r>
            <a:r>
              <a:rPr lang="en"/>
              <a:t> Workflow</a:t>
            </a:r>
            <a:endParaRPr/>
          </a:p>
        </p:txBody>
      </p:sp>
      <p:cxnSp>
        <p:nvCxnSpPr>
          <p:cNvPr id="1021" name="Google Shape;1021;p42"/>
          <p:cNvCxnSpPr>
            <a:endCxn id="1022" idx="2"/>
          </p:cNvCxnSpPr>
          <p:nvPr/>
        </p:nvCxnSpPr>
        <p:spPr>
          <a:xfrm>
            <a:off x="-477754" y="2913800"/>
            <a:ext cx="1665300" cy="0"/>
          </a:xfrm>
          <a:prstGeom prst="straightConnector1">
            <a:avLst/>
          </a:prstGeom>
          <a:noFill/>
          <a:ln cap="flat" cmpd="sng" w="28575">
            <a:solidFill>
              <a:schemeClr val="accent6"/>
            </a:solidFill>
            <a:prstDash val="solid"/>
            <a:round/>
            <a:headEnd len="med" w="med" type="none"/>
            <a:tailEnd len="med" w="med" type="none"/>
          </a:ln>
        </p:spPr>
      </p:cxnSp>
      <p:sp>
        <p:nvSpPr>
          <p:cNvPr id="1023" name="Google Shape;1023;p42"/>
          <p:cNvSpPr txBox="1"/>
          <p:nvPr/>
        </p:nvSpPr>
        <p:spPr>
          <a:xfrm flipH="1">
            <a:off x="176250" y="1860612"/>
            <a:ext cx="2143200" cy="6276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b="1" lang="en" sz="1600">
                <a:solidFill>
                  <a:schemeClr val="dk1"/>
                </a:solidFill>
                <a:latin typeface="Balsamiq Sans"/>
                <a:ea typeface="Balsamiq Sans"/>
                <a:cs typeface="Balsamiq Sans"/>
                <a:sym typeface="Balsamiq Sans"/>
              </a:rPr>
              <a:t>Data Collection on Ingredients</a:t>
            </a:r>
            <a:endParaRPr b="1" sz="1600">
              <a:solidFill>
                <a:schemeClr val="dk1"/>
              </a:solidFill>
              <a:latin typeface="Balsamiq Sans"/>
              <a:ea typeface="Balsamiq Sans"/>
              <a:cs typeface="Balsamiq Sans"/>
              <a:sym typeface="Balsamiq Sans"/>
            </a:endParaRPr>
          </a:p>
        </p:txBody>
      </p:sp>
      <p:sp>
        <p:nvSpPr>
          <p:cNvPr id="1022" name="Google Shape;1022;p42"/>
          <p:cNvSpPr/>
          <p:nvPr/>
        </p:nvSpPr>
        <p:spPr>
          <a:xfrm>
            <a:off x="1187546" y="2777300"/>
            <a:ext cx="273000" cy="273000"/>
          </a:xfrm>
          <a:prstGeom prst="ellipse">
            <a:avLst/>
          </a:prstGeom>
          <a:solidFill>
            <a:schemeClr val="dk2"/>
          </a:solidFill>
          <a:ln cap="flat" cmpd="sng" w="2857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Nunito"/>
              <a:ea typeface="Nunito"/>
              <a:cs typeface="Nunito"/>
              <a:sym typeface="Nunito"/>
            </a:endParaRPr>
          </a:p>
        </p:txBody>
      </p:sp>
      <p:sp>
        <p:nvSpPr>
          <p:cNvPr id="1024" name="Google Shape;1024;p42"/>
          <p:cNvSpPr txBox="1"/>
          <p:nvPr/>
        </p:nvSpPr>
        <p:spPr>
          <a:xfrm flipH="1">
            <a:off x="276223" y="3366911"/>
            <a:ext cx="2143200" cy="461100"/>
          </a:xfrm>
          <a:prstGeom prst="rect">
            <a:avLst/>
          </a:prstGeom>
          <a:noFill/>
          <a:ln>
            <a:noFill/>
          </a:ln>
        </p:spPr>
        <p:txBody>
          <a:bodyPr anchorCtr="0" anchor="b" bIns="91425" lIns="91425" spcFirstLastPara="1" rIns="91425" wrap="square" tIns="91425">
            <a:noAutofit/>
          </a:bodyPr>
          <a:lstStyle/>
          <a:p>
            <a:pPr indent="0" lvl="0" marL="0" rtl="0" algn="ctr">
              <a:lnSpc>
                <a:spcPct val="100000"/>
              </a:lnSpc>
              <a:spcBef>
                <a:spcPts val="0"/>
              </a:spcBef>
              <a:spcAft>
                <a:spcPts val="0"/>
              </a:spcAft>
              <a:buNone/>
            </a:pPr>
            <a:r>
              <a:rPr b="1" lang="en" sz="1600">
                <a:solidFill>
                  <a:schemeClr val="dk1"/>
                </a:solidFill>
                <a:latin typeface="Balsamiq Sans"/>
                <a:ea typeface="Balsamiq Sans"/>
                <a:cs typeface="Balsamiq Sans"/>
                <a:sym typeface="Balsamiq Sans"/>
              </a:rPr>
              <a:t>Image Capture</a:t>
            </a:r>
            <a:endParaRPr b="1" sz="1600">
              <a:solidFill>
                <a:schemeClr val="dk1"/>
              </a:solidFill>
              <a:latin typeface="Balsamiq Sans"/>
              <a:ea typeface="Balsamiq Sans"/>
              <a:cs typeface="Balsamiq Sans"/>
              <a:sym typeface="Balsamiq Sans"/>
            </a:endParaRPr>
          </a:p>
        </p:txBody>
      </p:sp>
      <p:sp>
        <p:nvSpPr>
          <p:cNvPr id="1025" name="Google Shape;1025;p42"/>
          <p:cNvSpPr/>
          <p:nvPr/>
        </p:nvSpPr>
        <p:spPr>
          <a:xfrm>
            <a:off x="2811523" y="2777300"/>
            <a:ext cx="273000" cy="273000"/>
          </a:xfrm>
          <a:prstGeom prst="ellipse">
            <a:avLst/>
          </a:prstGeom>
          <a:solidFill>
            <a:schemeClr val="lt2"/>
          </a:solidFill>
          <a:ln cap="flat" cmpd="sng" w="2857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Nunito"/>
              <a:ea typeface="Nunito"/>
              <a:cs typeface="Nunito"/>
              <a:sym typeface="Nunito"/>
            </a:endParaRPr>
          </a:p>
        </p:txBody>
      </p:sp>
      <p:sp>
        <p:nvSpPr>
          <p:cNvPr id="1026" name="Google Shape;1026;p42"/>
          <p:cNvSpPr txBox="1"/>
          <p:nvPr/>
        </p:nvSpPr>
        <p:spPr>
          <a:xfrm flipH="1">
            <a:off x="1976400" y="2179450"/>
            <a:ext cx="2143200" cy="4611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b="1" lang="en" sz="1600">
                <a:solidFill>
                  <a:schemeClr val="dk1"/>
                </a:solidFill>
                <a:latin typeface="Balsamiq Sans"/>
                <a:ea typeface="Balsamiq Sans"/>
                <a:cs typeface="Balsamiq Sans"/>
                <a:sym typeface="Balsamiq Sans"/>
              </a:rPr>
              <a:t>Text Extraction</a:t>
            </a:r>
            <a:endParaRPr b="1" sz="1600">
              <a:solidFill>
                <a:schemeClr val="dk1"/>
              </a:solidFill>
              <a:latin typeface="Balsamiq Sans"/>
              <a:ea typeface="Balsamiq Sans"/>
              <a:cs typeface="Balsamiq Sans"/>
              <a:sym typeface="Balsamiq Sans"/>
            </a:endParaRPr>
          </a:p>
        </p:txBody>
      </p:sp>
      <p:sp>
        <p:nvSpPr>
          <p:cNvPr id="1027" name="Google Shape;1027;p42"/>
          <p:cNvSpPr/>
          <p:nvPr/>
        </p:nvSpPr>
        <p:spPr>
          <a:xfrm>
            <a:off x="4664100" y="2777300"/>
            <a:ext cx="273000" cy="273000"/>
          </a:xfrm>
          <a:prstGeom prst="ellipse">
            <a:avLst/>
          </a:prstGeom>
          <a:solidFill>
            <a:schemeClr val="accent1"/>
          </a:solidFill>
          <a:ln cap="flat" cmpd="sng" w="2857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Nunito"/>
              <a:ea typeface="Nunito"/>
              <a:cs typeface="Nunito"/>
              <a:sym typeface="Nunito"/>
            </a:endParaRPr>
          </a:p>
        </p:txBody>
      </p:sp>
      <p:sp>
        <p:nvSpPr>
          <p:cNvPr id="1028" name="Google Shape;1028;p42"/>
          <p:cNvSpPr txBox="1"/>
          <p:nvPr/>
        </p:nvSpPr>
        <p:spPr>
          <a:xfrm flipH="1">
            <a:off x="3721050" y="1427000"/>
            <a:ext cx="2143200" cy="402600"/>
          </a:xfrm>
          <a:prstGeom prst="rect">
            <a:avLst/>
          </a:prstGeom>
          <a:noFill/>
          <a:ln>
            <a:noFill/>
          </a:ln>
        </p:spPr>
        <p:txBody>
          <a:bodyPr anchorCtr="0" anchor="b" bIns="91425" lIns="91425" spcFirstLastPara="1" rIns="91425" wrap="square" tIns="91425">
            <a:noAutofit/>
          </a:bodyPr>
          <a:lstStyle/>
          <a:p>
            <a:pPr indent="0" lvl="0" marL="0" rtl="0" algn="ctr">
              <a:lnSpc>
                <a:spcPct val="100000"/>
              </a:lnSpc>
              <a:spcBef>
                <a:spcPts val="0"/>
              </a:spcBef>
              <a:spcAft>
                <a:spcPts val="0"/>
              </a:spcAft>
              <a:buNone/>
            </a:pPr>
            <a:r>
              <a:rPr b="1" lang="en" sz="1600">
                <a:solidFill>
                  <a:schemeClr val="dk1"/>
                </a:solidFill>
                <a:latin typeface="Balsamiq Sans"/>
                <a:ea typeface="Balsamiq Sans"/>
                <a:cs typeface="Balsamiq Sans"/>
                <a:sym typeface="Balsamiq Sans"/>
              </a:rPr>
              <a:t>Halal Status Check</a:t>
            </a:r>
            <a:endParaRPr b="1" sz="1600">
              <a:solidFill>
                <a:schemeClr val="dk1"/>
              </a:solidFill>
              <a:latin typeface="Balsamiq Sans"/>
              <a:ea typeface="Balsamiq Sans"/>
              <a:cs typeface="Balsamiq Sans"/>
              <a:sym typeface="Balsamiq Sans"/>
            </a:endParaRPr>
          </a:p>
        </p:txBody>
      </p:sp>
      <p:sp>
        <p:nvSpPr>
          <p:cNvPr id="1029" name="Google Shape;1029;p42"/>
          <p:cNvSpPr txBox="1"/>
          <p:nvPr/>
        </p:nvSpPr>
        <p:spPr>
          <a:xfrm flipH="1">
            <a:off x="3721050" y="3461009"/>
            <a:ext cx="2143200" cy="6519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b="1" lang="en" sz="1600">
                <a:solidFill>
                  <a:schemeClr val="dk1"/>
                </a:solidFill>
                <a:latin typeface="Balsamiq Sans"/>
                <a:ea typeface="Balsamiq Sans"/>
                <a:cs typeface="Balsamiq Sans"/>
                <a:sym typeface="Balsamiq Sans"/>
              </a:rPr>
              <a:t>Handling Unknown Ingredients</a:t>
            </a:r>
            <a:endParaRPr b="1" sz="1600">
              <a:solidFill>
                <a:schemeClr val="dk1"/>
              </a:solidFill>
              <a:latin typeface="Balsamiq Sans"/>
              <a:ea typeface="Balsamiq Sans"/>
              <a:cs typeface="Balsamiq Sans"/>
              <a:sym typeface="Balsamiq Sans"/>
            </a:endParaRPr>
          </a:p>
        </p:txBody>
      </p:sp>
      <p:sp>
        <p:nvSpPr>
          <p:cNvPr id="1030" name="Google Shape;1030;p42"/>
          <p:cNvSpPr/>
          <p:nvPr/>
        </p:nvSpPr>
        <p:spPr>
          <a:xfrm>
            <a:off x="6540454" y="2777300"/>
            <a:ext cx="273000" cy="273000"/>
          </a:xfrm>
          <a:prstGeom prst="ellipse">
            <a:avLst/>
          </a:prstGeom>
          <a:solidFill>
            <a:schemeClr val="accent5"/>
          </a:solidFill>
          <a:ln cap="flat" cmpd="sng" w="2857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Nunito"/>
              <a:ea typeface="Nunito"/>
              <a:cs typeface="Nunito"/>
              <a:sym typeface="Nunito"/>
            </a:endParaRPr>
          </a:p>
        </p:txBody>
      </p:sp>
      <p:cxnSp>
        <p:nvCxnSpPr>
          <p:cNvPr id="1031" name="Google Shape;1031;p42"/>
          <p:cNvCxnSpPr>
            <a:stCxn id="1025" idx="2"/>
            <a:endCxn id="1022" idx="6"/>
          </p:cNvCxnSpPr>
          <p:nvPr/>
        </p:nvCxnSpPr>
        <p:spPr>
          <a:xfrm rot="10800000">
            <a:off x="1460623" y="2913800"/>
            <a:ext cx="1350900" cy="0"/>
          </a:xfrm>
          <a:prstGeom prst="straightConnector1">
            <a:avLst/>
          </a:prstGeom>
          <a:noFill/>
          <a:ln cap="flat" cmpd="sng" w="28575">
            <a:solidFill>
              <a:schemeClr val="accent6"/>
            </a:solidFill>
            <a:prstDash val="solid"/>
            <a:round/>
            <a:headEnd len="med" w="med" type="none"/>
            <a:tailEnd len="med" w="med" type="none"/>
          </a:ln>
        </p:spPr>
      </p:cxnSp>
      <p:cxnSp>
        <p:nvCxnSpPr>
          <p:cNvPr id="1032" name="Google Shape;1032;p42"/>
          <p:cNvCxnSpPr>
            <a:stCxn id="1027" idx="2"/>
            <a:endCxn id="1025" idx="6"/>
          </p:cNvCxnSpPr>
          <p:nvPr/>
        </p:nvCxnSpPr>
        <p:spPr>
          <a:xfrm rot="10800000">
            <a:off x="3084600" y="2913800"/>
            <a:ext cx="1579500" cy="0"/>
          </a:xfrm>
          <a:prstGeom prst="straightConnector1">
            <a:avLst/>
          </a:prstGeom>
          <a:noFill/>
          <a:ln cap="flat" cmpd="sng" w="28575">
            <a:solidFill>
              <a:schemeClr val="accent6"/>
            </a:solidFill>
            <a:prstDash val="solid"/>
            <a:round/>
            <a:headEnd len="med" w="med" type="none"/>
            <a:tailEnd len="med" w="med" type="none"/>
          </a:ln>
        </p:spPr>
      </p:cxnSp>
      <p:cxnSp>
        <p:nvCxnSpPr>
          <p:cNvPr id="1033" name="Google Shape;1033;p42"/>
          <p:cNvCxnSpPr>
            <a:stCxn id="1030" idx="2"/>
            <a:endCxn id="1027" idx="6"/>
          </p:cNvCxnSpPr>
          <p:nvPr/>
        </p:nvCxnSpPr>
        <p:spPr>
          <a:xfrm rot="10800000">
            <a:off x="4936954" y="2913800"/>
            <a:ext cx="1603500" cy="0"/>
          </a:xfrm>
          <a:prstGeom prst="straightConnector1">
            <a:avLst/>
          </a:prstGeom>
          <a:noFill/>
          <a:ln cap="flat" cmpd="sng" w="28575">
            <a:solidFill>
              <a:schemeClr val="accent6"/>
            </a:solidFill>
            <a:prstDash val="solid"/>
            <a:round/>
            <a:headEnd len="med" w="med" type="none"/>
            <a:tailEnd len="med" w="med" type="none"/>
          </a:ln>
        </p:spPr>
      </p:cxnSp>
      <p:cxnSp>
        <p:nvCxnSpPr>
          <p:cNvPr id="1034" name="Google Shape;1034;p42"/>
          <p:cNvCxnSpPr>
            <a:endCxn id="1030" idx="6"/>
          </p:cNvCxnSpPr>
          <p:nvPr/>
        </p:nvCxnSpPr>
        <p:spPr>
          <a:xfrm rot="10800000">
            <a:off x="6813454" y="2913800"/>
            <a:ext cx="2881800" cy="4800"/>
          </a:xfrm>
          <a:prstGeom prst="straightConnector1">
            <a:avLst/>
          </a:prstGeom>
          <a:noFill/>
          <a:ln cap="flat" cmpd="sng" w="28575">
            <a:solidFill>
              <a:schemeClr val="accent6"/>
            </a:solidFill>
            <a:prstDash val="solid"/>
            <a:round/>
            <a:headEnd len="med" w="med" type="none"/>
            <a:tailEnd len="med" w="med" type="none"/>
          </a:ln>
        </p:spPr>
      </p:cxnSp>
      <p:cxnSp>
        <p:nvCxnSpPr>
          <p:cNvPr id="1035" name="Google Shape;1035;p42"/>
          <p:cNvCxnSpPr>
            <a:stCxn id="1022" idx="0"/>
          </p:cNvCxnSpPr>
          <p:nvPr/>
        </p:nvCxnSpPr>
        <p:spPr>
          <a:xfrm flipH="1" rot="10800000">
            <a:off x="1324046" y="2416100"/>
            <a:ext cx="5100" cy="361200"/>
          </a:xfrm>
          <a:prstGeom prst="straightConnector1">
            <a:avLst/>
          </a:prstGeom>
          <a:noFill/>
          <a:ln cap="flat" cmpd="sng" w="28575">
            <a:solidFill>
              <a:schemeClr val="accent6"/>
            </a:solidFill>
            <a:prstDash val="solid"/>
            <a:round/>
            <a:headEnd len="med" w="med" type="none"/>
            <a:tailEnd len="med" w="med" type="none"/>
          </a:ln>
        </p:spPr>
      </p:cxnSp>
      <p:cxnSp>
        <p:nvCxnSpPr>
          <p:cNvPr id="1036" name="Google Shape;1036;p42"/>
          <p:cNvCxnSpPr>
            <a:stCxn id="1025" idx="0"/>
          </p:cNvCxnSpPr>
          <p:nvPr/>
        </p:nvCxnSpPr>
        <p:spPr>
          <a:xfrm rot="10800000">
            <a:off x="2944123" y="2513900"/>
            <a:ext cx="3900" cy="263400"/>
          </a:xfrm>
          <a:prstGeom prst="straightConnector1">
            <a:avLst/>
          </a:prstGeom>
          <a:noFill/>
          <a:ln cap="flat" cmpd="sng" w="28575">
            <a:solidFill>
              <a:schemeClr val="accent6"/>
            </a:solidFill>
            <a:prstDash val="solid"/>
            <a:round/>
            <a:headEnd len="med" w="med" type="none"/>
            <a:tailEnd len="med" w="med" type="none"/>
          </a:ln>
        </p:spPr>
      </p:cxnSp>
      <p:cxnSp>
        <p:nvCxnSpPr>
          <p:cNvPr id="1037" name="Google Shape;1037;p42"/>
          <p:cNvCxnSpPr>
            <a:stCxn id="1038" idx="2"/>
            <a:endCxn id="1030" idx="0"/>
          </p:cNvCxnSpPr>
          <p:nvPr/>
        </p:nvCxnSpPr>
        <p:spPr>
          <a:xfrm>
            <a:off x="6666600" y="2363344"/>
            <a:ext cx="10500" cy="414000"/>
          </a:xfrm>
          <a:prstGeom prst="straightConnector1">
            <a:avLst/>
          </a:prstGeom>
          <a:noFill/>
          <a:ln cap="flat" cmpd="sng" w="28575">
            <a:solidFill>
              <a:schemeClr val="accent6"/>
            </a:solidFill>
            <a:prstDash val="solid"/>
            <a:round/>
            <a:headEnd len="med" w="med" type="none"/>
            <a:tailEnd len="med" w="med" type="none"/>
          </a:ln>
        </p:spPr>
      </p:cxnSp>
      <p:sp>
        <p:nvSpPr>
          <p:cNvPr id="1039" name="Google Shape;1039;p42"/>
          <p:cNvSpPr/>
          <p:nvPr/>
        </p:nvSpPr>
        <p:spPr>
          <a:xfrm>
            <a:off x="348452" y="882368"/>
            <a:ext cx="371542" cy="402727"/>
          </a:xfrm>
          <a:custGeom>
            <a:rect b="b" l="l" r="r" t="t"/>
            <a:pathLst>
              <a:path extrusionOk="0" h="132150" w="121917">
                <a:moveTo>
                  <a:pt x="75688" y="55890"/>
                </a:moveTo>
                <a:lnTo>
                  <a:pt x="121918" y="69391"/>
                </a:lnTo>
                <a:lnTo>
                  <a:pt x="72254" y="67936"/>
                </a:lnTo>
                <a:lnTo>
                  <a:pt x="95607" y="123635"/>
                </a:lnTo>
                <a:lnTo>
                  <a:pt x="67292" y="76833"/>
                </a:lnTo>
                <a:lnTo>
                  <a:pt x="51381" y="132151"/>
                </a:lnTo>
                <a:lnTo>
                  <a:pt x="53671" y="78694"/>
                </a:lnTo>
                <a:lnTo>
                  <a:pt x="0" y="103287"/>
                </a:lnTo>
                <a:lnTo>
                  <a:pt x="39955" y="60350"/>
                </a:lnTo>
                <a:lnTo>
                  <a:pt x="6894" y="48519"/>
                </a:lnTo>
                <a:lnTo>
                  <a:pt x="43224" y="49568"/>
                </a:lnTo>
                <a:lnTo>
                  <a:pt x="19561" y="8850"/>
                </a:lnTo>
                <a:lnTo>
                  <a:pt x="57870" y="45394"/>
                </a:lnTo>
                <a:lnTo>
                  <a:pt x="63595" y="0"/>
                </a:lnTo>
                <a:lnTo>
                  <a:pt x="71371" y="44464"/>
                </a:lnTo>
                <a:lnTo>
                  <a:pt x="108559" y="20061"/>
                </a:lnTo>
                <a:lnTo>
                  <a:pt x="75688" y="5589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040" name="Google Shape;1040;p42"/>
          <p:cNvGrpSpPr/>
          <p:nvPr/>
        </p:nvGrpSpPr>
        <p:grpSpPr>
          <a:xfrm>
            <a:off x="7513268" y="177251"/>
            <a:ext cx="679473" cy="805707"/>
            <a:chOff x="7570887" y="957519"/>
            <a:chExt cx="197947" cy="234722"/>
          </a:xfrm>
        </p:grpSpPr>
        <p:sp>
          <p:nvSpPr>
            <p:cNvPr id="1041" name="Google Shape;1041;p42"/>
            <p:cNvSpPr/>
            <p:nvPr/>
          </p:nvSpPr>
          <p:spPr>
            <a:xfrm>
              <a:off x="7570887" y="957519"/>
              <a:ext cx="197947" cy="234722"/>
            </a:xfrm>
            <a:custGeom>
              <a:rect b="b" l="l" r="r" t="t"/>
              <a:pathLst>
                <a:path extrusionOk="0" h="234722" w="197947">
                  <a:moveTo>
                    <a:pt x="197057" y="115763"/>
                  </a:moveTo>
                  <a:cubicBezTo>
                    <a:pt x="193002" y="72349"/>
                    <a:pt x="166286" y="46277"/>
                    <a:pt x="139235" y="40289"/>
                  </a:cubicBezTo>
                  <a:cubicBezTo>
                    <a:pt x="139665" y="39073"/>
                    <a:pt x="139998" y="37808"/>
                    <a:pt x="140213" y="36520"/>
                  </a:cubicBezTo>
                  <a:cubicBezTo>
                    <a:pt x="141907" y="26907"/>
                    <a:pt x="137541" y="17246"/>
                    <a:pt x="129240" y="12118"/>
                  </a:cubicBezTo>
                  <a:lnTo>
                    <a:pt x="115381" y="3554"/>
                  </a:lnTo>
                  <a:cubicBezTo>
                    <a:pt x="111565" y="1193"/>
                    <a:pt x="107223" y="0"/>
                    <a:pt x="102858" y="0"/>
                  </a:cubicBezTo>
                  <a:cubicBezTo>
                    <a:pt x="99876" y="0"/>
                    <a:pt x="96870" y="572"/>
                    <a:pt x="94008" y="1694"/>
                  </a:cubicBezTo>
                  <a:cubicBezTo>
                    <a:pt x="90907" y="2934"/>
                    <a:pt x="68151" y="13191"/>
                    <a:pt x="65288" y="48447"/>
                  </a:cubicBezTo>
                  <a:cubicBezTo>
                    <a:pt x="58752" y="49473"/>
                    <a:pt x="52574" y="51190"/>
                    <a:pt x="46849" y="53624"/>
                  </a:cubicBezTo>
                  <a:cubicBezTo>
                    <a:pt x="30557" y="60470"/>
                    <a:pt x="17914" y="74591"/>
                    <a:pt x="11354" y="92983"/>
                  </a:cubicBezTo>
                  <a:cubicBezTo>
                    <a:pt x="3936" y="103574"/>
                    <a:pt x="0" y="116956"/>
                    <a:pt x="0" y="131841"/>
                  </a:cubicBezTo>
                  <a:cubicBezTo>
                    <a:pt x="0" y="131960"/>
                    <a:pt x="0" y="132055"/>
                    <a:pt x="0" y="132175"/>
                  </a:cubicBezTo>
                  <a:cubicBezTo>
                    <a:pt x="167" y="145056"/>
                    <a:pt x="2910" y="157102"/>
                    <a:pt x="8206" y="167979"/>
                  </a:cubicBezTo>
                  <a:cubicBezTo>
                    <a:pt x="8253" y="168099"/>
                    <a:pt x="8301" y="168194"/>
                    <a:pt x="8373" y="168313"/>
                  </a:cubicBezTo>
                  <a:cubicBezTo>
                    <a:pt x="12141" y="175827"/>
                    <a:pt x="16865" y="181982"/>
                    <a:pt x="21015" y="187396"/>
                  </a:cubicBezTo>
                  <a:cubicBezTo>
                    <a:pt x="22446" y="189281"/>
                    <a:pt x="23902" y="191141"/>
                    <a:pt x="25261" y="193050"/>
                  </a:cubicBezTo>
                  <a:lnTo>
                    <a:pt x="25810" y="193837"/>
                  </a:lnTo>
                  <a:cubicBezTo>
                    <a:pt x="38786" y="212061"/>
                    <a:pt x="54912" y="234722"/>
                    <a:pt x="88283" y="234722"/>
                  </a:cubicBezTo>
                  <a:cubicBezTo>
                    <a:pt x="91599" y="234722"/>
                    <a:pt x="95058" y="234484"/>
                    <a:pt x="98565" y="234031"/>
                  </a:cubicBezTo>
                  <a:cubicBezTo>
                    <a:pt x="98803" y="234007"/>
                    <a:pt x="99018" y="233959"/>
                    <a:pt x="99256" y="233935"/>
                  </a:cubicBezTo>
                  <a:cubicBezTo>
                    <a:pt x="104623" y="233077"/>
                    <a:pt x="111994" y="231478"/>
                    <a:pt x="119270" y="227352"/>
                  </a:cubicBezTo>
                  <a:cubicBezTo>
                    <a:pt x="120056" y="227232"/>
                    <a:pt x="120868" y="227065"/>
                    <a:pt x="121655" y="226898"/>
                  </a:cubicBezTo>
                  <a:cubicBezTo>
                    <a:pt x="122657" y="226684"/>
                    <a:pt x="123658" y="226398"/>
                    <a:pt x="124565" y="226135"/>
                  </a:cubicBezTo>
                  <a:cubicBezTo>
                    <a:pt x="125710" y="226207"/>
                    <a:pt x="126855" y="226254"/>
                    <a:pt x="128024" y="226254"/>
                  </a:cubicBezTo>
                  <a:cubicBezTo>
                    <a:pt x="139998" y="226254"/>
                    <a:pt x="153142" y="221818"/>
                    <a:pt x="163184" y="214423"/>
                  </a:cubicBezTo>
                  <a:cubicBezTo>
                    <a:pt x="170102" y="209342"/>
                    <a:pt x="175660" y="202830"/>
                    <a:pt x="179310" y="195626"/>
                  </a:cubicBezTo>
                  <a:cubicBezTo>
                    <a:pt x="194362" y="177569"/>
                    <a:pt x="200349" y="150757"/>
                    <a:pt x="197081" y="115811"/>
                  </a:cubicBezTo>
                  <a:close/>
                </a:path>
              </a:pathLst>
            </a:custGeom>
            <a:solidFill>
              <a:schemeClr val="accent6"/>
            </a:solidFill>
            <a:ln>
              <a:noFill/>
            </a:ln>
            <a:effectLst>
              <a:outerShdw rotWithShape="0" algn="bl" dir="5100000" dist="47625">
                <a:schemeClr val="dk1">
                  <a:alpha val="15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042" name="Google Shape;1042;p42"/>
            <p:cNvGrpSpPr/>
            <p:nvPr/>
          </p:nvGrpSpPr>
          <p:grpSpPr>
            <a:xfrm>
              <a:off x="7590853" y="979012"/>
              <a:ext cx="150287" cy="187029"/>
              <a:chOff x="7590853" y="979012"/>
              <a:chExt cx="150287" cy="187029"/>
            </a:xfrm>
          </p:grpSpPr>
          <p:sp>
            <p:nvSpPr>
              <p:cNvPr id="1043" name="Google Shape;1043;p42"/>
              <p:cNvSpPr/>
              <p:nvPr/>
            </p:nvSpPr>
            <p:spPr>
              <a:xfrm>
                <a:off x="7597350" y="1017950"/>
                <a:ext cx="143790" cy="139656"/>
              </a:xfrm>
              <a:custGeom>
                <a:rect b="b" l="l" r="r" t="t"/>
                <a:pathLst>
                  <a:path extrusionOk="0" h="139656" w="143790">
                    <a:moveTo>
                      <a:pt x="98532" y="63"/>
                    </a:moveTo>
                    <a:cubicBezTo>
                      <a:pt x="86319" y="-557"/>
                      <a:pt x="74941" y="3546"/>
                      <a:pt x="68405" y="6503"/>
                    </a:cubicBezTo>
                    <a:cubicBezTo>
                      <a:pt x="64612" y="8221"/>
                      <a:pt x="60485" y="8960"/>
                      <a:pt x="56334" y="8626"/>
                    </a:cubicBezTo>
                    <a:cubicBezTo>
                      <a:pt x="49178" y="8054"/>
                      <a:pt x="37084" y="8078"/>
                      <a:pt x="25825" y="12825"/>
                    </a:cubicBezTo>
                    <a:cubicBezTo>
                      <a:pt x="7315" y="20601"/>
                      <a:pt x="-5948" y="46363"/>
                      <a:pt x="2711" y="79807"/>
                    </a:cubicBezTo>
                    <a:cubicBezTo>
                      <a:pt x="23011" y="158023"/>
                      <a:pt x="69215" y="138511"/>
                      <a:pt x="73485" y="134790"/>
                    </a:cubicBezTo>
                    <a:cubicBezTo>
                      <a:pt x="77755" y="131092"/>
                      <a:pt x="81381" y="132094"/>
                      <a:pt x="84100" y="131617"/>
                    </a:cubicBezTo>
                    <a:cubicBezTo>
                      <a:pt x="86820" y="131140"/>
                      <a:pt x="89873" y="128969"/>
                      <a:pt x="95169" y="130997"/>
                    </a:cubicBezTo>
                    <a:cubicBezTo>
                      <a:pt x="100464" y="133025"/>
                      <a:pt x="150557" y="135648"/>
                      <a:pt x="143020" y="55213"/>
                    </a:cubicBezTo>
                    <a:cubicBezTo>
                      <a:pt x="139799" y="20840"/>
                      <a:pt x="118570" y="1112"/>
                      <a:pt x="98508" y="87"/>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44" name="Google Shape;1044;p42"/>
              <p:cNvSpPr/>
              <p:nvPr/>
            </p:nvSpPr>
            <p:spPr>
              <a:xfrm>
                <a:off x="7590853" y="1061284"/>
                <a:ext cx="134226" cy="104757"/>
              </a:xfrm>
              <a:custGeom>
                <a:rect b="b" l="l" r="r" t="t"/>
                <a:pathLst>
                  <a:path extrusionOk="0" h="104757" w="134226">
                    <a:moveTo>
                      <a:pt x="9256" y="429"/>
                    </a:moveTo>
                    <a:cubicBezTo>
                      <a:pt x="10568" y="8444"/>
                      <a:pt x="11927" y="16388"/>
                      <a:pt x="14003" y="24092"/>
                    </a:cubicBezTo>
                    <a:cubicBezTo>
                      <a:pt x="15815" y="31654"/>
                      <a:pt x="18749" y="38882"/>
                      <a:pt x="20085" y="46587"/>
                    </a:cubicBezTo>
                    <a:cubicBezTo>
                      <a:pt x="21183" y="52526"/>
                      <a:pt x="21731" y="58681"/>
                      <a:pt x="23520" y="64453"/>
                    </a:cubicBezTo>
                    <a:cubicBezTo>
                      <a:pt x="26406" y="73828"/>
                      <a:pt x="33634" y="82153"/>
                      <a:pt x="42842" y="85564"/>
                    </a:cubicBezTo>
                    <a:cubicBezTo>
                      <a:pt x="53027" y="89142"/>
                      <a:pt x="64573" y="89428"/>
                      <a:pt x="73947" y="84013"/>
                    </a:cubicBezTo>
                    <a:cubicBezTo>
                      <a:pt x="74067" y="83942"/>
                      <a:pt x="74305" y="83727"/>
                      <a:pt x="73781" y="84109"/>
                    </a:cubicBezTo>
                    <a:cubicBezTo>
                      <a:pt x="73590" y="84276"/>
                      <a:pt x="73876" y="84037"/>
                      <a:pt x="74019" y="83918"/>
                    </a:cubicBezTo>
                    <a:cubicBezTo>
                      <a:pt x="74520" y="83489"/>
                      <a:pt x="75021" y="83083"/>
                      <a:pt x="75570" y="82701"/>
                    </a:cubicBezTo>
                    <a:cubicBezTo>
                      <a:pt x="77024" y="81628"/>
                      <a:pt x="78790" y="80698"/>
                      <a:pt x="80674" y="80054"/>
                    </a:cubicBezTo>
                    <a:cubicBezTo>
                      <a:pt x="83131" y="79123"/>
                      <a:pt x="87162" y="78813"/>
                      <a:pt x="89023" y="78956"/>
                    </a:cubicBezTo>
                    <a:cubicBezTo>
                      <a:pt x="89071" y="78956"/>
                      <a:pt x="88975" y="79004"/>
                      <a:pt x="88975" y="79004"/>
                    </a:cubicBezTo>
                    <a:cubicBezTo>
                      <a:pt x="88880" y="79052"/>
                      <a:pt x="89047" y="79004"/>
                      <a:pt x="89047" y="79028"/>
                    </a:cubicBezTo>
                    <a:cubicBezTo>
                      <a:pt x="90764" y="78694"/>
                      <a:pt x="92529" y="78098"/>
                      <a:pt x="94915" y="77955"/>
                    </a:cubicBezTo>
                    <a:cubicBezTo>
                      <a:pt x="98111" y="77692"/>
                      <a:pt x="101355" y="78312"/>
                      <a:pt x="104242" y="79577"/>
                    </a:cubicBezTo>
                    <a:lnTo>
                      <a:pt x="104528" y="79696"/>
                    </a:lnTo>
                    <a:cubicBezTo>
                      <a:pt x="104528" y="79696"/>
                      <a:pt x="104743" y="79791"/>
                      <a:pt x="104671" y="79767"/>
                    </a:cubicBezTo>
                    <a:cubicBezTo>
                      <a:pt x="104600" y="79767"/>
                      <a:pt x="104528" y="79744"/>
                      <a:pt x="104456" y="79744"/>
                    </a:cubicBezTo>
                    <a:cubicBezTo>
                      <a:pt x="104218" y="79744"/>
                      <a:pt x="104409" y="79791"/>
                      <a:pt x="104456" y="79839"/>
                    </a:cubicBezTo>
                    <a:cubicBezTo>
                      <a:pt x="106341" y="80626"/>
                      <a:pt x="108393" y="80817"/>
                      <a:pt x="110611" y="81079"/>
                    </a:cubicBezTo>
                    <a:cubicBezTo>
                      <a:pt x="118196" y="81724"/>
                      <a:pt x="125591" y="80388"/>
                      <a:pt x="133009" y="77358"/>
                    </a:cubicBezTo>
                    <a:lnTo>
                      <a:pt x="134226" y="78670"/>
                    </a:lnTo>
                    <a:cubicBezTo>
                      <a:pt x="132199" y="82725"/>
                      <a:pt x="129026" y="86280"/>
                      <a:pt x="125209" y="89094"/>
                    </a:cubicBezTo>
                    <a:cubicBezTo>
                      <a:pt x="118316" y="94175"/>
                      <a:pt x="107128" y="97896"/>
                      <a:pt x="98565" y="95583"/>
                    </a:cubicBezTo>
                    <a:cubicBezTo>
                      <a:pt x="98565" y="95583"/>
                      <a:pt x="98469" y="95583"/>
                      <a:pt x="98469" y="95583"/>
                    </a:cubicBezTo>
                    <a:lnTo>
                      <a:pt x="98159" y="95583"/>
                    </a:lnTo>
                    <a:cubicBezTo>
                      <a:pt x="97729" y="95535"/>
                      <a:pt x="97420" y="95678"/>
                      <a:pt x="97109" y="95893"/>
                    </a:cubicBezTo>
                    <a:cubicBezTo>
                      <a:pt x="96919" y="95988"/>
                      <a:pt x="96584" y="96155"/>
                      <a:pt x="95750" y="96489"/>
                    </a:cubicBezTo>
                    <a:cubicBezTo>
                      <a:pt x="95058" y="96775"/>
                      <a:pt x="93484" y="97324"/>
                      <a:pt x="92529" y="97515"/>
                    </a:cubicBezTo>
                    <a:cubicBezTo>
                      <a:pt x="91170" y="97873"/>
                      <a:pt x="88117" y="98040"/>
                      <a:pt x="87687" y="98111"/>
                    </a:cubicBezTo>
                    <a:cubicBezTo>
                      <a:pt x="86852" y="98278"/>
                      <a:pt x="87043" y="98230"/>
                      <a:pt x="86423" y="98612"/>
                    </a:cubicBezTo>
                    <a:cubicBezTo>
                      <a:pt x="82200" y="101999"/>
                      <a:pt x="76762" y="103431"/>
                      <a:pt x="71609" y="104265"/>
                    </a:cubicBezTo>
                    <a:cubicBezTo>
                      <a:pt x="45084" y="107748"/>
                      <a:pt x="34469" y="92267"/>
                      <a:pt x="20824" y="73088"/>
                    </a:cubicBezTo>
                    <a:cubicBezTo>
                      <a:pt x="15744" y="65956"/>
                      <a:pt x="9780" y="59325"/>
                      <a:pt x="5821" y="51453"/>
                    </a:cubicBezTo>
                    <a:cubicBezTo>
                      <a:pt x="1956" y="43462"/>
                      <a:pt x="119" y="34636"/>
                      <a:pt x="0" y="25738"/>
                    </a:cubicBezTo>
                    <a:cubicBezTo>
                      <a:pt x="0" y="16722"/>
                      <a:pt x="2028" y="7371"/>
                      <a:pt x="7443" y="0"/>
                    </a:cubicBezTo>
                    <a:lnTo>
                      <a:pt x="9184" y="429"/>
                    </a:lnTo>
                    <a:lnTo>
                      <a:pt x="9184" y="429"/>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45" name="Google Shape;1045;p42"/>
              <p:cNvSpPr/>
              <p:nvPr/>
            </p:nvSpPr>
            <p:spPr>
              <a:xfrm>
                <a:off x="7603110" y="1024164"/>
                <a:ext cx="132285" cy="127217"/>
              </a:xfrm>
              <a:custGeom>
                <a:rect b="b" l="l" r="r" t="t"/>
                <a:pathLst>
                  <a:path extrusionOk="0" h="127217" w="132285">
                    <a:moveTo>
                      <a:pt x="92652" y="51"/>
                    </a:moveTo>
                    <a:cubicBezTo>
                      <a:pt x="89146" y="-116"/>
                      <a:pt x="85401" y="123"/>
                      <a:pt x="81560" y="791"/>
                    </a:cubicBezTo>
                    <a:cubicBezTo>
                      <a:pt x="79795" y="1101"/>
                      <a:pt x="78102" y="1483"/>
                      <a:pt x="76480" y="1912"/>
                    </a:cubicBezTo>
                    <a:cubicBezTo>
                      <a:pt x="61285" y="7708"/>
                      <a:pt x="61857" y="31228"/>
                      <a:pt x="61857" y="31228"/>
                    </a:cubicBezTo>
                    <a:cubicBezTo>
                      <a:pt x="61857" y="31228"/>
                      <a:pt x="54391" y="8901"/>
                      <a:pt x="38123" y="8639"/>
                    </a:cubicBezTo>
                    <a:cubicBezTo>
                      <a:pt x="36453" y="8782"/>
                      <a:pt x="34712" y="8997"/>
                      <a:pt x="32970" y="9307"/>
                    </a:cubicBezTo>
                    <a:cubicBezTo>
                      <a:pt x="29130" y="9975"/>
                      <a:pt x="25528" y="11024"/>
                      <a:pt x="22283" y="12384"/>
                    </a:cubicBezTo>
                    <a:cubicBezTo>
                      <a:pt x="6492" y="19015"/>
                      <a:pt x="-5387" y="41653"/>
                      <a:pt x="2509" y="72042"/>
                    </a:cubicBezTo>
                    <a:cubicBezTo>
                      <a:pt x="16296" y="125213"/>
                      <a:pt x="41438" y="129101"/>
                      <a:pt x="55178" y="126692"/>
                    </a:cubicBezTo>
                    <a:cubicBezTo>
                      <a:pt x="60331" y="125785"/>
                      <a:pt x="63551" y="124044"/>
                      <a:pt x="64123" y="123638"/>
                    </a:cubicBezTo>
                    <a:cubicBezTo>
                      <a:pt x="66604" y="121516"/>
                      <a:pt x="69276" y="120204"/>
                      <a:pt x="72282" y="119679"/>
                    </a:cubicBezTo>
                    <a:cubicBezTo>
                      <a:pt x="73641" y="119440"/>
                      <a:pt x="80749" y="118200"/>
                      <a:pt x="82109" y="117961"/>
                    </a:cubicBezTo>
                    <a:cubicBezTo>
                      <a:pt x="85115" y="117436"/>
                      <a:pt x="88073" y="117747"/>
                      <a:pt x="91126" y="118892"/>
                    </a:cubicBezTo>
                    <a:cubicBezTo>
                      <a:pt x="91818" y="119082"/>
                      <a:pt x="95444" y="119631"/>
                      <a:pt x="100596" y="118725"/>
                    </a:cubicBezTo>
                    <a:cubicBezTo>
                      <a:pt x="100596" y="118725"/>
                      <a:pt x="100596" y="118725"/>
                      <a:pt x="100596" y="118725"/>
                    </a:cubicBezTo>
                    <a:cubicBezTo>
                      <a:pt x="114360" y="116315"/>
                      <a:pt x="136663" y="104102"/>
                      <a:pt x="131534" y="49429"/>
                    </a:cubicBezTo>
                    <a:cubicBezTo>
                      <a:pt x="128600" y="18156"/>
                      <a:pt x="109756" y="934"/>
                      <a:pt x="92628" y="51"/>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046" name="Google Shape;1046;p42"/>
              <p:cNvGrpSpPr/>
              <p:nvPr/>
            </p:nvGrpSpPr>
            <p:grpSpPr>
              <a:xfrm>
                <a:off x="7658097" y="1083325"/>
                <a:ext cx="29764" cy="24433"/>
                <a:chOff x="7658097" y="1083325"/>
                <a:chExt cx="29764" cy="24433"/>
              </a:xfrm>
            </p:grpSpPr>
            <p:sp>
              <p:nvSpPr>
                <p:cNvPr id="1047" name="Google Shape;1047;p42"/>
                <p:cNvSpPr/>
                <p:nvPr/>
              </p:nvSpPr>
              <p:spPr>
                <a:xfrm>
                  <a:off x="7680198" y="1083325"/>
                  <a:ext cx="7663" cy="20281"/>
                </a:xfrm>
                <a:custGeom>
                  <a:rect b="b" l="l" r="r" t="t"/>
                  <a:pathLst>
                    <a:path extrusionOk="0" h="20281" w="7663">
                      <a:moveTo>
                        <a:pt x="298" y="0"/>
                      </a:moveTo>
                      <a:cubicBezTo>
                        <a:pt x="298" y="0"/>
                        <a:pt x="-1849" y="21492"/>
                        <a:pt x="5379" y="20228"/>
                      </a:cubicBezTo>
                      <a:cubicBezTo>
                        <a:pt x="12630" y="18964"/>
                        <a:pt x="298" y="0"/>
                        <a:pt x="298" y="0"/>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48" name="Google Shape;1048;p42"/>
                <p:cNvSpPr/>
                <p:nvPr/>
              </p:nvSpPr>
              <p:spPr>
                <a:xfrm>
                  <a:off x="7658097" y="1086951"/>
                  <a:ext cx="6609" cy="20807"/>
                </a:xfrm>
                <a:custGeom>
                  <a:rect b="b" l="l" r="r" t="t"/>
                  <a:pathLst>
                    <a:path extrusionOk="0" h="20807" w="6609">
                      <a:moveTo>
                        <a:pt x="1765" y="0"/>
                      </a:moveTo>
                      <a:cubicBezTo>
                        <a:pt x="1765" y="0"/>
                        <a:pt x="11092" y="19465"/>
                        <a:pt x="3864" y="20753"/>
                      </a:cubicBezTo>
                      <a:cubicBezTo>
                        <a:pt x="-3364" y="22041"/>
                        <a:pt x="1765" y="0"/>
                        <a:pt x="1765" y="0"/>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1049" name="Google Shape;1049;p42"/>
              <p:cNvSpPr/>
              <p:nvPr/>
            </p:nvSpPr>
            <p:spPr>
              <a:xfrm>
                <a:off x="7655902" y="979012"/>
                <a:ext cx="27885" cy="76404"/>
              </a:xfrm>
              <a:custGeom>
                <a:rect b="b" l="l" r="r" t="t"/>
                <a:pathLst>
                  <a:path extrusionOk="0" h="76404" w="27885">
                    <a:moveTo>
                      <a:pt x="9065" y="76404"/>
                    </a:moveTo>
                    <a:cubicBezTo>
                      <a:pt x="9065" y="76404"/>
                      <a:pt x="-2242" y="14885"/>
                      <a:pt x="27885" y="8564"/>
                    </a:cubicBezTo>
                    <a:lnTo>
                      <a:pt x="14026" y="0"/>
                    </a:lnTo>
                    <a:cubicBezTo>
                      <a:pt x="14026" y="0"/>
                      <a:pt x="-13906" y="11068"/>
                      <a:pt x="9065" y="76404"/>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50" name="Google Shape;1050;p42"/>
              <p:cNvSpPr/>
              <p:nvPr/>
            </p:nvSpPr>
            <p:spPr>
              <a:xfrm>
                <a:off x="7693520" y="1029727"/>
                <a:ext cx="35566" cy="45153"/>
              </a:xfrm>
              <a:custGeom>
                <a:rect b="b" l="l" r="r" t="t"/>
                <a:pathLst>
                  <a:path extrusionOk="0" h="45153" w="35566">
                    <a:moveTo>
                      <a:pt x="35399" y="45154"/>
                    </a:moveTo>
                    <a:cubicBezTo>
                      <a:pt x="34231" y="40097"/>
                      <a:pt x="33133" y="35135"/>
                      <a:pt x="31654" y="30174"/>
                    </a:cubicBezTo>
                    <a:cubicBezTo>
                      <a:pt x="30676" y="26548"/>
                      <a:pt x="29388" y="22636"/>
                      <a:pt x="27336" y="19463"/>
                    </a:cubicBezTo>
                    <a:cubicBezTo>
                      <a:pt x="26812" y="18485"/>
                      <a:pt x="25762" y="17221"/>
                      <a:pt x="25094" y="16314"/>
                    </a:cubicBezTo>
                    <a:cubicBezTo>
                      <a:pt x="18749" y="8347"/>
                      <a:pt x="10257" y="2002"/>
                      <a:pt x="0" y="213"/>
                    </a:cubicBezTo>
                    <a:lnTo>
                      <a:pt x="0" y="22"/>
                    </a:lnTo>
                    <a:cubicBezTo>
                      <a:pt x="5248" y="-216"/>
                      <a:pt x="10591" y="1477"/>
                      <a:pt x="15076" y="4316"/>
                    </a:cubicBezTo>
                    <a:cubicBezTo>
                      <a:pt x="17222" y="5795"/>
                      <a:pt x="19370" y="7536"/>
                      <a:pt x="21135" y="9445"/>
                    </a:cubicBezTo>
                    <a:cubicBezTo>
                      <a:pt x="24832" y="13237"/>
                      <a:pt x="27265" y="17960"/>
                      <a:pt x="29698" y="22588"/>
                    </a:cubicBezTo>
                    <a:cubicBezTo>
                      <a:pt x="30247" y="23757"/>
                      <a:pt x="30891" y="24902"/>
                      <a:pt x="31487" y="26071"/>
                    </a:cubicBezTo>
                    <a:lnTo>
                      <a:pt x="33062" y="29673"/>
                    </a:lnTo>
                    <a:cubicBezTo>
                      <a:pt x="33944" y="32106"/>
                      <a:pt x="34612" y="34730"/>
                      <a:pt x="34994" y="37282"/>
                    </a:cubicBezTo>
                    <a:cubicBezTo>
                      <a:pt x="35471" y="39858"/>
                      <a:pt x="35567" y="42482"/>
                      <a:pt x="35567" y="45082"/>
                    </a:cubicBezTo>
                    <a:lnTo>
                      <a:pt x="35399" y="45082"/>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sp>
        <p:nvSpPr>
          <p:cNvPr id="1051" name="Google Shape;1051;p42"/>
          <p:cNvSpPr txBox="1"/>
          <p:nvPr/>
        </p:nvSpPr>
        <p:spPr>
          <a:xfrm flipH="1">
            <a:off x="7118125" y="3357775"/>
            <a:ext cx="1509300" cy="373200"/>
          </a:xfrm>
          <a:prstGeom prst="rect">
            <a:avLst/>
          </a:prstGeom>
          <a:noFill/>
          <a:ln>
            <a:noFill/>
          </a:ln>
        </p:spPr>
        <p:txBody>
          <a:bodyPr anchorCtr="0" anchor="b" bIns="91425" lIns="91425" spcFirstLastPara="1" rIns="91425" wrap="square" tIns="91425">
            <a:noAutofit/>
          </a:bodyPr>
          <a:lstStyle/>
          <a:p>
            <a:pPr indent="0" lvl="0" marL="0" rtl="0" algn="l">
              <a:lnSpc>
                <a:spcPct val="100000"/>
              </a:lnSpc>
              <a:spcBef>
                <a:spcPts val="0"/>
              </a:spcBef>
              <a:spcAft>
                <a:spcPts val="0"/>
              </a:spcAft>
              <a:buNone/>
            </a:pPr>
            <a:r>
              <a:rPr b="1" lang="en" sz="1600">
                <a:solidFill>
                  <a:schemeClr val="dk1"/>
                </a:solidFill>
                <a:latin typeface="Balsamiq Sans"/>
                <a:ea typeface="Balsamiq Sans"/>
                <a:cs typeface="Balsamiq Sans"/>
                <a:sym typeface="Balsamiq Sans"/>
              </a:rPr>
              <a:t>Fine tuning</a:t>
            </a:r>
            <a:endParaRPr b="1" sz="1600">
              <a:solidFill>
                <a:schemeClr val="dk1"/>
              </a:solidFill>
              <a:latin typeface="Balsamiq Sans"/>
              <a:ea typeface="Balsamiq Sans"/>
              <a:cs typeface="Balsamiq Sans"/>
              <a:sym typeface="Balsamiq Sans"/>
            </a:endParaRPr>
          </a:p>
        </p:txBody>
      </p:sp>
      <p:sp>
        <p:nvSpPr>
          <p:cNvPr id="1052" name="Google Shape;1052;p42"/>
          <p:cNvSpPr/>
          <p:nvPr/>
        </p:nvSpPr>
        <p:spPr>
          <a:xfrm>
            <a:off x="7675577" y="2772050"/>
            <a:ext cx="273000" cy="273000"/>
          </a:xfrm>
          <a:prstGeom prst="ellipse">
            <a:avLst/>
          </a:prstGeom>
          <a:solidFill>
            <a:srgbClr val="00C3B1"/>
          </a:solidFill>
          <a:ln cap="flat" cmpd="sng" w="2857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Nunito"/>
              <a:ea typeface="Nunito"/>
              <a:cs typeface="Nunito"/>
              <a:sym typeface="Nunito"/>
            </a:endParaRPr>
          </a:p>
        </p:txBody>
      </p:sp>
      <p:cxnSp>
        <p:nvCxnSpPr>
          <p:cNvPr id="1053" name="Google Shape;1053;p42"/>
          <p:cNvCxnSpPr/>
          <p:nvPr/>
        </p:nvCxnSpPr>
        <p:spPr>
          <a:xfrm>
            <a:off x="7812077" y="3045050"/>
            <a:ext cx="0" cy="338700"/>
          </a:xfrm>
          <a:prstGeom prst="straightConnector1">
            <a:avLst/>
          </a:prstGeom>
          <a:noFill/>
          <a:ln cap="flat" cmpd="sng" w="28575">
            <a:solidFill>
              <a:schemeClr val="accent6"/>
            </a:solidFill>
            <a:prstDash val="solid"/>
            <a:round/>
            <a:headEnd len="med" w="med" type="none"/>
            <a:tailEnd len="med" w="med" type="none"/>
          </a:ln>
        </p:spPr>
      </p:cxnSp>
      <p:cxnSp>
        <p:nvCxnSpPr>
          <p:cNvPr id="1054" name="Google Shape;1054;p42"/>
          <p:cNvCxnSpPr>
            <a:endCxn id="1022" idx="4"/>
          </p:cNvCxnSpPr>
          <p:nvPr/>
        </p:nvCxnSpPr>
        <p:spPr>
          <a:xfrm flipH="1" rot="10800000">
            <a:off x="1319846" y="3050300"/>
            <a:ext cx="4200" cy="373200"/>
          </a:xfrm>
          <a:prstGeom prst="straightConnector1">
            <a:avLst/>
          </a:prstGeom>
          <a:noFill/>
          <a:ln cap="flat" cmpd="sng" w="28575">
            <a:solidFill>
              <a:schemeClr val="accent6"/>
            </a:solidFill>
            <a:prstDash val="solid"/>
            <a:round/>
            <a:headEnd len="med" w="med" type="none"/>
            <a:tailEnd len="med" w="med" type="none"/>
          </a:ln>
        </p:spPr>
      </p:cxnSp>
      <p:cxnSp>
        <p:nvCxnSpPr>
          <p:cNvPr id="1055" name="Google Shape;1055;p42"/>
          <p:cNvCxnSpPr>
            <a:endCxn id="1027" idx="0"/>
          </p:cNvCxnSpPr>
          <p:nvPr/>
        </p:nvCxnSpPr>
        <p:spPr>
          <a:xfrm>
            <a:off x="4783500" y="1829600"/>
            <a:ext cx="17100" cy="947700"/>
          </a:xfrm>
          <a:prstGeom prst="straightConnector1">
            <a:avLst/>
          </a:prstGeom>
          <a:noFill/>
          <a:ln cap="flat" cmpd="sng" w="28575">
            <a:solidFill>
              <a:schemeClr val="accent6"/>
            </a:solidFill>
            <a:prstDash val="solid"/>
            <a:round/>
            <a:headEnd len="med" w="med" type="none"/>
            <a:tailEnd len="med" w="med" type="none"/>
          </a:ln>
        </p:spPr>
      </p:cxnSp>
      <p:sp>
        <p:nvSpPr>
          <p:cNvPr id="1038" name="Google Shape;1038;p42"/>
          <p:cNvSpPr txBox="1"/>
          <p:nvPr/>
        </p:nvSpPr>
        <p:spPr>
          <a:xfrm flipH="1">
            <a:off x="5595000" y="1664644"/>
            <a:ext cx="2143200" cy="698700"/>
          </a:xfrm>
          <a:prstGeom prst="rect">
            <a:avLst/>
          </a:prstGeom>
          <a:noFill/>
          <a:ln>
            <a:noFill/>
          </a:ln>
        </p:spPr>
        <p:txBody>
          <a:bodyPr anchorCtr="0" anchor="b" bIns="91425" lIns="91425" spcFirstLastPara="1" rIns="91425" wrap="square" tIns="91425">
            <a:noAutofit/>
          </a:bodyPr>
          <a:lstStyle/>
          <a:p>
            <a:pPr indent="0" lvl="0" marL="0" rtl="0" algn="ctr">
              <a:lnSpc>
                <a:spcPct val="100000"/>
              </a:lnSpc>
              <a:spcBef>
                <a:spcPts val="0"/>
              </a:spcBef>
              <a:spcAft>
                <a:spcPts val="0"/>
              </a:spcAft>
              <a:buNone/>
            </a:pPr>
            <a:r>
              <a:rPr b="1" lang="en" sz="1600">
                <a:solidFill>
                  <a:schemeClr val="dk1"/>
                </a:solidFill>
                <a:latin typeface="Balsamiq Sans"/>
                <a:ea typeface="Balsamiq Sans"/>
                <a:cs typeface="Balsamiq Sans"/>
                <a:sym typeface="Balsamiq Sans"/>
              </a:rPr>
              <a:t>Backend Processing </a:t>
            </a:r>
            <a:endParaRPr b="1" sz="1600">
              <a:solidFill>
                <a:schemeClr val="dk1"/>
              </a:solidFill>
              <a:latin typeface="Balsamiq Sans"/>
              <a:ea typeface="Balsamiq Sans"/>
              <a:cs typeface="Balsamiq Sans"/>
              <a:sym typeface="Balsamiq Sans"/>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59" name="Shape 1059"/>
        <p:cNvGrpSpPr/>
        <p:nvPr/>
      </p:nvGrpSpPr>
      <p:grpSpPr>
        <a:xfrm>
          <a:off x="0" y="0"/>
          <a:ext cx="0" cy="0"/>
          <a:chOff x="0" y="0"/>
          <a:chExt cx="0" cy="0"/>
        </a:xfrm>
      </p:grpSpPr>
      <p:sp>
        <p:nvSpPr>
          <p:cNvPr id="1060" name="Google Shape;1060;p43"/>
          <p:cNvSpPr/>
          <p:nvPr/>
        </p:nvSpPr>
        <p:spPr>
          <a:xfrm>
            <a:off x="1040999" y="379150"/>
            <a:ext cx="3716919" cy="4225553"/>
          </a:xfrm>
          <a:custGeom>
            <a:rect b="b" l="l" r="r" t="t"/>
            <a:pathLst>
              <a:path extrusionOk="0" h="190426" w="143096">
                <a:moveTo>
                  <a:pt x="2914" y="0"/>
                </a:moveTo>
                <a:cubicBezTo>
                  <a:pt x="1280" y="0"/>
                  <a:pt x="0" y="1281"/>
                  <a:pt x="0" y="2914"/>
                </a:cubicBezTo>
                <a:lnTo>
                  <a:pt x="0" y="187512"/>
                </a:lnTo>
                <a:cubicBezTo>
                  <a:pt x="0" y="189101"/>
                  <a:pt x="1280" y="190426"/>
                  <a:pt x="2914" y="190426"/>
                </a:cubicBezTo>
                <a:lnTo>
                  <a:pt x="140182" y="190426"/>
                </a:lnTo>
                <a:cubicBezTo>
                  <a:pt x="141771" y="190426"/>
                  <a:pt x="143096" y="189101"/>
                  <a:pt x="143096" y="187512"/>
                </a:cubicBezTo>
                <a:lnTo>
                  <a:pt x="143096" y="2914"/>
                </a:lnTo>
                <a:cubicBezTo>
                  <a:pt x="143096" y="1281"/>
                  <a:pt x="141771" y="0"/>
                  <a:pt x="14018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 name="Google Shape;1061;p43"/>
          <p:cNvSpPr txBox="1"/>
          <p:nvPr>
            <p:ph type="title"/>
          </p:nvPr>
        </p:nvSpPr>
        <p:spPr>
          <a:xfrm>
            <a:off x="5791725" y="1633955"/>
            <a:ext cx="2847300" cy="18756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n"/>
              <a:t>Ingredients are detected correctly</a:t>
            </a:r>
            <a:endParaRPr/>
          </a:p>
        </p:txBody>
      </p:sp>
      <p:sp>
        <p:nvSpPr>
          <p:cNvPr id="1062" name="Google Shape;1062;p43"/>
          <p:cNvSpPr/>
          <p:nvPr/>
        </p:nvSpPr>
        <p:spPr>
          <a:xfrm>
            <a:off x="883052" y="681043"/>
            <a:ext cx="371542" cy="402727"/>
          </a:xfrm>
          <a:custGeom>
            <a:rect b="b" l="l" r="r" t="t"/>
            <a:pathLst>
              <a:path extrusionOk="0" h="132150" w="121917">
                <a:moveTo>
                  <a:pt x="75688" y="55890"/>
                </a:moveTo>
                <a:lnTo>
                  <a:pt x="121918" y="69391"/>
                </a:lnTo>
                <a:lnTo>
                  <a:pt x="72254" y="67936"/>
                </a:lnTo>
                <a:lnTo>
                  <a:pt x="95607" y="123635"/>
                </a:lnTo>
                <a:lnTo>
                  <a:pt x="67292" y="76833"/>
                </a:lnTo>
                <a:lnTo>
                  <a:pt x="51381" y="132151"/>
                </a:lnTo>
                <a:lnTo>
                  <a:pt x="53671" y="78694"/>
                </a:lnTo>
                <a:lnTo>
                  <a:pt x="0" y="103287"/>
                </a:lnTo>
                <a:lnTo>
                  <a:pt x="39955" y="60350"/>
                </a:lnTo>
                <a:lnTo>
                  <a:pt x="6894" y="48519"/>
                </a:lnTo>
                <a:lnTo>
                  <a:pt x="43224" y="49568"/>
                </a:lnTo>
                <a:lnTo>
                  <a:pt x="19561" y="8850"/>
                </a:lnTo>
                <a:lnTo>
                  <a:pt x="57870" y="45394"/>
                </a:lnTo>
                <a:lnTo>
                  <a:pt x="63595" y="0"/>
                </a:lnTo>
                <a:lnTo>
                  <a:pt x="71371" y="44464"/>
                </a:lnTo>
                <a:lnTo>
                  <a:pt x="108559" y="20061"/>
                </a:lnTo>
                <a:lnTo>
                  <a:pt x="75688" y="5589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063" name="Google Shape;1063;p43"/>
          <p:cNvGrpSpPr/>
          <p:nvPr/>
        </p:nvGrpSpPr>
        <p:grpSpPr>
          <a:xfrm>
            <a:off x="7979114" y="182071"/>
            <a:ext cx="903299" cy="1031751"/>
            <a:chOff x="7979114" y="182071"/>
            <a:chExt cx="903299" cy="1031751"/>
          </a:xfrm>
        </p:grpSpPr>
        <p:grpSp>
          <p:nvGrpSpPr>
            <p:cNvPr id="1064" name="Google Shape;1064;p43"/>
            <p:cNvGrpSpPr/>
            <p:nvPr/>
          </p:nvGrpSpPr>
          <p:grpSpPr>
            <a:xfrm flipH="1">
              <a:off x="8172348" y="182072"/>
              <a:ext cx="710065" cy="1031750"/>
              <a:chOff x="7929864" y="1803297"/>
              <a:chExt cx="818424" cy="1189064"/>
            </a:xfrm>
          </p:grpSpPr>
          <p:sp>
            <p:nvSpPr>
              <p:cNvPr id="1065" name="Google Shape;1065;p43"/>
              <p:cNvSpPr/>
              <p:nvPr/>
            </p:nvSpPr>
            <p:spPr>
              <a:xfrm rot="10800000">
                <a:off x="7929864" y="1803297"/>
                <a:ext cx="818424" cy="1189064"/>
              </a:xfrm>
              <a:custGeom>
                <a:rect b="b" l="l" r="r" t="t"/>
                <a:pathLst>
                  <a:path extrusionOk="0" h="272721" w="187712">
                    <a:moveTo>
                      <a:pt x="178784" y="207434"/>
                    </a:moveTo>
                    <a:cubicBezTo>
                      <a:pt x="184390" y="197653"/>
                      <a:pt x="193192" y="181528"/>
                      <a:pt x="183101" y="156982"/>
                    </a:cubicBezTo>
                    <a:cubicBezTo>
                      <a:pt x="179714" y="148777"/>
                      <a:pt x="175850" y="142813"/>
                      <a:pt x="173035" y="138448"/>
                    </a:cubicBezTo>
                    <a:cubicBezTo>
                      <a:pt x="172892" y="138209"/>
                      <a:pt x="172725" y="137947"/>
                      <a:pt x="172558" y="137709"/>
                    </a:cubicBezTo>
                    <a:cubicBezTo>
                      <a:pt x="173107" y="136564"/>
                      <a:pt x="173631" y="135418"/>
                      <a:pt x="174132" y="134250"/>
                    </a:cubicBezTo>
                    <a:cubicBezTo>
                      <a:pt x="182983" y="114141"/>
                      <a:pt x="180931" y="91146"/>
                      <a:pt x="168670" y="74042"/>
                    </a:cubicBezTo>
                    <a:cubicBezTo>
                      <a:pt x="167358" y="72229"/>
                      <a:pt x="166046" y="70727"/>
                      <a:pt x="165021" y="69510"/>
                    </a:cubicBezTo>
                    <a:lnTo>
                      <a:pt x="164329" y="68699"/>
                    </a:lnTo>
                    <a:cubicBezTo>
                      <a:pt x="163208" y="67387"/>
                      <a:pt x="162015" y="66290"/>
                      <a:pt x="160989" y="65312"/>
                    </a:cubicBezTo>
                    <a:lnTo>
                      <a:pt x="160560" y="64906"/>
                    </a:lnTo>
                    <a:cubicBezTo>
                      <a:pt x="155169" y="59492"/>
                      <a:pt x="148513" y="55222"/>
                      <a:pt x="141381" y="52598"/>
                    </a:cubicBezTo>
                    <a:cubicBezTo>
                      <a:pt x="132531" y="49330"/>
                      <a:pt x="124278" y="48447"/>
                      <a:pt x="117002" y="47684"/>
                    </a:cubicBezTo>
                    <a:cubicBezTo>
                      <a:pt x="114331" y="47398"/>
                      <a:pt x="111778" y="47135"/>
                      <a:pt x="109512" y="46777"/>
                    </a:cubicBezTo>
                    <a:cubicBezTo>
                      <a:pt x="109512" y="46777"/>
                      <a:pt x="106936" y="46348"/>
                      <a:pt x="106626" y="46300"/>
                    </a:cubicBezTo>
                    <a:cubicBezTo>
                      <a:pt x="103430" y="38047"/>
                      <a:pt x="99684" y="30080"/>
                      <a:pt x="95820" y="22017"/>
                    </a:cubicBezTo>
                    <a:lnTo>
                      <a:pt x="85253" y="0"/>
                    </a:lnTo>
                    <a:lnTo>
                      <a:pt x="63498" y="11068"/>
                    </a:lnTo>
                    <a:cubicBezTo>
                      <a:pt x="56414" y="14670"/>
                      <a:pt x="49519" y="18224"/>
                      <a:pt x="42984" y="22256"/>
                    </a:cubicBezTo>
                    <a:cubicBezTo>
                      <a:pt x="38857" y="24784"/>
                      <a:pt x="33490" y="28195"/>
                      <a:pt x="28218" y="32322"/>
                    </a:cubicBezTo>
                    <a:lnTo>
                      <a:pt x="19821" y="35781"/>
                    </a:lnTo>
                    <a:lnTo>
                      <a:pt x="19821" y="35781"/>
                    </a:lnTo>
                    <a:cubicBezTo>
                      <a:pt x="19821" y="35781"/>
                      <a:pt x="10328" y="39693"/>
                      <a:pt x="10328" y="39693"/>
                    </a:cubicBezTo>
                    <a:lnTo>
                      <a:pt x="20370" y="61805"/>
                    </a:lnTo>
                    <a:lnTo>
                      <a:pt x="27216" y="78455"/>
                    </a:lnTo>
                    <a:lnTo>
                      <a:pt x="27550" y="78455"/>
                    </a:lnTo>
                    <a:cubicBezTo>
                      <a:pt x="27789" y="78956"/>
                      <a:pt x="28003" y="79505"/>
                      <a:pt x="28242" y="80077"/>
                    </a:cubicBezTo>
                    <a:cubicBezTo>
                      <a:pt x="26739" y="81724"/>
                      <a:pt x="24544" y="83822"/>
                      <a:pt x="22899" y="85373"/>
                    </a:cubicBezTo>
                    <a:cubicBezTo>
                      <a:pt x="13572" y="94247"/>
                      <a:pt x="-2005" y="109084"/>
                      <a:pt x="214" y="132628"/>
                    </a:cubicBezTo>
                    <a:cubicBezTo>
                      <a:pt x="3625" y="168623"/>
                      <a:pt x="26668" y="182864"/>
                      <a:pt x="37760" y="189734"/>
                    </a:cubicBezTo>
                    <a:cubicBezTo>
                      <a:pt x="38046" y="189901"/>
                      <a:pt x="38308" y="190068"/>
                      <a:pt x="38595" y="190259"/>
                    </a:cubicBezTo>
                    <a:cubicBezTo>
                      <a:pt x="38833" y="191284"/>
                      <a:pt x="39096" y="192501"/>
                      <a:pt x="39310" y="193527"/>
                    </a:cubicBezTo>
                    <a:cubicBezTo>
                      <a:pt x="40384" y="198608"/>
                      <a:pt x="41839" y="205573"/>
                      <a:pt x="45202" y="213779"/>
                    </a:cubicBezTo>
                    <a:cubicBezTo>
                      <a:pt x="55293" y="238324"/>
                      <a:pt x="72896" y="243596"/>
                      <a:pt x="83774" y="246602"/>
                    </a:cubicBezTo>
                    <a:cubicBezTo>
                      <a:pt x="84036" y="246983"/>
                      <a:pt x="84299" y="247365"/>
                      <a:pt x="84537" y="247723"/>
                    </a:cubicBezTo>
                    <a:cubicBezTo>
                      <a:pt x="90023" y="255833"/>
                      <a:pt x="101426" y="272722"/>
                      <a:pt x="125137" y="272722"/>
                    </a:cubicBezTo>
                    <a:lnTo>
                      <a:pt x="125137" y="272722"/>
                    </a:lnTo>
                    <a:cubicBezTo>
                      <a:pt x="132412" y="272722"/>
                      <a:pt x="139902" y="271100"/>
                      <a:pt x="148036" y="267760"/>
                    </a:cubicBezTo>
                    <a:cubicBezTo>
                      <a:pt x="187157" y="251683"/>
                      <a:pt x="181050" y="219432"/>
                      <a:pt x="179046" y="208841"/>
                    </a:cubicBezTo>
                    <a:cubicBezTo>
                      <a:pt x="178975" y="208436"/>
                      <a:pt x="178879" y="207958"/>
                      <a:pt x="178808" y="207505"/>
                    </a:cubicBezTo>
                    <a:close/>
                  </a:path>
                </a:pathLst>
              </a:custGeom>
              <a:solidFill>
                <a:srgbClr val="FFFEFF"/>
              </a:solidFill>
              <a:ln>
                <a:noFill/>
              </a:ln>
              <a:effectLst>
                <a:outerShdw rotWithShape="0" algn="bl" dir="5100000" dist="47625">
                  <a:schemeClr val="dk1">
                    <a:alpha val="15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066" name="Google Shape;1066;p43"/>
              <p:cNvGrpSpPr/>
              <p:nvPr/>
            </p:nvGrpSpPr>
            <p:grpSpPr>
              <a:xfrm>
                <a:off x="8034260" y="1943225"/>
                <a:ext cx="610587" cy="909422"/>
                <a:chOff x="8034260" y="1943225"/>
                <a:chExt cx="610587" cy="909422"/>
              </a:xfrm>
            </p:grpSpPr>
            <p:sp>
              <p:nvSpPr>
                <p:cNvPr id="1067" name="Google Shape;1067;p43"/>
                <p:cNvSpPr/>
                <p:nvPr/>
              </p:nvSpPr>
              <p:spPr>
                <a:xfrm rot="10800000">
                  <a:off x="8034260" y="1943225"/>
                  <a:ext cx="610587" cy="909422"/>
                </a:xfrm>
                <a:custGeom>
                  <a:rect b="b" l="l" r="r" t="t"/>
                  <a:pathLst>
                    <a:path extrusionOk="0" h="208583" w="140043">
                      <a:moveTo>
                        <a:pt x="29776" y="131220"/>
                      </a:moveTo>
                      <a:cubicBezTo>
                        <a:pt x="39962" y="137852"/>
                        <a:pt x="36742" y="148133"/>
                        <a:pt x="43421" y="164401"/>
                      </a:cubicBezTo>
                      <a:cubicBezTo>
                        <a:pt x="50123" y="180670"/>
                        <a:pt x="59665" y="181218"/>
                        <a:pt x="71163" y="184701"/>
                      </a:cubicBezTo>
                      <a:cubicBezTo>
                        <a:pt x="82660" y="188184"/>
                        <a:pt x="83853" y="218263"/>
                        <a:pt x="115101" y="205406"/>
                      </a:cubicBezTo>
                      <a:cubicBezTo>
                        <a:pt x="146350" y="192549"/>
                        <a:pt x="126027" y="170341"/>
                        <a:pt x="131751" y="159773"/>
                      </a:cubicBezTo>
                      <a:cubicBezTo>
                        <a:pt x="137477" y="149206"/>
                        <a:pt x="143869" y="142098"/>
                        <a:pt x="137190" y="125829"/>
                      </a:cubicBezTo>
                      <a:cubicBezTo>
                        <a:pt x="130488" y="109561"/>
                        <a:pt x="120970" y="104528"/>
                        <a:pt x="123546" y="92649"/>
                      </a:cubicBezTo>
                      <a:cubicBezTo>
                        <a:pt x="126122" y="80769"/>
                        <a:pt x="132801" y="63475"/>
                        <a:pt x="115674" y="42555"/>
                      </a:cubicBezTo>
                      <a:cubicBezTo>
                        <a:pt x="99668" y="23019"/>
                        <a:pt x="66082" y="45418"/>
                        <a:pt x="56373" y="21826"/>
                      </a:cubicBezTo>
                      <a:cubicBezTo>
                        <a:pt x="51054" y="8897"/>
                        <a:pt x="47762" y="0"/>
                        <a:pt x="47762" y="0"/>
                      </a:cubicBezTo>
                      <a:lnTo>
                        <a:pt x="33092" y="6035"/>
                      </a:lnTo>
                      <a:lnTo>
                        <a:pt x="18422" y="12070"/>
                      </a:lnTo>
                      <a:cubicBezTo>
                        <a:pt x="18422" y="12070"/>
                        <a:pt x="22334" y="20705"/>
                        <a:pt x="27653" y="33634"/>
                      </a:cubicBezTo>
                      <a:cubicBezTo>
                        <a:pt x="37362" y="57249"/>
                        <a:pt x="-2260" y="64930"/>
                        <a:pt x="102" y="90096"/>
                      </a:cubicBezTo>
                      <a:cubicBezTo>
                        <a:pt x="2654" y="117027"/>
                        <a:pt x="19567" y="124613"/>
                        <a:pt x="29753" y="13122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068" name="Google Shape;1068;p43"/>
                <p:cNvGrpSpPr/>
                <p:nvPr/>
              </p:nvGrpSpPr>
              <p:grpSpPr>
                <a:xfrm>
                  <a:off x="8105861" y="2060036"/>
                  <a:ext cx="462927" cy="775862"/>
                  <a:chOff x="8105861" y="2060036"/>
                  <a:chExt cx="462927" cy="775862"/>
                </a:xfrm>
              </p:grpSpPr>
              <p:sp>
                <p:nvSpPr>
                  <p:cNvPr id="1069" name="Google Shape;1069;p43"/>
                  <p:cNvSpPr/>
                  <p:nvPr/>
                </p:nvSpPr>
                <p:spPr>
                  <a:xfrm rot="10800000">
                    <a:off x="8185328" y="2060036"/>
                    <a:ext cx="338319" cy="775862"/>
                  </a:xfrm>
                  <a:custGeom>
                    <a:rect b="b" l="l" r="r" t="t"/>
                    <a:pathLst>
                      <a:path extrusionOk="0" h="177950" w="77596">
                        <a:moveTo>
                          <a:pt x="77597" y="177950"/>
                        </a:moveTo>
                        <a:lnTo>
                          <a:pt x="10591" y="0"/>
                        </a:lnTo>
                        <a:lnTo>
                          <a:pt x="5295" y="2195"/>
                        </a:lnTo>
                        <a:lnTo>
                          <a:pt x="0" y="4365"/>
                        </a:lnTo>
                        <a:lnTo>
                          <a:pt x="77597" y="17795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70" name="Google Shape;1070;p43"/>
                  <p:cNvSpPr/>
                  <p:nvPr/>
                </p:nvSpPr>
                <p:spPr>
                  <a:xfrm rot="10800000">
                    <a:off x="8164521" y="2438477"/>
                    <a:ext cx="241492" cy="192402"/>
                  </a:xfrm>
                  <a:custGeom>
                    <a:rect b="b" l="l" r="r" t="t"/>
                    <a:pathLst>
                      <a:path extrusionOk="0" h="44129" w="55388">
                        <a:moveTo>
                          <a:pt x="334" y="0"/>
                        </a:moveTo>
                        <a:cubicBezTo>
                          <a:pt x="3220" y="978"/>
                          <a:pt x="5820" y="2409"/>
                          <a:pt x="8373" y="4007"/>
                        </a:cubicBezTo>
                        <a:cubicBezTo>
                          <a:pt x="10853" y="5606"/>
                          <a:pt x="13262" y="7251"/>
                          <a:pt x="15338" y="9351"/>
                        </a:cubicBezTo>
                        <a:cubicBezTo>
                          <a:pt x="17413" y="11450"/>
                          <a:pt x="19154" y="13978"/>
                          <a:pt x="21349" y="15910"/>
                        </a:cubicBezTo>
                        <a:cubicBezTo>
                          <a:pt x="23520" y="17867"/>
                          <a:pt x="26001" y="19488"/>
                          <a:pt x="28625" y="20896"/>
                        </a:cubicBezTo>
                        <a:cubicBezTo>
                          <a:pt x="36377" y="25118"/>
                          <a:pt x="43628" y="30318"/>
                          <a:pt x="49687" y="36759"/>
                        </a:cubicBezTo>
                        <a:cubicBezTo>
                          <a:pt x="51715" y="38906"/>
                          <a:pt x="53671" y="41148"/>
                          <a:pt x="55389" y="43700"/>
                        </a:cubicBezTo>
                        <a:lnTo>
                          <a:pt x="55054" y="44130"/>
                        </a:lnTo>
                        <a:cubicBezTo>
                          <a:pt x="46729" y="40790"/>
                          <a:pt x="39430" y="35685"/>
                          <a:pt x="32966" y="29555"/>
                        </a:cubicBezTo>
                        <a:cubicBezTo>
                          <a:pt x="28481" y="25762"/>
                          <a:pt x="25165" y="20586"/>
                          <a:pt x="20276" y="17294"/>
                        </a:cubicBezTo>
                        <a:cubicBezTo>
                          <a:pt x="17890" y="15600"/>
                          <a:pt x="15028" y="14479"/>
                          <a:pt x="12523" y="12929"/>
                        </a:cubicBezTo>
                        <a:cubicBezTo>
                          <a:pt x="10019" y="11378"/>
                          <a:pt x="7847" y="9398"/>
                          <a:pt x="5725" y="7347"/>
                        </a:cubicBezTo>
                        <a:cubicBezTo>
                          <a:pt x="3602" y="5224"/>
                          <a:pt x="1622" y="3029"/>
                          <a:pt x="0" y="429"/>
                        </a:cubicBezTo>
                        <a:lnTo>
                          <a:pt x="334" y="0"/>
                        </a:lnTo>
                        <a:lnTo>
                          <a:pt x="334" y="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71" name="Google Shape;1071;p43"/>
                  <p:cNvSpPr/>
                  <p:nvPr/>
                </p:nvSpPr>
                <p:spPr>
                  <a:xfrm rot="10800000">
                    <a:off x="8185530" y="2452097"/>
                    <a:ext cx="174723" cy="142245"/>
                  </a:xfrm>
                  <a:custGeom>
                    <a:rect b="b" l="l" r="r" t="t"/>
                    <a:pathLst>
                      <a:path extrusionOk="0" h="32625" w="40074">
                        <a:moveTo>
                          <a:pt x="18272" y="32625"/>
                        </a:moveTo>
                        <a:cubicBezTo>
                          <a:pt x="16078" y="30622"/>
                          <a:pt x="14336" y="28308"/>
                          <a:pt x="12690" y="25851"/>
                        </a:cubicBezTo>
                        <a:cubicBezTo>
                          <a:pt x="11140" y="23442"/>
                          <a:pt x="9637" y="21008"/>
                          <a:pt x="8659" y="18289"/>
                        </a:cubicBezTo>
                        <a:cubicBezTo>
                          <a:pt x="7681" y="15570"/>
                          <a:pt x="7180" y="12636"/>
                          <a:pt x="5987" y="10036"/>
                        </a:cubicBezTo>
                        <a:cubicBezTo>
                          <a:pt x="4556" y="6648"/>
                          <a:pt x="2218" y="3667"/>
                          <a:pt x="0" y="756"/>
                        </a:cubicBezTo>
                        <a:lnTo>
                          <a:pt x="2982" y="470"/>
                        </a:lnTo>
                        <a:cubicBezTo>
                          <a:pt x="15457" y="-651"/>
                          <a:pt x="28172" y="88"/>
                          <a:pt x="40075" y="4263"/>
                        </a:cubicBezTo>
                        <a:lnTo>
                          <a:pt x="40027" y="4811"/>
                        </a:lnTo>
                        <a:cubicBezTo>
                          <a:pt x="36854" y="5527"/>
                          <a:pt x="33729" y="5861"/>
                          <a:pt x="30605" y="6052"/>
                        </a:cubicBezTo>
                        <a:cubicBezTo>
                          <a:pt x="22804" y="6648"/>
                          <a:pt x="15052" y="5861"/>
                          <a:pt x="7347" y="4549"/>
                        </a:cubicBezTo>
                        <a:cubicBezTo>
                          <a:pt x="5820" y="4263"/>
                          <a:pt x="4270" y="3905"/>
                          <a:pt x="2743" y="3547"/>
                        </a:cubicBezTo>
                        <a:lnTo>
                          <a:pt x="4222" y="1305"/>
                        </a:lnTo>
                        <a:cubicBezTo>
                          <a:pt x="5057" y="4072"/>
                          <a:pt x="6059" y="6744"/>
                          <a:pt x="7538" y="9225"/>
                        </a:cubicBezTo>
                        <a:cubicBezTo>
                          <a:pt x="8969" y="11705"/>
                          <a:pt x="11068" y="13828"/>
                          <a:pt x="12690" y="16214"/>
                        </a:cubicBezTo>
                        <a:cubicBezTo>
                          <a:pt x="14312" y="18599"/>
                          <a:pt x="15433" y="21223"/>
                          <a:pt x="16483" y="23895"/>
                        </a:cubicBezTo>
                        <a:cubicBezTo>
                          <a:pt x="17509" y="26638"/>
                          <a:pt x="18367" y="29405"/>
                          <a:pt x="18726" y="32363"/>
                        </a:cubicBezTo>
                        <a:lnTo>
                          <a:pt x="18224" y="32625"/>
                        </a:lnTo>
                        <a:lnTo>
                          <a:pt x="18224" y="32625"/>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72" name="Google Shape;1072;p43"/>
                  <p:cNvSpPr/>
                  <p:nvPr/>
                </p:nvSpPr>
                <p:spPr>
                  <a:xfrm rot="10800000">
                    <a:off x="8332694" y="2164921"/>
                    <a:ext cx="42950" cy="267076"/>
                  </a:xfrm>
                  <a:custGeom>
                    <a:rect b="b" l="l" r="r" t="t"/>
                    <a:pathLst>
                      <a:path extrusionOk="0" h="61256" w="9851">
                        <a:moveTo>
                          <a:pt x="8921" y="71"/>
                        </a:moveTo>
                        <a:cubicBezTo>
                          <a:pt x="9637" y="2672"/>
                          <a:pt x="9827" y="5295"/>
                          <a:pt x="9851" y="7943"/>
                        </a:cubicBezTo>
                        <a:cubicBezTo>
                          <a:pt x="9851" y="10519"/>
                          <a:pt x="9732" y="13096"/>
                          <a:pt x="9088" y="15600"/>
                        </a:cubicBezTo>
                        <a:cubicBezTo>
                          <a:pt x="8420" y="18105"/>
                          <a:pt x="7251" y="20562"/>
                          <a:pt x="6774" y="23090"/>
                        </a:cubicBezTo>
                        <a:cubicBezTo>
                          <a:pt x="6273" y="25619"/>
                          <a:pt x="6249" y="28195"/>
                          <a:pt x="6464" y="30819"/>
                        </a:cubicBezTo>
                        <a:cubicBezTo>
                          <a:pt x="7251" y="41172"/>
                          <a:pt x="6083" y="51787"/>
                          <a:pt x="1574" y="61257"/>
                        </a:cubicBezTo>
                        <a:cubicBezTo>
                          <a:pt x="1574" y="61257"/>
                          <a:pt x="1025" y="61185"/>
                          <a:pt x="1025" y="61185"/>
                        </a:cubicBezTo>
                        <a:cubicBezTo>
                          <a:pt x="-120" y="55985"/>
                          <a:pt x="-167" y="50785"/>
                          <a:pt x="215" y="45561"/>
                        </a:cubicBezTo>
                        <a:cubicBezTo>
                          <a:pt x="596" y="41720"/>
                          <a:pt x="1407" y="37927"/>
                          <a:pt x="2313" y="34183"/>
                        </a:cubicBezTo>
                        <a:cubicBezTo>
                          <a:pt x="3387" y="30461"/>
                          <a:pt x="4914" y="26740"/>
                          <a:pt x="5009" y="22876"/>
                        </a:cubicBezTo>
                        <a:cubicBezTo>
                          <a:pt x="5152" y="20300"/>
                          <a:pt x="4579" y="17652"/>
                          <a:pt x="4532" y="15052"/>
                        </a:cubicBezTo>
                        <a:cubicBezTo>
                          <a:pt x="4484" y="12452"/>
                          <a:pt x="5009" y="9923"/>
                          <a:pt x="5605" y="7419"/>
                        </a:cubicBezTo>
                        <a:cubicBezTo>
                          <a:pt x="6249" y="4842"/>
                          <a:pt x="7060" y="2362"/>
                          <a:pt x="8372" y="0"/>
                        </a:cubicBezTo>
                        <a:lnTo>
                          <a:pt x="8921" y="71"/>
                        </a:lnTo>
                        <a:lnTo>
                          <a:pt x="8921" y="71"/>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73" name="Google Shape;1073;p43"/>
                  <p:cNvSpPr/>
                  <p:nvPr/>
                </p:nvSpPr>
                <p:spPr>
                  <a:xfrm rot="10800000">
                    <a:off x="8305534" y="2243438"/>
                    <a:ext cx="136158" cy="137802"/>
                  </a:xfrm>
                  <a:custGeom>
                    <a:rect b="b" l="l" r="r" t="t"/>
                    <a:pathLst>
                      <a:path extrusionOk="0" h="31606" w="31229">
                        <a:moveTo>
                          <a:pt x="30629" y="31606"/>
                        </a:moveTo>
                        <a:cubicBezTo>
                          <a:pt x="28911" y="29602"/>
                          <a:pt x="27671" y="27360"/>
                          <a:pt x="26574" y="25023"/>
                        </a:cubicBezTo>
                        <a:cubicBezTo>
                          <a:pt x="25547" y="22733"/>
                          <a:pt x="24594" y="20395"/>
                          <a:pt x="24188" y="17890"/>
                        </a:cubicBezTo>
                        <a:cubicBezTo>
                          <a:pt x="23782" y="15386"/>
                          <a:pt x="23878" y="12738"/>
                          <a:pt x="23258" y="10305"/>
                        </a:cubicBezTo>
                        <a:cubicBezTo>
                          <a:pt x="22661" y="7848"/>
                          <a:pt x="21612" y="5558"/>
                          <a:pt x="20347" y="3339"/>
                        </a:cubicBezTo>
                        <a:lnTo>
                          <a:pt x="22972" y="3888"/>
                        </a:lnTo>
                        <a:cubicBezTo>
                          <a:pt x="21588" y="6274"/>
                          <a:pt x="20062" y="8563"/>
                          <a:pt x="18367" y="10710"/>
                        </a:cubicBezTo>
                        <a:cubicBezTo>
                          <a:pt x="15147" y="15171"/>
                          <a:pt x="11474" y="19178"/>
                          <a:pt x="7228" y="22685"/>
                        </a:cubicBezTo>
                        <a:cubicBezTo>
                          <a:pt x="5105" y="24450"/>
                          <a:pt x="2910" y="26144"/>
                          <a:pt x="406" y="27575"/>
                        </a:cubicBezTo>
                        <a:lnTo>
                          <a:pt x="0" y="27217"/>
                        </a:lnTo>
                        <a:cubicBezTo>
                          <a:pt x="4509" y="17055"/>
                          <a:pt x="11999" y="8683"/>
                          <a:pt x="20658" y="1860"/>
                        </a:cubicBezTo>
                        <a:cubicBezTo>
                          <a:pt x="20658" y="1860"/>
                          <a:pt x="23019" y="0"/>
                          <a:pt x="23019" y="0"/>
                        </a:cubicBezTo>
                        <a:cubicBezTo>
                          <a:pt x="23353" y="3268"/>
                          <a:pt x="23663" y="6703"/>
                          <a:pt x="24904" y="9780"/>
                        </a:cubicBezTo>
                        <a:cubicBezTo>
                          <a:pt x="25786" y="12118"/>
                          <a:pt x="27384" y="14241"/>
                          <a:pt x="28505" y="16507"/>
                        </a:cubicBezTo>
                        <a:cubicBezTo>
                          <a:pt x="29603" y="18773"/>
                          <a:pt x="30152" y="21230"/>
                          <a:pt x="30653" y="23711"/>
                        </a:cubicBezTo>
                        <a:cubicBezTo>
                          <a:pt x="31106" y="26263"/>
                          <a:pt x="31392" y="28792"/>
                          <a:pt x="31129" y="31439"/>
                        </a:cubicBezTo>
                        <a:lnTo>
                          <a:pt x="30605" y="31606"/>
                        </a:lnTo>
                        <a:lnTo>
                          <a:pt x="30605" y="31606"/>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74" name="Google Shape;1074;p43"/>
                  <p:cNvSpPr/>
                  <p:nvPr/>
                </p:nvSpPr>
                <p:spPr>
                  <a:xfrm rot="10800000">
                    <a:off x="8447751" y="2350396"/>
                    <a:ext cx="49251" cy="336758"/>
                  </a:xfrm>
                  <a:custGeom>
                    <a:rect b="b" l="l" r="r" t="t"/>
                    <a:pathLst>
                      <a:path extrusionOk="0" h="77238" w="11296">
                        <a:moveTo>
                          <a:pt x="10586" y="48"/>
                        </a:moveTo>
                        <a:cubicBezTo>
                          <a:pt x="11230" y="3340"/>
                          <a:pt x="11350" y="6608"/>
                          <a:pt x="11278" y="9923"/>
                        </a:cubicBezTo>
                        <a:cubicBezTo>
                          <a:pt x="11183" y="13167"/>
                          <a:pt x="11015" y="16412"/>
                          <a:pt x="10276" y="19584"/>
                        </a:cubicBezTo>
                        <a:cubicBezTo>
                          <a:pt x="9537" y="22757"/>
                          <a:pt x="8272" y="25858"/>
                          <a:pt x="7724" y="29054"/>
                        </a:cubicBezTo>
                        <a:cubicBezTo>
                          <a:pt x="7151" y="32251"/>
                          <a:pt x="7032" y="35495"/>
                          <a:pt x="7175" y="38786"/>
                        </a:cubicBezTo>
                        <a:cubicBezTo>
                          <a:pt x="7628" y="51835"/>
                          <a:pt x="6197" y="65026"/>
                          <a:pt x="1307" y="77239"/>
                        </a:cubicBezTo>
                        <a:lnTo>
                          <a:pt x="758" y="77167"/>
                        </a:lnTo>
                        <a:cubicBezTo>
                          <a:pt x="-649" y="67387"/>
                          <a:pt x="-5" y="57560"/>
                          <a:pt x="1927" y="47946"/>
                        </a:cubicBezTo>
                        <a:cubicBezTo>
                          <a:pt x="2881" y="41506"/>
                          <a:pt x="5624" y="35375"/>
                          <a:pt x="5935" y="28863"/>
                        </a:cubicBezTo>
                        <a:cubicBezTo>
                          <a:pt x="6149" y="25619"/>
                          <a:pt x="5672" y="22303"/>
                          <a:pt x="5696" y="19059"/>
                        </a:cubicBezTo>
                        <a:cubicBezTo>
                          <a:pt x="5744" y="15791"/>
                          <a:pt x="6340" y="12619"/>
                          <a:pt x="7008" y="9422"/>
                        </a:cubicBezTo>
                        <a:cubicBezTo>
                          <a:pt x="7724" y="6202"/>
                          <a:pt x="8606" y="3029"/>
                          <a:pt x="10014" y="0"/>
                        </a:cubicBezTo>
                        <a:cubicBezTo>
                          <a:pt x="10014" y="0"/>
                          <a:pt x="10562" y="72"/>
                          <a:pt x="10562" y="72"/>
                        </a:cubicBezTo>
                        <a:lnTo>
                          <a:pt x="10562" y="72"/>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75" name="Google Shape;1075;p43"/>
                  <p:cNvSpPr/>
                  <p:nvPr/>
                </p:nvSpPr>
                <p:spPr>
                  <a:xfrm rot="10800000">
                    <a:off x="8427977" y="2428694"/>
                    <a:ext cx="140811" cy="142376"/>
                  </a:xfrm>
                  <a:custGeom>
                    <a:rect b="b" l="l" r="r" t="t"/>
                    <a:pathLst>
                      <a:path extrusionOk="0" h="32655" w="32296">
                        <a:moveTo>
                          <a:pt x="31702" y="32608"/>
                        </a:moveTo>
                        <a:cubicBezTo>
                          <a:pt x="29961" y="30509"/>
                          <a:pt x="28696" y="28195"/>
                          <a:pt x="27575" y="25762"/>
                        </a:cubicBezTo>
                        <a:cubicBezTo>
                          <a:pt x="26526" y="23377"/>
                          <a:pt x="25524" y="20967"/>
                          <a:pt x="25094" y="18391"/>
                        </a:cubicBezTo>
                        <a:cubicBezTo>
                          <a:pt x="24665" y="15815"/>
                          <a:pt x="24737" y="13072"/>
                          <a:pt x="24093" y="10543"/>
                        </a:cubicBezTo>
                        <a:cubicBezTo>
                          <a:pt x="23472" y="7991"/>
                          <a:pt x="22375" y="5629"/>
                          <a:pt x="21111" y="3339"/>
                        </a:cubicBezTo>
                        <a:lnTo>
                          <a:pt x="23735" y="3888"/>
                        </a:lnTo>
                        <a:cubicBezTo>
                          <a:pt x="22304" y="6345"/>
                          <a:pt x="20705" y="8706"/>
                          <a:pt x="18940" y="10949"/>
                        </a:cubicBezTo>
                        <a:cubicBezTo>
                          <a:pt x="15601" y="15553"/>
                          <a:pt x="11784" y="19703"/>
                          <a:pt x="7419" y="23353"/>
                        </a:cubicBezTo>
                        <a:cubicBezTo>
                          <a:pt x="5248" y="25190"/>
                          <a:pt x="2958" y="26955"/>
                          <a:pt x="405" y="28458"/>
                        </a:cubicBezTo>
                        <a:lnTo>
                          <a:pt x="0" y="28100"/>
                        </a:lnTo>
                        <a:cubicBezTo>
                          <a:pt x="4747" y="17628"/>
                          <a:pt x="12523" y="8969"/>
                          <a:pt x="21421" y="1860"/>
                        </a:cubicBezTo>
                        <a:lnTo>
                          <a:pt x="23782" y="0"/>
                        </a:lnTo>
                        <a:cubicBezTo>
                          <a:pt x="24164" y="3363"/>
                          <a:pt x="24498" y="6894"/>
                          <a:pt x="25762" y="10042"/>
                        </a:cubicBezTo>
                        <a:cubicBezTo>
                          <a:pt x="26669" y="12476"/>
                          <a:pt x="28315" y="14670"/>
                          <a:pt x="29436" y="17031"/>
                        </a:cubicBezTo>
                        <a:cubicBezTo>
                          <a:pt x="30581" y="19393"/>
                          <a:pt x="31153" y="21922"/>
                          <a:pt x="31654" y="24498"/>
                        </a:cubicBezTo>
                        <a:cubicBezTo>
                          <a:pt x="32131" y="27122"/>
                          <a:pt x="32442" y="29746"/>
                          <a:pt x="32227" y="32489"/>
                        </a:cubicBezTo>
                        <a:lnTo>
                          <a:pt x="31702" y="32656"/>
                        </a:lnTo>
                        <a:lnTo>
                          <a:pt x="31702" y="32656"/>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76" name="Google Shape;1076;p43"/>
                  <p:cNvSpPr/>
                  <p:nvPr/>
                </p:nvSpPr>
                <p:spPr>
                  <a:xfrm rot="10800000">
                    <a:off x="8105861" y="2168960"/>
                    <a:ext cx="189804" cy="151323"/>
                  </a:xfrm>
                  <a:custGeom>
                    <a:rect b="b" l="l" r="r" t="t"/>
                    <a:pathLst>
                      <a:path extrusionOk="0" h="34707" w="43533">
                        <a:moveTo>
                          <a:pt x="358" y="0"/>
                        </a:moveTo>
                        <a:cubicBezTo>
                          <a:pt x="2744" y="572"/>
                          <a:pt x="4842" y="1622"/>
                          <a:pt x="6918" y="2815"/>
                        </a:cubicBezTo>
                        <a:cubicBezTo>
                          <a:pt x="8897" y="4007"/>
                          <a:pt x="10830" y="5272"/>
                          <a:pt x="12404" y="6989"/>
                        </a:cubicBezTo>
                        <a:cubicBezTo>
                          <a:pt x="13979" y="8683"/>
                          <a:pt x="15219" y="10829"/>
                          <a:pt x="16937" y="12380"/>
                        </a:cubicBezTo>
                        <a:cubicBezTo>
                          <a:pt x="18630" y="13954"/>
                          <a:pt x="20586" y="15171"/>
                          <a:pt x="22709" y="16173"/>
                        </a:cubicBezTo>
                        <a:cubicBezTo>
                          <a:pt x="31106" y="20252"/>
                          <a:pt x="38691" y="26144"/>
                          <a:pt x="43533" y="34278"/>
                        </a:cubicBezTo>
                        <a:lnTo>
                          <a:pt x="43200" y="34707"/>
                        </a:lnTo>
                        <a:cubicBezTo>
                          <a:pt x="38595" y="33300"/>
                          <a:pt x="34588" y="30962"/>
                          <a:pt x="30748" y="28219"/>
                        </a:cubicBezTo>
                        <a:cubicBezTo>
                          <a:pt x="28004" y="26120"/>
                          <a:pt x="25524" y="23711"/>
                          <a:pt x="23090" y="21230"/>
                        </a:cubicBezTo>
                        <a:cubicBezTo>
                          <a:pt x="20801" y="18630"/>
                          <a:pt x="18749" y="15648"/>
                          <a:pt x="15815" y="13764"/>
                        </a:cubicBezTo>
                        <a:cubicBezTo>
                          <a:pt x="13907" y="12452"/>
                          <a:pt x="11569" y="11736"/>
                          <a:pt x="9542" y="10591"/>
                        </a:cubicBezTo>
                        <a:cubicBezTo>
                          <a:pt x="7514" y="9446"/>
                          <a:pt x="5868" y="7848"/>
                          <a:pt x="4246" y="6178"/>
                        </a:cubicBezTo>
                        <a:cubicBezTo>
                          <a:pt x="2600" y="4437"/>
                          <a:pt x="1121" y="2624"/>
                          <a:pt x="0" y="429"/>
                        </a:cubicBezTo>
                        <a:lnTo>
                          <a:pt x="334" y="0"/>
                        </a:lnTo>
                        <a:lnTo>
                          <a:pt x="334" y="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77" name="Google Shape;1077;p43"/>
                  <p:cNvSpPr/>
                  <p:nvPr/>
                </p:nvSpPr>
                <p:spPr>
                  <a:xfrm rot="10800000">
                    <a:off x="8116880" y="2177482"/>
                    <a:ext cx="117210" cy="96129"/>
                  </a:xfrm>
                  <a:custGeom>
                    <a:rect b="b" l="l" r="r" t="t"/>
                    <a:pathLst>
                      <a:path extrusionOk="0" h="22048" w="26883">
                        <a:moveTo>
                          <a:pt x="12714" y="22048"/>
                        </a:moveTo>
                        <a:cubicBezTo>
                          <a:pt x="11021" y="20951"/>
                          <a:pt x="9709" y="19543"/>
                          <a:pt x="8540" y="17993"/>
                        </a:cubicBezTo>
                        <a:cubicBezTo>
                          <a:pt x="7443" y="16490"/>
                          <a:pt x="6417" y="14964"/>
                          <a:pt x="5916" y="13151"/>
                        </a:cubicBezTo>
                        <a:cubicBezTo>
                          <a:pt x="5272" y="10384"/>
                          <a:pt x="5129" y="7497"/>
                          <a:pt x="3340" y="5183"/>
                        </a:cubicBezTo>
                        <a:cubicBezTo>
                          <a:pt x="2481" y="3919"/>
                          <a:pt x="1026" y="2464"/>
                          <a:pt x="0" y="1295"/>
                        </a:cubicBezTo>
                        <a:lnTo>
                          <a:pt x="3029" y="747"/>
                        </a:lnTo>
                        <a:cubicBezTo>
                          <a:pt x="11069" y="-708"/>
                          <a:pt x="19513" y="-184"/>
                          <a:pt x="26883" y="3633"/>
                        </a:cubicBezTo>
                        <a:cubicBezTo>
                          <a:pt x="26883" y="3633"/>
                          <a:pt x="26836" y="4182"/>
                          <a:pt x="26836" y="4182"/>
                        </a:cubicBezTo>
                        <a:cubicBezTo>
                          <a:pt x="24785" y="4969"/>
                          <a:pt x="22757" y="5374"/>
                          <a:pt x="20729" y="5661"/>
                        </a:cubicBezTo>
                        <a:cubicBezTo>
                          <a:pt x="15696" y="6448"/>
                          <a:pt x="10687" y="5827"/>
                          <a:pt x="5749" y="4706"/>
                        </a:cubicBezTo>
                        <a:cubicBezTo>
                          <a:pt x="4771" y="4468"/>
                          <a:pt x="3793" y="4134"/>
                          <a:pt x="2791" y="3824"/>
                        </a:cubicBezTo>
                        <a:lnTo>
                          <a:pt x="4270" y="1582"/>
                        </a:lnTo>
                        <a:cubicBezTo>
                          <a:pt x="4628" y="3418"/>
                          <a:pt x="5177" y="5207"/>
                          <a:pt x="6178" y="6806"/>
                        </a:cubicBezTo>
                        <a:cubicBezTo>
                          <a:pt x="7658" y="9119"/>
                          <a:pt x="10377" y="10765"/>
                          <a:pt x="11354" y="13437"/>
                        </a:cubicBezTo>
                        <a:cubicBezTo>
                          <a:pt x="12523" y="16085"/>
                          <a:pt x="13311" y="18828"/>
                          <a:pt x="13191" y="21786"/>
                        </a:cubicBezTo>
                        <a:lnTo>
                          <a:pt x="12714" y="22048"/>
                        </a:lnTo>
                        <a:lnTo>
                          <a:pt x="12714" y="22048"/>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grpSp>
          <p:nvGrpSpPr>
            <p:cNvPr id="1078" name="Google Shape;1078;p43"/>
            <p:cNvGrpSpPr/>
            <p:nvPr/>
          </p:nvGrpSpPr>
          <p:grpSpPr>
            <a:xfrm>
              <a:off x="7979114" y="182071"/>
              <a:ext cx="589664" cy="699213"/>
              <a:chOff x="7570887" y="957519"/>
              <a:chExt cx="197947" cy="234722"/>
            </a:xfrm>
          </p:grpSpPr>
          <p:sp>
            <p:nvSpPr>
              <p:cNvPr id="1079" name="Google Shape;1079;p43"/>
              <p:cNvSpPr/>
              <p:nvPr/>
            </p:nvSpPr>
            <p:spPr>
              <a:xfrm>
                <a:off x="7570887" y="957519"/>
                <a:ext cx="197947" cy="234722"/>
              </a:xfrm>
              <a:custGeom>
                <a:rect b="b" l="l" r="r" t="t"/>
                <a:pathLst>
                  <a:path extrusionOk="0" h="234722" w="197947">
                    <a:moveTo>
                      <a:pt x="197057" y="115763"/>
                    </a:moveTo>
                    <a:cubicBezTo>
                      <a:pt x="193002" y="72349"/>
                      <a:pt x="166286" y="46277"/>
                      <a:pt x="139235" y="40289"/>
                    </a:cubicBezTo>
                    <a:cubicBezTo>
                      <a:pt x="139665" y="39073"/>
                      <a:pt x="139998" y="37808"/>
                      <a:pt x="140213" y="36520"/>
                    </a:cubicBezTo>
                    <a:cubicBezTo>
                      <a:pt x="141907" y="26907"/>
                      <a:pt x="137541" y="17246"/>
                      <a:pt x="129240" y="12118"/>
                    </a:cubicBezTo>
                    <a:lnTo>
                      <a:pt x="115381" y="3554"/>
                    </a:lnTo>
                    <a:cubicBezTo>
                      <a:pt x="111565" y="1193"/>
                      <a:pt x="107223" y="0"/>
                      <a:pt x="102858" y="0"/>
                    </a:cubicBezTo>
                    <a:cubicBezTo>
                      <a:pt x="99876" y="0"/>
                      <a:pt x="96870" y="572"/>
                      <a:pt x="94008" y="1694"/>
                    </a:cubicBezTo>
                    <a:cubicBezTo>
                      <a:pt x="90907" y="2934"/>
                      <a:pt x="68151" y="13191"/>
                      <a:pt x="65288" y="48447"/>
                    </a:cubicBezTo>
                    <a:cubicBezTo>
                      <a:pt x="58752" y="49473"/>
                      <a:pt x="52574" y="51190"/>
                      <a:pt x="46849" y="53624"/>
                    </a:cubicBezTo>
                    <a:cubicBezTo>
                      <a:pt x="30557" y="60470"/>
                      <a:pt x="17914" y="74591"/>
                      <a:pt x="11354" y="92983"/>
                    </a:cubicBezTo>
                    <a:cubicBezTo>
                      <a:pt x="3936" y="103574"/>
                      <a:pt x="0" y="116956"/>
                      <a:pt x="0" y="131841"/>
                    </a:cubicBezTo>
                    <a:cubicBezTo>
                      <a:pt x="0" y="131960"/>
                      <a:pt x="0" y="132055"/>
                      <a:pt x="0" y="132175"/>
                    </a:cubicBezTo>
                    <a:cubicBezTo>
                      <a:pt x="167" y="145056"/>
                      <a:pt x="2910" y="157102"/>
                      <a:pt x="8206" y="167979"/>
                    </a:cubicBezTo>
                    <a:cubicBezTo>
                      <a:pt x="8253" y="168099"/>
                      <a:pt x="8301" y="168194"/>
                      <a:pt x="8373" y="168313"/>
                    </a:cubicBezTo>
                    <a:cubicBezTo>
                      <a:pt x="12141" y="175827"/>
                      <a:pt x="16865" y="181982"/>
                      <a:pt x="21015" y="187396"/>
                    </a:cubicBezTo>
                    <a:cubicBezTo>
                      <a:pt x="22446" y="189281"/>
                      <a:pt x="23902" y="191141"/>
                      <a:pt x="25261" y="193050"/>
                    </a:cubicBezTo>
                    <a:lnTo>
                      <a:pt x="25810" y="193837"/>
                    </a:lnTo>
                    <a:cubicBezTo>
                      <a:pt x="38786" y="212061"/>
                      <a:pt x="54912" y="234722"/>
                      <a:pt x="88283" y="234722"/>
                    </a:cubicBezTo>
                    <a:cubicBezTo>
                      <a:pt x="91599" y="234722"/>
                      <a:pt x="95058" y="234484"/>
                      <a:pt x="98565" y="234031"/>
                    </a:cubicBezTo>
                    <a:cubicBezTo>
                      <a:pt x="98803" y="234007"/>
                      <a:pt x="99018" y="233959"/>
                      <a:pt x="99256" y="233935"/>
                    </a:cubicBezTo>
                    <a:cubicBezTo>
                      <a:pt x="104623" y="233077"/>
                      <a:pt x="111994" y="231478"/>
                      <a:pt x="119270" y="227352"/>
                    </a:cubicBezTo>
                    <a:cubicBezTo>
                      <a:pt x="120056" y="227232"/>
                      <a:pt x="120868" y="227065"/>
                      <a:pt x="121655" y="226898"/>
                    </a:cubicBezTo>
                    <a:cubicBezTo>
                      <a:pt x="122657" y="226684"/>
                      <a:pt x="123658" y="226398"/>
                      <a:pt x="124565" y="226135"/>
                    </a:cubicBezTo>
                    <a:cubicBezTo>
                      <a:pt x="125710" y="226207"/>
                      <a:pt x="126855" y="226254"/>
                      <a:pt x="128024" y="226254"/>
                    </a:cubicBezTo>
                    <a:cubicBezTo>
                      <a:pt x="139998" y="226254"/>
                      <a:pt x="153142" y="221818"/>
                      <a:pt x="163184" y="214423"/>
                    </a:cubicBezTo>
                    <a:cubicBezTo>
                      <a:pt x="170102" y="209342"/>
                      <a:pt x="175660" y="202830"/>
                      <a:pt x="179310" y="195626"/>
                    </a:cubicBezTo>
                    <a:cubicBezTo>
                      <a:pt x="194362" y="177569"/>
                      <a:pt x="200349" y="150757"/>
                      <a:pt x="197081" y="115811"/>
                    </a:cubicBezTo>
                    <a:close/>
                  </a:path>
                </a:pathLst>
              </a:custGeom>
              <a:solidFill>
                <a:schemeClr val="accent6"/>
              </a:solidFill>
              <a:ln>
                <a:noFill/>
              </a:ln>
              <a:effectLst>
                <a:outerShdw rotWithShape="0" algn="bl" dir="5100000" dist="47625">
                  <a:schemeClr val="dk1">
                    <a:alpha val="15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080" name="Google Shape;1080;p43"/>
              <p:cNvGrpSpPr/>
              <p:nvPr/>
            </p:nvGrpSpPr>
            <p:grpSpPr>
              <a:xfrm>
                <a:off x="7590853" y="979012"/>
                <a:ext cx="150287" cy="187029"/>
                <a:chOff x="7590853" y="979012"/>
                <a:chExt cx="150287" cy="187029"/>
              </a:xfrm>
            </p:grpSpPr>
            <p:sp>
              <p:nvSpPr>
                <p:cNvPr id="1081" name="Google Shape;1081;p43"/>
                <p:cNvSpPr/>
                <p:nvPr/>
              </p:nvSpPr>
              <p:spPr>
                <a:xfrm>
                  <a:off x="7597350" y="1017950"/>
                  <a:ext cx="143790" cy="139656"/>
                </a:xfrm>
                <a:custGeom>
                  <a:rect b="b" l="l" r="r" t="t"/>
                  <a:pathLst>
                    <a:path extrusionOk="0" h="139656" w="143790">
                      <a:moveTo>
                        <a:pt x="98532" y="63"/>
                      </a:moveTo>
                      <a:cubicBezTo>
                        <a:pt x="86319" y="-557"/>
                        <a:pt x="74941" y="3546"/>
                        <a:pt x="68405" y="6503"/>
                      </a:cubicBezTo>
                      <a:cubicBezTo>
                        <a:pt x="64612" y="8221"/>
                        <a:pt x="60485" y="8960"/>
                        <a:pt x="56334" y="8626"/>
                      </a:cubicBezTo>
                      <a:cubicBezTo>
                        <a:pt x="49178" y="8054"/>
                        <a:pt x="37084" y="8078"/>
                        <a:pt x="25825" y="12825"/>
                      </a:cubicBezTo>
                      <a:cubicBezTo>
                        <a:pt x="7315" y="20601"/>
                        <a:pt x="-5948" y="46363"/>
                        <a:pt x="2711" y="79807"/>
                      </a:cubicBezTo>
                      <a:cubicBezTo>
                        <a:pt x="23011" y="158023"/>
                        <a:pt x="69215" y="138511"/>
                        <a:pt x="73485" y="134790"/>
                      </a:cubicBezTo>
                      <a:cubicBezTo>
                        <a:pt x="77755" y="131092"/>
                        <a:pt x="81381" y="132094"/>
                        <a:pt x="84100" y="131617"/>
                      </a:cubicBezTo>
                      <a:cubicBezTo>
                        <a:pt x="86820" y="131140"/>
                        <a:pt x="89873" y="128969"/>
                        <a:pt x="95169" y="130997"/>
                      </a:cubicBezTo>
                      <a:cubicBezTo>
                        <a:pt x="100464" y="133025"/>
                        <a:pt x="150557" y="135648"/>
                        <a:pt x="143020" y="55213"/>
                      </a:cubicBezTo>
                      <a:cubicBezTo>
                        <a:pt x="139799" y="20840"/>
                        <a:pt x="118570" y="1112"/>
                        <a:pt x="98508" y="87"/>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82" name="Google Shape;1082;p43"/>
                <p:cNvSpPr/>
                <p:nvPr/>
              </p:nvSpPr>
              <p:spPr>
                <a:xfrm>
                  <a:off x="7590853" y="1061284"/>
                  <a:ext cx="134226" cy="104757"/>
                </a:xfrm>
                <a:custGeom>
                  <a:rect b="b" l="l" r="r" t="t"/>
                  <a:pathLst>
                    <a:path extrusionOk="0" h="104757" w="134226">
                      <a:moveTo>
                        <a:pt x="9256" y="429"/>
                      </a:moveTo>
                      <a:cubicBezTo>
                        <a:pt x="10568" y="8444"/>
                        <a:pt x="11927" y="16388"/>
                        <a:pt x="14003" y="24092"/>
                      </a:cubicBezTo>
                      <a:cubicBezTo>
                        <a:pt x="15815" y="31654"/>
                        <a:pt x="18749" y="38882"/>
                        <a:pt x="20085" y="46587"/>
                      </a:cubicBezTo>
                      <a:cubicBezTo>
                        <a:pt x="21183" y="52526"/>
                        <a:pt x="21731" y="58681"/>
                        <a:pt x="23520" y="64453"/>
                      </a:cubicBezTo>
                      <a:cubicBezTo>
                        <a:pt x="26406" y="73828"/>
                        <a:pt x="33634" y="82153"/>
                        <a:pt x="42842" y="85564"/>
                      </a:cubicBezTo>
                      <a:cubicBezTo>
                        <a:pt x="53027" y="89142"/>
                        <a:pt x="64573" y="89428"/>
                        <a:pt x="73947" y="84013"/>
                      </a:cubicBezTo>
                      <a:cubicBezTo>
                        <a:pt x="74067" y="83942"/>
                        <a:pt x="74305" y="83727"/>
                        <a:pt x="73781" y="84109"/>
                      </a:cubicBezTo>
                      <a:cubicBezTo>
                        <a:pt x="73590" y="84276"/>
                        <a:pt x="73876" y="84037"/>
                        <a:pt x="74019" y="83918"/>
                      </a:cubicBezTo>
                      <a:cubicBezTo>
                        <a:pt x="74520" y="83489"/>
                        <a:pt x="75021" y="83083"/>
                        <a:pt x="75570" y="82701"/>
                      </a:cubicBezTo>
                      <a:cubicBezTo>
                        <a:pt x="77024" y="81628"/>
                        <a:pt x="78790" y="80698"/>
                        <a:pt x="80674" y="80054"/>
                      </a:cubicBezTo>
                      <a:cubicBezTo>
                        <a:pt x="83131" y="79123"/>
                        <a:pt x="87162" y="78813"/>
                        <a:pt x="89023" y="78956"/>
                      </a:cubicBezTo>
                      <a:cubicBezTo>
                        <a:pt x="89071" y="78956"/>
                        <a:pt x="88975" y="79004"/>
                        <a:pt x="88975" y="79004"/>
                      </a:cubicBezTo>
                      <a:cubicBezTo>
                        <a:pt x="88880" y="79052"/>
                        <a:pt x="89047" y="79004"/>
                        <a:pt x="89047" y="79028"/>
                      </a:cubicBezTo>
                      <a:cubicBezTo>
                        <a:pt x="90764" y="78694"/>
                        <a:pt x="92529" y="78098"/>
                        <a:pt x="94915" y="77955"/>
                      </a:cubicBezTo>
                      <a:cubicBezTo>
                        <a:pt x="98111" y="77692"/>
                        <a:pt x="101355" y="78312"/>
                        <a:pt x="104242" y="79577"/>
                      </a:cubicBezTo>
                      <a:lnTo>
                        <a:pt x="104528" y="79696"/>
                      </a:lnTo>
                      <a:cubicBezTo>
                        <a:pt x="104528" y="79696"/>
                        <a:pt x="104743" y="79791"/>
                        <a:pt x="104671" y="79767"/>
                      </a:cubicBezTo>
                      <a:cubicBezTo>
                        <a:pt x="104600" y="79767"/>
                        <a:pt x="104528" y="79744"/>
                        <a:pt x="104456" y="79744"/>
                      </a:cubicBezTo>
                      <a:cubicBezTo>
                        <a:pt x="104218" y="79744"/>
                        <a:pt x="104409" y="79791"/>
                        <a:pt x="104456" y="79839"/>
                      </a:cubicBezTo>
                      <a:cubicBezTo>
                        <a:pt x="106341" y="80626"/>
                        <a:pt x="108393" y="80817"/>
                        <a:pt x="110611" y="81079"/>
                      </a:cubicBezTo>
                      <a:cubicBezTo>
                        <a:pt x="118196" y="81724"/>
                        <a:pt x="125591" y="80388"/>
                        <a:pt x="133009" y="77358"/>
                      </a:cubicBezTo>
                      <a:lnTo>
                        <a:pt x="134226" y="78670"/>
                      </a:lnTo>
                      <a:cubicBezTo>
                        <a:pt x="132199" y="82725"/>
                        <a:pt x="129026" y="86280"/>
                        <a:pt x="125209" y="89094"/>
                      </a:cubicBezTo>
                      <a:cubicBezTo>
                        <a:pt x="118316" y="94175"/>
                        <a:pt x="107128" y="97896"/>
                        <a:pt x="98565" y="95583"/>
                      </a:cubicBezTo>
                      <a:cubicBezTo>
                        <a:pt x="98565" y="95583"/>
                        <a:pt x="98469" y="95583"/>
                        <a:pt x="98469" y="95583"/>
                      </a:cubicBezTo>
                      <a:lnTo>
                        <a:pt x="98159" y="95583"/>
                      </a:lnTo>
                      <a:cubicBezTo>
                        <a:pt x="97729" y="95535"/>
                        <a:pt x="97420" y="95678"/>
                        <a:pt x="97109" y="95893"/>
                      </a:cubicBezTo>
                      <a:cubicBezTo>
                        <a:pt x="96919" y="95988"/>
                        <a:pt x="96584" y="96155"/>
                        <a:pt x="95750" y="96489"/>
                      </a:cubicBezTo>
                      <a:cubicBezTo>
                        <a:pt x="95058" y="96775"/>
                        <a:pt x="93484" y="97324"/>
                        <a:pt x="92529" y="97515"/>
                      </a:cubicBezTo>
                      <a:cubicBezTo>
                        <a:pt x="91170" y="97873"/>
                        <a:pt x="88117" y="98040"/>
                        <a:pt x="87687" y="98111"/>
                      </a:cubicBezTo>
                      <a:cubicBezTo>
                        <a:pt x="86852" y="98278"/>
                        <a:pt x="87043" y="98230"/>
                        <a:pt x="86423" y="98612"/>
                      </a:cubicBezTo>
                      <a:cubicBezTo>
                        <a:pt x="82200" y="101999"/>
                        <a:pt x="76762" y="103431"/>
                        <a:pt x="71609" y="104265"/>
                      </a:cubicBezTo>
                      <a:cubicBezTo>
                        <a:pt x="45084" y="107748"/>
                        <a:pt x="34469" y="92267"/>
                        <a:pt x="20824" y="73088"/>
                      </a:cubicBezTo>
                      <a:cubicBezTo>
                        <a:pt x="15744" y="65956"/>
                        <a:pt x="9780" y="59325"/>
                        <a:pt x="5821" y="51453"/>
                      </a:cubicBezTo>
                      <a:cubicBezTo>
                        <a:pt x="1956" y="43462"/>
                        <a:pt x="119" y="34636"/>
                        <a:pt x="0" y="25738"/>
                      </a:cubicBezTo>
                      <a:cubicBezTo>
                        <a:pt x="0" y="16722"/>
                        <a:pt x="2028" y="7371"/>
                        <a:pt x="7443" y="0"/>
                      </a:cubicBezTo>
                      <a:lnTo>
                        <a:pt x="9184" y="429"/>
                      </a:lnTo>
                      <a:lnTo>
                        <a:pt x="9184" y="429"/>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83" name="Google Shape;1083;p43"/>
                <p:cNvSpPr/>
                <p:nvPr/>
              </p:nvSpPr>
              <p:spPr>
                <a:xfrm>
                  <a:off x="7603110" y="1024164"/>
                  <a:ext cx="132285" cy="127217"/>
                </a:xfrm>
                <a:custGeom>
                  <a:rect b="b" l="l" r="r" t="t"/>
                  <a:pathLst>
                    <a:path extrusionOk="0" h="127217" w="132285">
                      <a:moveTo>
                        <a:pt x="92652" y="51"/>
                      </a:moveTo>
                      <a:cubicBezTo>
                        <a:pt x="89146" y="-116"/>
                        <a:pt x="85401" y="123"/>
                        <a:pt x="81560" y="791"/>
                      </a:cubicBezTo>
                      <a:cubicBezTo>
                        <a:pt x="79795" y="1101"/>
                        <a:pt x="78102" y="1483"/>
                        <a:pt x="76480" y="1912"/>
                      </a:cubicBezTo>
                      <a:cubicBezTo>
                        <a:pt x="61285" y="7708"/>
                        <a:pt x="61857" y="31228"/>
                        <a:pt x="61857" y="31228"/>
                      </a:cubicBezTo>
                      <a:cubicBezTo>
                        <a:pt x="61857" y="31228"/>
                        <a:pt x="54391" y="8901"/>
                        <a:pt x="38123" y="8639"/>
                      </a:cubicBezTo>
                      <a:cubicBezTo>
                        <a:pt x="36453" y="8782"/>
                        <a:pt x="34712" y="8997"/>
                        <a:pt x="32970" y="9307"/>
                      </a:cubicBezTo>
                      <a:cubicBezTo>
                        <a:pt x="29130" y="9975"/>
                        <a:pt x="25528" y="11024"/>
                        <a:pt x="22283" y="12384"/>
                      </a:cubicBezTo>
                      <a:cubicBezTo>
                        <a:pt x="6492" y="19015"/>
                        <a:pt x="-5387" y="41653"/>
                        <a:pt x="2509" y="72042"/>
                      </a:cubicBezTo>
                      <a:cubicBezTo>
                        <a:pt x="16296" y="125213"/>
                        <a:pt x="41438" y="129101"/>
                        <a:pt x="55178" y="126692"/>
                      </a:cubicBezTo>
                      <a:cubicBezTo>
                        <a:pt x="60331" y="125785"/>
                        <a:pt x="63551" y="124044"/>
                        <a:pt x="64123" y="123638"/>
                      </a:cubicBezTo>
                      <a:cubicBezTo>
                        <a:pt x="66604" y="121516"/>
                        <a:pt x="69276" y="120204"/>
                        <a:pt x="72282" y="119679"/>
                      </a:cubicBezTo>
                      <a:cubicBezTo>
                        <a:pt x="73641" y="119440"/>
                        <a:pt x="80749" y="118200"/>
                        <a:pt x="82109" y="117961"/>
                      </a:cubicBezTo>
                      <a:cubicBezTo>
                        <a:pt x="85115" y="117436"/>
                        <a:pt x="88073" y="117747"/>
                        <a:pt x="91126" y="118892"/>
                      </a:cubicBezTo>
                      <a:cubicBezTo>
                        <a:pt x="91818" y="119082"/>
                        <a:pt x="95444" y="119631"/>
                        <a:pt x="100596" y="118725"/>
                      </a:cubicBezTo>
                      <a:cubicBezTo>
                        <a:pt x="100596" y="118725"/>
                        <a:pt x="100596" y="118725"/>
                        <a:pt x="100596" y="118725"/>
                      </a:cubicBezTo>
                      <a:cubicBezTo>
                        <a:pt x="114360" y="116315"/>
                        <a:pt x="136663" y="104102"/>
                        <a:pt x="131534" y="49429"/>
                      </a:cubicBezTo>
                      <a:cubicBezTo>
                        <a:pt x="128600" y="18156"/>
                        <a:pt x="109756" y="934"/>
                        <a:pt x="92628" y="51"/>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084" name="Google Shape;1084;p43"/>
                <p:cNvGrpSpPr/>
                <p:nvPr/>
              </p:nvGrpSpPr>
              <p:grpSpPr>
                <a:xfrm>
                  <a:off x="7658097" y="1083325"/>
                  <a:ext cx="29764" cy="24433"/>
                  <a:chOff x="7658097" y="1083325"/>
                  <a:chExt cx="29764" cy="24433"/>
                </a:xfrm>
              </p:grpSpPr>
              <p:sp>
                <p:nvSpPr>
                  <p:cNvPr id="1085" name="Google Shape;1085;p43"/>
                  <p:cNvSpPr/>
                  <p:nvPr/>
                </p:nvSpPr>
                <p:spPr>
                  <a:xfrm>
                    <a:off x="7680198" y="1083325"/>
                    <a:ext cx="7663" cy="20281"/>
                  </a:xfrm>
                  <a:custGeom>
                    <a:rect b="b" l="l" r="r" t="t"/>
                    <a:pathLst>
                      <a:path extrusionOk="0" h="20281" w="7663">
                        <a:moveTo>
                          <a:pt x="298" y="0"/>
                        </a:moveTo>
                        <a:cubicBezTo>
                          <a:pt x="298" y="0"/>
                          <a:pt x="-1849" y="21492"/>
                          <a:pt x="5379" y="20228"/>
                        </a:cubicBezTo>
                        <a:cubicBezTo>
                          <a:pt x="12630" y="18964"/>
                          <a:pt x="298" y="0"/>
                          <a:pt x="298" y="0"/>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86" name="Google Shape;1086;p43"/>
                  <p:cNvSpPr/>
                  <p:nvPr/>
                </p:nvSpPr>
                <p:spPr>
                  <a:xfrm>
                    <a:off x="7658097" y="1086951"/>
                    <a:ext cx="6609" cy="20807"/>
                  </a:xfrm>
                  <a:custGeom>
                    <a:rect b="b" l="l" r="r" t="t"/>
                    <a:pathLst>
                      <a:path extrusionOk="0" h="20807" w="6609">
                        <a:moveTo>
                          <a:pt x="1765" y="0"/>
                        </a:moveTo>
                        <a:cubicBezTo>
                          <a:pt x="1765" y="0"/>
                          <a:pt x="11092" y="19465"/>
                          <a:pt x="3864" y="20753"/>
                        </a:cubicBezTo>
                        <a:cubicBezTo>
                          <a:pt x="-3364" y="22041"/>
                          <a:pt x="1765" y="0"/>
                          <a:pt x="1765" y="0"/>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1087" name="Google Shape;1087;p43"/>
                <p:cNvSpPr/>
                <p:nvPr/>
              </p:nvSpPr>
              <p:spPr>
                <a:xfrm>
                  <a:off x="7655902" y="979012"/>
                  <a:ext cx="27885" cy="76404"/>
                </a:xfrm>
                <a:custGeom>
                  <a:rect b="b" l="l" r="r" t="t"/>
                  <a:pathLst>
                    <a:path extrusionOk="0" h="76404" w="27885">
                      <a:moveTo>
                        <a:pt x="9065" y="76404"/>
                      </a:moveTo>
                      <a:cubicBezTo>
                        <a:pt x="9065" y="76404"/>
                        <a:pt x="-2242" y="14885"/>
                        <a:pt x="27885" y="8564"/>
                      </a:cubicBezTo>
                      <a:lnTo>
                        <a:pt x="14026" y="0"/>
                      </a:lnTo>
                      <a:cubicBezTo>
                        <a:pt x="14026" y="0"/>
                        <a:pt x="-13906" y="11068"/>
                        <a:pt x="9065" y="76404"/>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88" name="Google Shape;1088;p43"/>
                <p:cNvSpPr/>
                <p:nvPr/>
              </p:nvSpPr>
              <p:spPr>
                <a:xfrm>
                  <a:off x="7693520" y="1029727"/>
                  <a:ext cx="35566" cy="45153"/>
                </a:xfrm>
                <a:custGeom>
                  <a:rect b="b" l="l" r="r" t="t"/>
                  <a:pathLst>
                    <a:path extrusionOk="0" h="45153" w="35566">
                      <a:moveTo>
                        <a:pt x="35399" y="45154"/>
                      </a:moveTo>
                      <a:cubicBezTo>
                        <a:pt x="34231" y="40097"/>
                        <a:pt x="33133" y="35135"/>
                        <a:pt x="31654" y="30174"/>
                      </a:cubicBezTo>
                      <a:cubicBezTo>
                        <a:pt x="30676" y="26548"/>
                        <a:pt x="29388" y="22636"/>
                        <a:pt x="27336" y="19463"/>
                      </a:cubicBezTo>
                      <a:cubicBezTo>
                        <a:pt x="26812" y="18485"/>
                        <a:pt x="25762" y="17221"/>
                        <a:pt x="25094" y="16314"/>
                      </a:cubicBezTo>
                      <a:cubicBezTo>
                        <a:pt x="18749" y="8347"/>
                        <a:pt x="10257" y="2002"/>
                        <a:pt x="0" y="213"/>
                      </a:cubicBezTo>
                      <a:lnTo>
                        <a:pt x="0" y="22"/>
                      </a:lnTo>
                      <a:cubicBezTo>
                        <a:pt x="5248" y="-216"/>
                        <a:pt x="10591" y="1477"/>
                        <a:pt x="15076" y="4316"/>
                      </a:cubicBezTo>
                      <a:cubicBezTo>
                        <a:pt x="17222" y="5795"/>
                        <a:pt x="19370" y="7536"/>
                        <a:pt x="21135" y="9445"/>
                      </a:cubicBezTo>
                      <a:cubicBezTo>
                        <a:pt x="24832" y="13237"/>
                        <a:pt x="27265" y="17960"/>
                        <a:pt x="29698" y="22588"/>
                      </a:cubicBezTo>
                      <a:cubicBezTo>
                        <a:pt x="30247" y="23757"/>
                        <a:pt x="30891" y="24902"/>
                        <a:pt x="31487" y="26071"/>
                      </a:cubicBezTo>
                      <a:lnTo>
                        <a:pt x="33062" y="29673"/>
                      </a:lnTo>
                      <a:cubicBezTo>
                        <a:pt x="33944" y="32106"/>
                        <a:pt x="34612" y="34730"/>
                        <a:pt x="34994" y="37282"/>
                      </a:cubicBezTo>
                      <a:cubicBezTo>
                        <a:pt x="35471" y="39858"/>
                        <a:pt x="35567" y="42482"/>
                        <a:pt x="35567" y="45082"/>
                      </a:cubicBezTo>
                      <a:lnTo>
                        <a:pt x="35399" y="45082"/>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pic>
        <p:nvPicPr>
          <p:cNvPr id="1089" name="Google Shape;1089;p43"/>
          <p:cNvPicPr preferRelativeResize="0"/>
          <p:nvPr/>
        </p:nvPicPr>
        <p:blipFill>
          <a:blip r:embed="rId3">
            <a:alphaModFix/>
          </a:blip>
          <a:stretch>
            <a:fillRect/>
          </a:stretch>
        </p:blipFill>
        <p:spPr>
          <a:xfrm>
            <a:off x="334175" y="1025499"/>
            <a:ext cx="5457551" cy="2915979"/>
          </a:xfrm>
          <a:prstGeom prst="rect">
            <a:avLst/>
          </a:prstGeom>
          <a:noFill/>
          <a:ln>
            <a:noFill/>
          </a:ln>
        </p:spPr>
      </p:pic>
      <p:grpSp>
        <p:nvGrpSpPr>
          <p:cNvPr id="1090" name="Google Shape;1090;p43"/>
          <p:cNvGrpSpPr/>
          <p:nvPr/>
        </p:nvGrpSpPr>
        <p:grpSpPr>
          <a:xfrm flipH="1">
            <a:off x="334184" y="3477398"/>
            <a:ext cx="1319985" cy="1571263"/>
            <a:chOff x="4493925" y="112536"/>
            <a:chExt cx="598389" cy="712300"/>
          </a:xfrm>
        </p:grpSpPr>
        <p:sp>
          <p:nvSpPr>
            <p:cNvPr id="1091" name="Google Shape;1091;p43"/>
            <p:cNvSpPr/>
            <p:nvPr/>
          </p:nvSpPr>
          <p:spPr>
            <a:xfrm>
              <a:off x="4493925" y="112536"/>
              <a:ext cx="598389" cy="712300"/>
            </a:xfrm>
            <a:custGeom>
              <a:rect b="b" l="l" r="r" t="t"/>
              <a:pathLst>
                <a:path extrusionOk="0" h="855616" w="720950">
                  <a:moveTo>
                    <a:pt x="702076" y="187897"/>
                  </a:moveTo>
                  <a:cubicBezTo>
                    <a:pt x="702076" y="179000"/>
                    <a:pt x="699929" y="171200"/>
                    <a:pt x="695707" y="164687"/>
                  </a:cubicBezTo>
                  <a:cubicBezTo>
                    <a:pt x="695182" y="163876"/>
                    <a:pt x="694633" y="163113"/>
                    <a:pt x="694061" y="162350"/>
                  </a:cubicBezTo>
                  <a:cubicBezTo>
                    <a:pt x="721827" y="116431"/>
                    <a:pt x="724093" y="100950"/>
                    <a:pt x="718463" y="85970"/>
                  </a:cubicBezTo>
                  <a:cubicBezTo>
                    <a:pt x="714217" y="74687"/>
                    <a:pt x="704890" y="66648"/>
                    <a:pt x="693679" y="64119"/>
                  </a:cubicBezTo>
                  <a:cubicBezTo>
                    <a:pt x="694800" y="46778"/>
                    <a:pt x="690888" y="31845"/>
                    <a:pt x="677196" y="22113"/>
                  </a:cubicBezTo>
                  <a:cubicBezTo>
                    <a:pt x="671185" y="17843"/>
                    <a:pt x="664148" y="15577"/>
                    <a:pt x="656825" y="15577"/>
                  </a:cubicBezTo>
                  <a:cubicBezTo>
                    <a:pt x="650742" y="15577"/>
                    <a:pt x="645303" y="16841"/>
                    <a:pt x="640342" y="19369"/>
                  </a:cubicBezTo>
                  <a:cubicBezTo>
                    <a:pt x="635929" y="11450"/>
                    <a:pt x="629560" y="5749"/>
                    <a:pt x="620686" y="2314"/>
                  </a:cubicBezTo>
                  <a:cubicBezTo>
                    <a:pt x="616703" y="787"/>
                    <a:pt x="612528" y="0"/>
                    <a:pt x="608282" y="0"/>
                  </a:cubicBezTo>
                  <a:cubicBezTo>
                    <a:pt x="576771" y="0"/>
                    <a:pt x="569257" y="35518"/>
                    <a:pt x="566061" y="50666"/>
                  </a:cubicBezTo>
                  <a:cubicBezTo>
                    <a:pt x="564749" y="56868"/>
                    <a:pt x="563485" y="64072"/>
                    <a:pt x="562244" y="72158"/>
                  </a:cubicBezTo>
                  <a:cubicBezTo>
                    <a:pt x="559453" y="72301"/>
                    <a:pt x="556662" y="72731"/>
                    <a:pt x="553919" y="73470"/>
                  </a:cubicBezTo>
                  <a:cubicBezTo>
                    <a:pt x="526845" y="80817"/>
                    <a:pt x="522337" y="109800"/>
                    <a:pt x="522766" y="156673"/>
                  </a:cubicBezTo>
                  <a:cubicBezTo>
                    <a:pt x="493783" y="169673"/>
                    <a:pt x="500105" y="207338"/>
                    <a:pt x="503158" y="225467"/>
                  </a:cubicBezTo>
                  <a:cubicBezTo>
                    <a:pt x="504637" y="234317"/>
                    <a:pt x="506736" y="244407"/>
                    <a:pt x="509384" y="255642"/>
                  </a:cubicBezTo>
                  <a:cubicBezTo>
                    <a:pt x="500128" y="261248"/>
                    <a:pt x="491469" y="268953"/>
                    <a:pt x="483359" y="278781"/>
                  </a:cubicBezTo>
                  <a:cubicBezTo>
                    <a:pt x="475845" y="271076"/>
                    <a:pt x="467616" y="264635"/>
                    <a:pt x="458742" y="259531"/>
                  </a:cubicBezTo>
                  <a:cubicBezTo>
                    <a:pt x="453470" y="252422"/>
                    <a:pt x="451323" y="247103"/>
                    <a:pt x="448437" y="239923"/>
                  </a:cubicBezTo>
                  <a:cubicBezTo>
                    <a:pt x="447864" y="238491"/>
                    <a:pt x="447292" y="237060"/>
                    <a:pt x="446672" y="235629"/>
                  </a:cubicBezTo>
                  <a:cubicBezTo>
                    <a:pt x="445956" y="233935"/>
                    <a:pt x="445169" y="232313"/>
                    <a:pt x="444310" y="230787"/>
                  </a:cubicBezTo>
                  <a:lnTo>
                    <a:pt x="484957" y="200349"/>
                  </a:lnTo>
                  <a:cubicBezTo>
                    <a:pt x="495525" y="192453"/>
                    <a:pt x="500033" y="178785"/>
                    <a:pt x="496288" y="166143"/>
                  </a:cubicBezTo>
                  <a:cubicBezTo>
                    <a:pt x="492543" y="153500"/>
                    <a:pt x="481308" y="144531"/>
                    <a:pt x="468140" y="143648"/>
                  </a:cubicBezTo>
                  <a:cubicBezTo>
                    <a:pt x="464705" y="143410"/>
                    <a:pt x="461318" y="143314"/>
                    <a:pt x="458002" y="143314"/>
                  </a:cubicBezTo>
                  <a:cubicBezTo>
                    <a:pt x="437870" y="143314"/>
                    <a:pt x="421148" y="147513"/>
                    <a:pt x="407528" y="154454"/>
                  </a:cubicBezTo>
                  <a:cubicBezTo>
                    <a:pt x="388779" y="119365"/>
                    <a:pt x="358078" y="106150"/>
                    <a:pt x="356099" y="105339"/>
                  </a:cubicBezTo>
                  <a:cubicBezTo>
                    <a:pt x="352186" y="103717"/>
                    <a:pt x="348084" y="102930"/>
                    <a:pt x="344029" y="102930"/>
                  </a:cubicBezTo>
                  <a:cubicBezTo>
                    <a:pt x="334153" y="102930"/>
                    <a:pt x="324588" y="107581"/>
                    <a:pt x="318505" y="115930"/>
                  </a:cubicBezTo>
                  <a:lnTo>
                    <a:pt x="305815" y="133415"/>
                  </a:lnTo>
                  <a:cubicBezTo>
                    <a:pt x="299231" y="142479"/>
                    <a:pt x="297943" y="154383"/>
                    <a:pt x="302475" y="164640"/>
                  </a:cubicBezTo>
                  <a:cubicBezTo>
                    <a:pt x="306983" y="174897"/>
                    <a:pt x="316620" y="182005"/>
                    <a:pt x="327760" y="183270"/>
                  </a:cubicBezTo>
                  <a:cubicBezTo>
                    <a:pt x="339401" y="184605"/>
                    <a:pt x="346700" y="195674"/>
                    <a:pt x="351209" y="207219"/>
                  </a:cubicBezTo>
                  <a:cubicBezTo>
                    <a:pt x="343074" y="211179"/>
                    <a:pt x="337612" y="216379"/>
                    <a:pt x="334010" y="221102"/>
                  </a:cubicBezTo>
                  <a:cubicBezTo>
                    <a:pt x="333533" y="221722"/>
                    <a:pt x="333056" y="222366"/>
                    <a:pt x="332579" y="222986"/>
                  </a:cubicBezTo>
                  <a:cubicBezTo>
                    <a:pt x="325756" y="211799"/>
                    <a:pt x="318195" y="201351"/>
                    <a:pt x="309822" y="191475"/>
                  </a:cubicBezTo>
                  <a:cubicBezTo>
                    <a:pt x="279146" y="155384"/>
                    <a:pt x="241051" y="136301"/>
                    <a:pt x="199665" y="136301"/>
                  </a:cubicBezTo>
                  <a:cubicBezTo>
                    <a:pt x="158278" y="136301"/>
                    <a:pt x="110880" y="156362"/>
                    <a:pt x="64318" y="195912"/>
                  </a:cubicBezTo>
                  <a:cubicBezTo>
                    <a:pt x="-18217" y="266067"/>
                    <a:pt x="-21318" y="370618"/>
                    <a:pt x="55014" y="477675"/>
                  </a:cubicBezTo>
                  <a:lnTo>
                    <a:pt x="31733" y="477675"/>
                  </a:lnTo>
                  <a:cubicBezTo>
                    <a:pt x="23360" y="477675"/>
                    <a:pt x="15345" y="480990"/>
                    <a:pt x="9430" y="486906"/>
                  </a:cubicBezTo>
                  <a:cubicBezTo>
                    <a:pt x="3514" y="492822"/>
                    <a:pt x="198" y="500837"/>
                    <a:pt x="198" y="509209"/>
                  </a:cubicBezTo>
                  <a:cubicBezTo>
                    <a:pt x="198" y="509925"/>
                    <a:pt x="246" y="526480"/>
                    <a:pt x="3633" y="551550"/>
                  </a:cubicBezTo>
                  <a:cubicBezTo>
                    <a:pt x="3729" y="552528"/>
                    <a:pt x="3848" y="553482"/>
                    <a:pt x="4039" y="554437"/>
                  </a:cubicBezTo>
                  <a:cubicBezTo>
                    <a:pt x="11099" y="604029"/>
                    <a:pt x="29443" y="675471"/>
                    <a:pt x="76817" y="737229"/>
                  </a:cubicBezTo>
                  <a:cubicBezTo>
                    <a:pt x="137048" y="815780"/>
                    <a:pt x="225498" y="855616"/>
                    <a:pt x="339687" y="855616"/>
                  </a:cubicBezTo>
                  <a:cubicBezTo>
                    <a:pt x="515037" y="855616"/>
                    <a:pt x="598406" y="760391"/>
                    <a:pt x="637479" y="680481"/>
                  </a:cubicBezTo>
                  <a:cubicBezTo>
                    <a:pt x="678699" y="596181"/>
                    <a:pt x="679176" y="512692"/>
                    <a:pt x="679176" y="509186"/>
                  </a:cubicBezTo>
                  <a:cubicBezTo>
                    <a:pt x="679176" y="491772"/>
                    <a:pt x="665054" y="477651"/>
                    <a:pt x="647641" y="477651"/>
                  </a:cubicBezTo>
                  <a:lnTo>
                    <a:pt x="620376" y="477651"/>
                  </a:lnTo>
                  <a:cubicBezTo>
                    <a:pt x="623906" y="462599"/>
                    <a:pt x="625290" y="449050"/>
                    <a:pt x="624670" y="435859"/>
                  </a:cubicBezTo>
                  <a:cubicBezTo>
                    <a:pt x="640843" y="382975"/>
                    <a:pt x="651649" y="327824"/>
                    <a:pt x="631468" y="289539"/>
                  </a:cubicBezTo>
                  <a:cubicBezTo>
                    <a:pt x="702124" y="226875"/>
                    <a:pt x="702124" y="197987"/>
                    <a:pt x="702124" y="187826"/>
                  </a:cubicBezTo>
                  <a:close/>
                </a:path>
              </a:pathLst>
            </a:custGeom>
            <a:solidFill>
              <a:schemeClr val="accent6"/>
            </a:solidFill>
            <a:ln>
              <a:noFill/>
            </a:ln>
            <a:effectLst>
              <a:outerShdw rotWithShape="0" algn="bl" dir="5100000" dist="47625">
                <a:schemeClr val="dk1">
                  <a:alpha val="15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092" name="Google Shape;1092;p43"/>
            <p:cNvGrpSpPr/>
            <p:nvPr/>
          </p:nvGrpSpPr>
          <p:grpSpPr>
            <a:xfrm>
              <a:off x="4544228" y="166034"/>
              <a:ext cx="497823" cy="599605"/>
              <a:chOff x="4544228" y="166034"/>
              <a:chExt cx="497823" cy="599605"/>
            </a:xfrm>
          </p:grpSpPr>
          <p:grpSp>
            <p:nvGrpSpPr>
              <p:cNvPr id="1093" name="Google Shape;1093;p43"/>
              <p:cNvGrpSpPr/>
              <p:nvPr/>
            </p:nvGrpSpPr>
            <p:grpSpPr>
              <a:xfrm>
                <a:off x="4544228" y="269118"/>
                <a:ext cx="327678" cy="307041"/>
                <a:chOff x="4544228" y="269118"/>
                <a:chExt cx="327678" cy="307041"/>
              </a:xfrm>
            </p:grpSpPr>
            <p:sp>
              <p:nvSpPr>
                <p:cNvPr id="1094" name="Google Shape;1094;p43"/>
                <p:cNvSpPr/>
                <p:nvPr/>
              </p:nvSpPr>
              <p:spPr>
                <a:xfrm>
                  <a:off x="4544228" y="269118"/>
                  <a:ext cx="327678" cy="307041"/>
                </a:xfrm>
                <a:custGeom>
                  <a:rect b="b" l="l" r="r" t="t"/>
                  <a:pathLst>
                    <a:path extrusionOk="0" h="307041" w="327678">
                      <a:moveTo>
                        <a:pt x="40483" y="39432"/>
                      </a:moveTo>
                      <a:cubicBezTo>
                        <a:pt x="-26952" y="96752"/>
                        <a:pt x="-1500" y="176496"/>
                        <a:pt x="53841" y="241593"/>
                      </a:cubicBezTo>
                      <a:cubicBezTo>
                        <a:pt x="109158" y="306691"/>
                        <a:pt x="254309" y="326132"/>
                        <a:pt x="300681" y="286725"/>
                      </a:cubicBezTo>
                      <a:cubicBezTo>
                        <a:pt x="347053" y="247318"/>
                        <a:pt x="320575" y="219004"/>
                        <a:pt x="316186" y="213851"/>
                      </a:cubicBezTo>
                      <a:cubicBezTo>
                        <a:pt x="311797" y="208699"/>
                        <a:pt x="272796" y="195078"/>
                        <a:pt x="252496" y="171177"/>
                      </a:cubicBezTo>
                      <a:cubicBezTo>
                        <a:pt x="232197" y="147275"/>
                        <a:pt x="237182" y="85780"/>
                        <a:pt x="192599" y="33325"/>
                      </a:cubicBezTo>
                      <a:cubicBezTo>
                        <a:pt x="148016" y="-19130"/>
                        <a:pt x="91530" y="-3959"/>
                        <a:pt x="40483" y="39432"/>
                      </a:cubicBez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95" name="Google Shape;1095;p43"/>
                <p:cNvSpPr/>
                <p:nvPr/>
              </p:nvSpPr>
              <p:spPr>
                <a:xfrm>
                  <a:off x="4555156" y="279989"/>
                  <a:ext cx="305829" cy="285298"/>
                </a:xfrm>
                <a:custGeom>
                  <a:rect b="b" l="l" r="r" t="t"/>
                  <a:pathLst>
                    <a:path extrusionOk="0" h="285298" w="305829">
                      <a:moveTo>
                        <a:pt x="51248" y="223663"/>
                      </a:moveTo>
                      <a:cubicBezTo>
                        <a:pt x="22623" y="189981"/>
                        <a:pt x="5258" y="155941"/>
                        <a:pt x="1011" y="125218"/>
                      </a:cubicBezTo>
                      <a:cubicBezTo>
                        <a:pt x="-3735" y="90701"/>
                        <a:pt x="8239" y="60955"/>
                        <a:pt x="36649" y="36839"/>
                      </a:cubicBezTo>
                      <a:cubicBezTo>
                        <a:pt x="62435" y="14917"/>
                        <a:pt x="86838" y="2656"/>
                        <a:pt x="109189" y="390"/>
                      </a:cubicBezTo>
                      <a:cubicBezTo>
                        <a:pt x="133639" y="-2115"/>
                        <a:pt x="154655" y="7427"/>
                        <a:pt x="173428" y="29492"/>
                      </a:cubicBezTo>
                      <a:cubicBezTo>
                        <a:pt x="198426" y="58904"/>
                        <a:pt x="207038" y="92156"/>
                        <a:pt x="213955" y="118872"/>
                      </a:cubicBezTo>
                      <a:cubicBezTo>
                        <a:pt x="219084" y="138695"/>
                        <a:pt x="223521" y="155822"/>
                        <a:pt x="233325" y="167344"/>
                      </a:cubicBezTo>
                      <a:cubicBezTo>
                        <a:pt x="248591" y="185306"/>
                        <a:pt x="272922" y="197733"/>
                        <a:pt x="287449" y="205152"/>
                      </a:cubicBezTo>
                      <a:cubicBezTo>
                        <a:pt x="291242" y="207084"/>
                        <a:pt x="295917" y="209470"/>
                        <a:pt x="297468" y="210543"/>
                      </a:cubicBezTo>
                      <a:lnTo>
                        <a:pt x="297969" y="211139"/>
                      </a:lnTo>
                      <a:cubicBezTo>
                        <a:pt x="312210" y="227885"/>
                        <a:pt x="307081" y="246873"/>
                        <a:pt x="282750" y="267554"/>
                      </a:cubicBezTo>
                      <a:cubicBezTo>
                        <a:pt x="263285" y="284085"/>
                        <a:pt x="219633" y="289666"/>
                        <a:pt x="171520" y="281747"/>
                      </a:cubicBezTo>
                      <a:cubicBezTo>
                        <a:pt x="119900" y="273255"/>
                        <a:pt x="74935" y="251548"/>
                        <a:pt x="51272" y="223687"/>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96" name="Google Shape;1096;p43"/>
                <p:cNvSpPr/>
                <p:nvPr/>
              </p:nvSpPr>
              <p:spPr>
                <a:xfrm>
                  <a:off x="4583121" y="356672"/>
                  <a:ext cx="49011" cy="55351"/>
                </a:xfrm>
                <a:custGeom>
                  <a:rect b="b" l="l" r="r" t="t"/>
                  <a:pathLst>
                    <a:path extrusionOk="0" h="55351" w="49011">
                      <a:moveTo>
                        <a:pt x="46459" y="36822"/>
                      </a:moveTo>
                      <a:cubicBezTo>
                        <a:pt x="42667" y="46030"/>
                        <a:pt x="34318" y="54283"/>
                        <a:pt x="23941" y="55237"/>
                      </a:cubicBezTo>
                      <a:cubicBezTo>
                        <a:pt x="17047" y="56000"/>
                        <a:pt x="9939" y="52876"/>
                        <a:pt x="5693" y="47437"/>
                      </a:cubicBezTo>
                      <a:cubicBezTo>
                        <a:pt x="-7451" y="30787"/>
                        <a:pt x="3474" y="2234"/>
                        <a:pt x="25062" y="111"/>
                      </a:cubicBezTo>
                      <a:cubicBezTo>
                        <a:pt x="32004" y="-629"/>
                        <a:pt x="39231" y="2377"/>
                        <a:pt x="43573" y="7839"/>
                      </a:cubicBezTo>
                      <a:cubicBezTo>
                        <a:pt x="50181" y="15902"/>
                        <a:pt x="50300" y="27614"/>
                        <a:pt x="46435" y="36822"/>
                      </a:cubicBezTo>
                      <a:lnTo>
                        <a:pt x="46435" y="36822"/>
                      </a:lnTo>
                      <a:close/>
                      <a:moveTo>
                        <a:pt x="46292" y="36750"/>
                      </a:moveTo>
                      <a:cubicBezTo>
                        <a:pt x="52995" y="21341"/>
                        <a:pt x="43573" y="469"/>
                        <a:pt x="25205" y="1876"/>
                      </a:cubicBezTo>
                      <a:cubicBezTo>
                        <a:pt x="15330" y="2663"/>
                        <a:pt x="7029" y="9962"/>
                        <a:pt x="3069" y="18884"/>
                      </a:cubicBezTo>
                      <a:cubicBezTo>
                        <a:pt x="-2489" y="30858"/>
                        <a:pt x="1256" y="47365"/>
                        <a:pt x="14328" y="52375"/>
                      </a:cubicBezTo>
                      <a:cubicBezTo>
                        <a:pt x="26994" y="57360"/>
                        <a:pt x="41474" y="48964"/>
                        <a:pt x="46292" y="36774"/>
                      </a:cubicBezTo>
                      <a:lnTo>
                        <a:pt x="46292" y="36774"/>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97" name="Google Shape;1097;p43"/>
                <p:cNvSpPr/>
                <p:nvPr/>
              </p:nvSpPr>
              <p:spPr>
                <a:xfrm>
                  <a:off x="4629532" y="393374"/>
                  <a:ext cx="215400" cy="153929"/>
                </a:xfrm>
                <a:custGeom>
                  <a:rect b="b" l="l" r="r" t="t"/>
                  <a:pathLst>
                    <a:path extrusionOk="0" h="153929" w="215400">
                      <a:moveTo>
                        <a:pt x="0" y="0"/>
                      </a:moveTo>
                      <a:cubicBezTo>
                        <a:pt x="10854" y="5582"/>
                        <a:pt x="19441" y="14718"/>
                        <a:pt x="27146" y="23997"/>
                      </a:cubicBezTo>
                      <a:cubicBezTo>
                        <a:pt x="30867" y="28529"/>
                        <a:pt x="34636" y="33849"/>
                        <a:pt x="37880" y="38715"/>
                      </a:cubicBezTo>
                      <a:cubicBezTo>
                        <a:pt x="56749" y="67196"/>
                        <a:pt x="74901" y="122013"/>
                        <a:pt x="118149" y="112400"/>
                      </a:cubicBezTo>
                      <a:cubicBezTo>
                        <a:pt x="122395" y="111493"/>
                        <a:pt x="127022" y="109728"/>
                        <a:pt x="131268" y="108798"/>
                      </a:cubicBezTo>
                      <a:cubicBezTo>
                        <a:pt x="165522" y="100878"/>
                        <a:pt x="206432" y="117695"/>
                        <a:pt x="215401" y="153882"/>
                      </a:cubicBezTo>
                      <a:cubicBezTo>
                        <a:pt x="215401" y="153882"/>
                        <a:pt x="215234" y="153929"/>
                        <a:pt x="215234" y="153929"/>
                      </a:cubicBezTo>
                      <a:cubicBezTo>
                        <a:pt x="213469" y="148133"/>
                        <a:pt x="210845" y="142646"/>
                        <a:pt x="207529" y="137637"/>
                      </a:cubicBezTo>
                      <a:cubicBezTo>
                        <a:pt x="197415" y="122561"/>
                        <a:pt x="180503" y="113187"/>
                        <a:pt x="162875" y="110014"/>
                      </a:cubicBezTo>
                      <a:cubicBezTo>
                        <a:pt x="149588" y="107557"/>
                        <a:pt x="135729" y="108559"/>
                        <a:pt x="122919" y="112781"/>
                      </a:cubicBezTo>
                      <a:cubicBezTo>
                        <a:pt x="121440" y="113211"/>
                        <a:pt x="119961" y="113568"/>
                        <a:pt x="118459" y="113879"/>
                      </a:cubicBezTo>
                      <a:cubicBezTo>
                        <a:pt x="109442" y="115787"/>
                        <a:pt x="99757" y="114976"/>
                        <a:pt x="91504" y="110778"/>
                      </a:cubicBezTo>
                      <a:cubicBezTo>
                        <a:pt x="69272" y="99304"/>
                        <a:pt x="53981" y="68222"/>
                        <a:pt x="41434" y="47231"/>
                      </a:cubicBezTo>
                      <a:cubicBezTo>
                        <a:pt x="36759" y="39621"/>
                        <a:pt x="31702" y="31797"/>
                        <a:pt x="26120" y="24832"/>
                      </a:cubicBezTo>
                      <a:cubicBezTo>
                        <a:pt x="18773" y="15362"/>
                        <a:pt x="9923" y="6297"/>
                        <a:pt x="0" y="24"/>
                      </a:cubicBezTo>
                      <a:lnTo>
                        <a:pt x="0" y="24"/>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98" name="Google Shape;1098;p43"/>
                <p:cNvSpPr/>
                <p:nvPr/>
              </p:nvSpPr>
              <p:spPr>
                <a:xfrm>
                  <a:off x="4638153" y="448787"/>
                  <a:ext cx="41126" cy="83918"/>
                </a:xfrm>
                <a:custGeom>
                  <a:rect b="b" l="l" r="r" t="t"/>
                  <a:pathLst>
                    <a:path extrusionOk="0" h="83918" w="41126">
                      <a:moveTo>
                        <a:pt x="38491" y="24"/>
                      </a:moveTo>
                      <a:cubicBezTo>
                        <a:pt x="41831" y="7681"/>
                        <a:pt x="42021" y="16793"/>
                        <a:pt x="38921" y="24570"/>
                      </a:cubicBezTo>
                      <a:cubicBezTo>
                        <a:pt x="35795" y="32417"/>
                        <a:pt x="29403" y="38238"/>
                        <a:pt x="23201" y="43677"/>
                      </a:cubicBezTo>
                      <a:cubicBezTo>
                        <a:pt x="15043" y="51620"/>
                        <a:pt x="4070" y="61161"/>
                        <a:pt x="1422" y="72444"/>
                      </a:cubicBezTo>
                      <a:cubicBezTo>
                        <a:pt x="587" y="76428"/>
                        <a:pt x="1708" y="80531"/>
                        <a:pt x="4141" y="83799"/>
                      </a:cubicBezTo>
                      <a:lnTo>
                        <a:pt x="4022" y="83918"/>
                      </a:lnTo>
                      <a:cubicBezTo>
                        <a:pt x="-6068" y="73255"/>
                        <a:pt x="5024" y="59086"/>
                        <a:pt x="13254" y="51167"/>
                      </a:cubicBezTo>
                      <a:cubicBezTo>
                        <a:pt x="16212" y="48233"/>
                        <a:pt x="19360" y="45537"/>
                        <a:pt x="22604" y="42961"/>
                      </a:cubicBezTo>
                      <a:cubicBezTo>
                        <a:pt x="25801" y="40432"/>
                        <a:pt x="29212" y="37904"/>
                        <a:pt x="31764" y="34731"/>
                      </a:cubicBezTo>
                      <a:cubicBezTo>
                        <a:pt x="39517" y="25118"/>
                        <a:pt x="41544" y="11951"/>
                        <a:pt x="38324" y="72"/>
                      </a:cubicBezTo>
                      <a:lnTo>
                        <a:pt x="38491" y="0"/>
                      </a:lnTo>
                      <a:lnTo>
                        <a:pt x="38491" y="0"/>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99" name="Google Shape;1099;p43"/>
                <p:cNvSpPr/>
                <p:nvPr/>
              </p:nvSpPr>
              <p:spPr>
                <a:xfrm>
                  <a:off x="4592453" y="409643"/>
                  <a:ext cx="62381" cy="94556"/>
                </a:xfrm>
                <a:custGeom>
                  <a:rect b="b" l="l" r="r" t="t"/>
                  <a:pathLst>
                    <a:path extrusionOk="0" h="94556" w="62381">
                      <a:moveTo>
                        <a:pt x="55996" y="94533"/>
                      </a:moveTo>
                      <a:cubicBezTo>
                        <a:pt x="59312" y="81843"/>
                        <a:pt x="66396" y="52932"/>
                        <a:pt x="53372" y="44416"/>
                      </a:cubicBezTo>
                      <a:cubicBezTo>
                        <a:pt x="48363" y="40838"/>
                        <a:pt x="41946" y="41959"/>
                        <a:pt x="36436" y="43653"/>
                      </a:cubicBezTo>
                      <a:cubicBezTo>
                        <a:pt x="30734" y="45346"/>
                        <a:pt x="24604" y="47302"/>
                        <a:pt x="18593" y="45847"/>
                      </a:cubicBezTo>
                      <a:cubicBezTo>
                        <a:pt x="12510" y="44392"/>
                        <a:pt x="7572" y="40003"/>
                        <a:pt x="4281" y="34827"/>
                      </a:cubicBezTo>
                      <a:cubicBezTo>
                        <a:pt x="-2303" y="24283"/>
                        <a:pt x="-586" y="10639"/>
                        <a:pt x="4662" y="0"/>
                      </a:cubicBezTo>
                      <a:cubicBezTo>
                        <a:pt x="4662" y="0"/>
                        <a:pt x="4805" y="72"/>
                        <a:pt x="4805" y="72"/>
                      </a:cubicBezTo>
                      <a:cubicBezTo>
                        <a:pt x="1681" y="8277"/>
                        <a:pt x="225" y="17390"/>
                        <a:pt x="2396" y="25953"/>
                      </a:cubicBezTo>
                      <a:cubicBezTo>
                        <a:pt x="4519" y="34111"/>
                        <a:pt x="10697" y="41983"/>
                        <a:pt x="18975" y="44273"/>
                      </a:cubicBezTo>
                      <a:cubicBezTo>
                        <a:pt x="24724" y="45728"/>
                        <a:pt x="30544" y="44058"/>
                        <a:pt x="36197" y="42722"/>
                      </a:cubicBezTo>
                      <a:cubicBezTo>
                        <a:pt x="41898" y="41291"/>
                        <a:pt x="48530" y="40361"/>
                        <a:pt x="53682" y="43939"/>
                      </a:cubicBezTo>
                      <a:cubicBezTo>
                        <a:pt x="64297" y="51000"/>
                        <a:pt x="63009" y="66338"/>
                        <a:pt x="61053" y="77358"/>
                      </a:cubicBezTo>
                      <a:cubicBezTo>
                        <a:pt x="59908" y="83226"/>
                        <a:pt x="58334" y="88999"/>
                        <a:pt x="56139" y="94557"/>
                      </a:cubicBezTo>
                      <a:lnTo>
                        <a:pt x="55972" y="94509"/>
                      </a:lnTo>
                      <a:lnTo>
                        <a:pt x="55972" y="94509"/>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00" name="Google Shape;1100;p43"/>
                <p:cNvSpPr/>
                <p:nvPr/>
              </p:nvSpPr>
              <p:spPr>
                <a:xfrm>
                  <a:off x="4653673" y="388317"/>
                  <a:ext cx="132198" cy="35770"/>
                </a:xfrm>
                <a:custGeom>
                  <a:rect b="b" l="l" r="r" t="t"/>
                  <a:pathLst>
                    <a:path extrusionOk="0" h="35770" w="132198">
                      <a:moveTo>
                        <a:pt x="119" y="26383"/>
                      </a:moveTo>
                      <a:cubicBezTo>
                        <a:pt x="10520" y="33682"/>
                        <a:pt x="24260" y="36426"/>
                        <a:pt x="36449" y="32418"/>
                      </a:cubicBezTo>
                      <a:cubicBezTo>
                        <a:pt x="57011" y="26669"/>
                        <a:pt x="67602" y="1456"/>
                        <a:pt x="83918" y="48"/>
                      </a:cubicBezTo>
                      <a:cubicBezTo>
                        <a:pt x="90907" y="-524"/>
                        <a:pt x="96584" y="4080"/>
                        <a:pt x="101403" y="8493"/>
                      </a:cubicBezTo>
                      <a:cubicBezTo>
                        <a:pt x="103812" y="10640"/>
                        <a:pt x="106245" y="12763"/>
                        <a:pt x="108631" y="14957"/>
                      </a:cubicBezTo>
                      <a:cubicBezTo>
                        <a:pt x="111016" y="17128"/>
                        <a:pt x="113378" y="19322"/>
                        <a:pt x="115787" y="21469"/>
                      </a:cubicBezTo>
                      <a:cubicBezTo>
                        <a:pt x="120510" y="25596"/>
                        <a:pt x="125519" y="30486"/>
                        <a:pt x="132199" y="30271"/>
                      </a:cubicBezTo>
                      <a:lnTo>
                        <a:pt x="132199" y="30438"/>
                      </a:lnTo>
                      <a:cubicBezTo>
                        <a:pt x="125424" y="31249"/>
                        <a:pt x="119818" y="26455"/>
                        <a:pt x="114904" y="22471"/>
                      </a:cubicBezTo>
                      <a:cubicBezTo>
                        <a:pt x="109943" y="18321"/>
                        <a:pt x="105100" y="14075"/>
                        <a:pt x="100210" y="9876"/>
                      </a:cubicBezTo>
                      <a:cubicBezTo>
                        <a:pt x="97801" y="7825"/>
                        <a:pt x="95487" y="5630"/>
                        <a:pt x="92744" y="4008"/>
                      </a:cubicBezTo>
                      <a:cubicBezTo>
                        <a:pt x="83489" y="-1717"/>
                        <a:pt x="74735" y="4080"/>
                        <a:pt x="67578" y="10306"/>
                      </a:cubicBezTo>
                      <a:cubicBezTo>
                        <a:pt x="57822" y="18607"/>
                        <a:pt x="49354" y="29389"/>
                        <a:pt x="36878" y="33778"/>
                      </a:cubicBezTo>
                      <a:cubicBezTo>
                        <a:pt x="24474" y="38239"/>
                        <a:pt x="9923" y="34947"/>
                        <a:pt x="0" y="26526"/>
                      </a:cubicBezTo>
                      <a:cubicBezTo>
                        <a:pt x="0" y="26526"/>
                        <a:pt x="119" y="26407"/>
                        <a:pt x="119" y="26407"/>
                      </a:cubicBezTo>
                      <a:lnTo>
                        <a:pt x="119" y="26407"/>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01" name="Google Shape;1101;p43"/>
                <p:cNvSpPr/>
                <p:nvPr/>
              </p:nvSpPr>
              <p:spPr>
                <a:xfrm>
                  <a:off x="4648210" y="295812"/>
                  <a:ext cx="63665" cy="112638"/>
                </a:xfrm>
                <a:custGeom>
                  <a:rect b="b" l="l" r="r" t="t"/>
                  <a:pathLst>
                    <a:path extrusionOk="0" h="112638" w="63665">
                      <a:moveTo>
                        <a:pt x="24" y="112471"/>
                      </a:moveTo>
                      <a:cubicBezTo>
                        <a:pt x="11307" y="106031"/>
                        <a:pt x="21945" y="98636"/>
                        <a:pt x="31726" y="90168"/>
                      </a:cubicBezTo>
                      <a:cubicBezTo>
                        <a:pt x="41386" y="81867"/>
                        <a:pt x="49807" y="70727"/>
                        <a:pt x="50690" y="57631"/>
                      </a:cubicBezTo>
                      <a:cubicBezTo>
                        <a:pt x="50690" y="56415"/>
                        <a:pt x="50809" y="54602"/>
                        <a:pt x="50642" y="53409"/>
                      </a:cubicBezTo>
                      <a:cubicBezTo>
                        <a:pt x="50570" y="52335"/>
                        <a:pt x="50379" y="50189"/>
                        <a:pt x="50260" y="49139"/>
                      </a:cubicBezTo>
                      <a:cubicBezTo>
                        <a:pt x="49544" y="43366"/>
                        <a:pt x="49568" y="37474"/>
                        <a:pt x="50165" y="31678"/>
                      </a:cubicBezTo>
                      <a:cubicBezTo>
                        <a:pt x="51524" y="20204"/>
                        <a:pt x="55484" y="8468"/>
                        <a:pt x="63547" y="0"/>
                      </a:cubicBezTo>
                      <a:cubicBezTo>
                        <a:pt x="63547" y="0"/>
                        <a:pt x="63666" y="119"/>
                        <a:pt x="63666" y="119"/>
                      </a:cubicBezTo>
                      <a:cubicBezTo>
                        <a:pt x="53051" y="13811"/>
                        <a:pt x="50451" y="32131"/>
                        <a:pt x="51835" y="48996"/>
                      </a:cubicBezTo>
                      <a:cubicBezTo>
                        <a:pt x="51954" y="50570"/>
                        <a:pt x="52121" y="52884"/>
                        <a:pt x="52168" y="54458"/>
                      </a:cubicBezTo>
                      <a:cubicBezTo>
                        <a:pt x="52168" y="55198"/>
                        <a:pt x="52025" y="57011"/>
                        <a:pt x="52001" y="57774"/>
                      </a:cubicBezTo>
                      <a:cubicBezTo>
                        <a:pt x="50356" y="71920"/>
                        <a:pt x="39502" y="84681"/>
                        <a:pt x="29316" y="94032"/>
                      </a:cubicBezTo>
                      <a:cubicBezTo>
                        <a:pt x="24975" y="97896"/>
                        <a:pt x="20252" y="101308"/>
                        <a:pt x="15362" y="104409"/>
                      </a:cubicBezTo>
                      <a:cubicBezTo>
                        <a:pt x="10448" y="107486"/>
                        <a:pt x="5391" y="110324"/>
                        <a:pt x="71" y="112638"/>
                      </a:cubicBezTo>
                      <a:lnTo>
                        <a:pt x="0" y="112495"/>
                      </a:lnTo>
                      <a:lnTo>
                        <a:pt x="0" y="112495"/>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02" name="Google Shape;1102;p43"/>
                <p:cNvSpPr/>
                <p:nvPr/>
              </p:nvSpPr>
              <p:spPr>
                <a:xfrm>
                  <a:off x="4621470" y="280355"/>
                  <a:ext cx="55973" cy="80697"/>
                </a:xfrm>
                <a:custGeom>
                  <a:rect b="b" l="l" r="r" t="t"/>
                  <a:pathLst>
                    <a:path extrusionOk="0" h="80697" w="55973">
                      <a:moveTo>
                        <a:pt x="0" y="80602"/>
                      </a:moveTo>
                      <a:cubicBezTo>
                        <a:pt x="4008" y="71991"/>
                        <a:pt x="12213" y="65956"/>
                        <a:pt x="20562" y="61925"/>
                      </a:cubicBezTo>
                      <a:cubicBezTo>
                        <a:pt x="26860" y="58800"/>
                        <a:pt x="34063" y="57941"/>
                        <a:pt x="40003" y="54101"/>
                      </a:cubicBezTo>
                      <a:cubicBezTo>
                        <a:pt x="54578" y="44798"/>
                        <a:pt x="57727" y="26716"/>
                        <a:pt x="50332" y="11712"/>
                      </a:cubicBezTo>
                      <a:cubicBezTo>
                        <a:pt x="48376" y="7514"/>
                        <a:pt x="45728" y="3697"/>
                        <a:pt x="42770" y="119"/>
                      </a:cubicBezTo>
                      <a:lnTo>
                        <a:pt x="42889" y="0"/>
                      </a:lnTo>
                      <a:cubicBezTo>
                        <a:pt x="46277" y="3220"/>
                        <a:pt x="49282" y="6918"/>
                        <a:pt x="51524" y="11116"/>
                      </a:cubicBezTo>
                      <a:cubicBezTo>
                        <a:pt x="58752" y="23830"/>
                        <a:pt x="57345" y="40599"/>
                        <a:pt x="46038" y="50451"/>
                      </a:cubicBezTo>
                      <a:cubicBezTo>
                        <a:pt x="40766" y="55293"/>
                        <a:pt x="33992" y="57703"/>
                        <a:pt x="27456" y="60183"/>
                      </a:cubicBezTo>
                      <a:cubicBezTo>
                        <a:pt x="19059" y="63952"/>
                        <a:pt x="10830" y="68532"/>
                        <a:pt x="4437" y="75235"/>
                      </a:cubicBezTo>
                      <a:cubicBezTo>
                        <a:pt x="2863" y="76905"/>
                        <a:pt x="1360" y="78694"/>
                        <a:pt x="167" y="80698"/>
                      </a:cubicBezTo>
                      <a:lnTo>
                        <a:pt x="0" y="80626"/>
                      </a:lnTo>
                      <a:lnTo>
                        <a:pt x="0" y="80626"/>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03" name="Google Shape;1103;p43"/>
                <p:cNvSpPr/>
                <p:nvPr/>
              </p:nvSpPr>
              <p:spPr>
                <a:xfrm>
                  <a:off x="4585088" y="316803"/>
                  <a:ext cx="13162" cy="55293"/>
                </a:xfrm>
                <a:custGeom>
                  <a:rect b="b" l="l" r="r" t="t"/>
                  <a:pathLst>
                    <a:path extrusionOk="0" h="55293" w="13162">
                      <a:moveTo>
                        <a:pt x="2224" y="55198"/>
                      </a:moveTo>
                      <a:cubicBezTo>
                        <a:pt x="5873" y="49664"/>
                        <a:pt x="9380" y="44177"/>
                        <a:pt x="11693" y="38047"/>
                      </a:cubicBezTo>
                      <a:cubicBezTo>
                        <a:pt x="13363" y="33873"/>
                        <a:pt x="12862" y="28601"/>
                        <a:pt x="9141" y="25691"/>
                      </a:cubicBezTo>
                      <a:cubicBezTo>
                        <a:pt x="9141" y="25691"/>
                        <a:pt x="7615" y="24403"/>
                        <a:pt x="7615" y="24403"/>
                      </a:cubicBezTo>
                      <a:cubicBezTo>
                        <a:pt x="4657" y="21636"/>
                        <a:pt x="1174" y="18773"/>
                        <a:pt x="172" y="14694"/>
                      </a:cubicBezTo>
                      <a:cubicBezTo>
                        <a:pt x="-925" y="9231"/>
                        <a:pt x="3464" y="4055"/>
                        <a:pt x="6565" y="0"/>
                      </a:cubicBezTo>
                      <a:cubicBezTo>
                        <a:pt x="6565" y="0"/>
                        <a:pt x="6708" y="95"/>
                        <a:pt x="6708" y="95"/>
                      </a:cubicBezTo>
                      <a:cubicBezTo>
                        <a:pt x="5205" y="3053"/>
                        <a:pt x="3535" y="5868"/>
                        <a:pt x="2462" y="8945"/>
                      </a:cubicBezTo>
                      <a:cubicBezTo>
                        <a:pt x="1436" y="11498"/>
                        <a:pt x="1436" y="14408"/>
                        <a:pt x="2987" y="16745"/>
                      </a:cubicBezTo>
                      <a:cubicBezTo>
                        <a:pt x="5086" y="20443"/>
                        <a:pt x="8759" y="23043"/>
                        <a:pt x="11217" y="26478"/>
                      </a:cubicBezTo>
                      <a:cubicBezTo>
                        <a:pt x="15534" y="33348"/>
                        <a:pt x="11932" y="43247"/>
                        <a:pt x="7567" y="49234"/>
                      </a:cubicBezTo>
                      <a:cubicBezTo>
                        <a:pt x="6016" y="51429"/>
                        <a:pt x="4323" y="53480"/>
                        <a:pt x="2343" y="55293"/>
                      </a:cubicBezTo>
                      <a:lnTo>
                        <a:pt x="2224" y="55174"/>
                      </a:lnTo>
                      <a:lnTo>
                        <a:pt x="2224" y="55174"/>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04" name="Google Shape;1104;p43"/>
                <p:cNvSpPr/>
                <p:nvPr/>
              </p:nvSpPr>
              <p:spPr>
                <a:xfrm>
                  <a:off x="4554750" y="392015"/>
                  <a:ext cx="29077" cy="42102"/>
                </a:xfrm>
                <a:custGeom>
                  <a:rect b="b" l="l" r="r" t="t"/>
                  <a:pathLst>
                    <a:path extrusionOk="0" h="42102" w="29077">
                      <a:moveTo>
                        <a:pt x="29078" y="167"/>
                      </a:moveTo>
                      <a:cubicBezTo>
                        <a:pt x="21707" y="2576"/>
                        <a:pt x="15410" y="8802"/>
                        <a:pt x="14646" y="16650"/>
                      </a:cubicBezTo>
                      <a:cubicBezTo>
                        <a:pt x="14432" y="18868"/>
                        <a:pt x="14551" y="21278"/>
                        <a:pt x="14169" y="23472"/>
                      </a:cubicBezTo>
                      <a:cubicBezTo>
                        <a:pt x="13024" y="31487"/>
                        <a:pt x="7633" y="39073"/>
                        <a:pt x="72" y="42102"/>
                      </a:cubicBezTo>
                      <a:lnTo>
                        <a:pt x="0" y="41959"/>
                      </a:lnTo>
                      <a:cubicBezTo>
                        <a:pt x="6870" y="37045"/>
                        <a:pt x="11521" y="29770"/>
                        <a:pt x="13263" y="21588"/>
                      </a:cubicBezTo>
                      <a:cubicBezTo>
                        <a:pt x="14193" y="16578"/>
                        <a:pt x="14503" y="11187"/>
                        <a:pt x="17294" y="6751"/>
                      </a:cubicBezTo>
                      <a:cubicBezTo>
                        <a:pt x="19894" y="2886"/>
                        <a:pt x="24403" y="191"/>
                        <a:pt x="29078" y="0"/>
                      </a:cubicBezTo>
                      <a:lnTo>
                        <a:pt x="29078" y="167"/>
                      </a:lnTo>
                      <a:lnTo>
                        <a:pt x="29078" y="167"/>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05" name="Google Shape;1105;p43"/>
                <p:cNvSpPr/>
                <p:nvPr/>
              </p:nvSpPr>
              <p:spPr>
                <a:xfrm>
                  <a:off x="4704505" y="454882"/>
                  <a:ext cx="94485" cy="35983"/>
                </a:xfrm>
                <a:custGeom>
                  <a:rect b="b" l="l" r="r" t="t"/>
                  <a:pathLst>
                    <a:path extrusionOk="0" h="35983" w="94485">
                      <a:moveTo>
                        <a:pt x="0" y="35840"/>
                      </a:moveTo>
                      <a:cubicBezTo>
                        <a:pt x="13835" y="33693"/>
                        <a:pt x="32155" y="29423"/>
                        <a:pt x="42293" y="19381"/>
                      </a:cubicBezTo>
                      <a:cubicBezTo>
                        <a:pt x="42961" y="18737"/>
                        <a:pt x="43915" y="17687"/>
                        <a:pt x="44511" y="16948"/>
                      </a:cubicBezTo>
                      <a:cubicBezTo>
                        <a:pt x="52669" y="6762"/>
                        <a:pt x="64978" y="-5189"/>
                        <a:pt x="78789" y="2397"/>
                      </a:cubicBezTo>
                      <a:cubicBezTo>
                        <a:pt x="83560" y="4925"/>
                        <a:pt x="89333" y="4997"/>
                        <a:pt x="94414" y="2898"/>
                      </a:cubicBezTo>
                      <a:lnTo>
                        <a:pt x="94485" y="3041"/>
                      </a:lnTo>
                      <a:cubicBezTo>
                        <a:pt x="90144" y="5545"/>
                        <a:pt x="84562" y="6118"/>
                        <a:pt x="79720" y="4400"/>
                      </a:cubicBezTo>
                      <a:cubicBezTo>
                        <a:pt x="78933" y="4090"/>
                        <a:pt x="77406" y="3446"/>
                        <a:pt x="76643" y="3112"/>
                      </a:cubicBezTo>
                      <a:cubicBezTo>
                        <a:pt x="65360" y="-1682"/>
                        <a:pt x="54840" y="7334"/>
                        <a:pt x="47326" y="15015"/>
                      </a:cubicBezTo>
                      <a:cubicBezTo>
                        <a:pt x="41506" y="21694"/>
                        <a:pt x="34183" y="27109"/>
                        <a:pt x="26024" y="30711"/>
                      </a:cubicBezTo>
                      <a:cubicBezTo>
                        <a:pt x="21922" y="32476"/>
                        <a:pt x="17604" y="33717"/>
                        <a:pt x="13263" y="34599"/>
                      </a:cubicBezTo>
                      <a:cubicBezTo>
                        <a:pt x="8897" y="35482"/>
                        <a:pt x="4461" y="36007"/>
                        <a:pt x="24" y="35983"/>
                      </a:cubicBezTo>
                      <a:lnTo>
                        <a:pt x="24" y="35816"/>
                      </a:lnTo>
                      <a:lnTo>
                        <a:pt x="24" y="35816"/>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06" name="Google Shape;1106;p43"/>
                <p:cNvSpPr/>
                <p:nvPr/>
              </p:nvSpPr>
              <p:spPr>
                <a:xfrm>
                  <a:off x="4720545" y="419300"/>
                  <a:ext cx="59171" cy="65935"/>
                </a:xfrm>
                <a:custGeom>
                  <a:rect b="b" l="l" r="r" t="t"/>
                  <a:pathLst>
                    <a:path extrusionOk="0" h="65935" w="59171">
                      <a:moveTo>
                        <a:pt x="8888" y="65912"/>
                      </a:moveTo>
                      <a:cubicBezTo>
                        <a:pt x="10844" y="54677"/>
                        <a:pt x="8315" y="43179"/>
                        <a:pt x="4427" y="32636"/>
                      </a:cubicBezTo>
                      <a:cubicBezTo>
                        <a:pt x="3068" y="29177"/>
                        <a:pt x="1326" y="25456"/>
                        <a:pt x="611" y="21830"/>
                      </a:cubicBezTo>
                      <a:cubicBezTo>
                        <a:pt x="-2061" y="10571"/>
                        <a:pt x="4189" y="123"/>
                        <a:pt x="16354" y="4"/>
                      </a:cubicBezTo>
                      <a:cubicBezTo>
                        <a:pt x="21673" y="-92"/>
                        <a:pt x="26802" y="1769"/>
                        <a:pt x="31215" y="4488"/>
                      </a:cubicBezTo>
                      <a:lnTo>
                        <a:pt x="34459" y="6372"/>
                      </a:lnTo>
                      <a:cubicBezTo>
                        <a:pt x="41806" y="10356"/>
                        <a:pt x="51825" y="13242"/>
                        <a:pt x="59053" y="7565"/>
                      </a:cubicBezTo>
                      <a:lnTo>
                        <a:pt x="59172" y="7684"/>
                      </a:lnTo>
                      <a:cubicBezTo>
                        <a:pt x="53375" y="13433"/>
                        <a:pt x="44120" y="12384"/>
                        <a:pt x="37155" y="9545"/>
                      </a:cubicBezTo>
                      <a:cubicBezTo>
                        <a:pt x="35079" y="8686"/>
                        <a:pt x="32217" y="7160"/>
                        <a:pt x="30261" y="6015"/>
                      </a:cubicBezTo>
                      <a:cubicBezTo>
                        <a:pt x="26063" y="3462"/>
                        <a:pt x="21316" y="1602"/>
                        <a:pt x="16378" y="1578"/>
                      </a:cubicBezTo>
                      <a:cubicBezTo>
                        <a:pt x="5023" y="1411"/>
                        <a:pt x="-1584" y="10929"/>
                        <a:pt x="1159" y="21687"/>
                      </a:cubicBezTo>
                      <a:cubicBezTo>
                        <a:pt x="1946" y="25289"/>
                        <a:pt x="3974" y="28843"/>
                        <a:pt x="5548" y="32159"/>
                      </a:cubicBezTo>
                      <a:cubicBezTo>
                        <a:pt x="8196" y="38003"/>
                        <a:pt x="9890" y="44300"/>
                        <a:pt x="10414" y="50693"/>
                      </a:cubicBezTo>
                      <a:cubicBezTo>
                        <a:pt x="10820" y="55798"/>
                        <a:pt x="10605" y="61046"/>
                        <a:pt x="9055" y="65936"/>
                      </a:cubicBezTo>
                      <a:lnTo>
                        <a:pt x="8888" y="65888"/>
                      </a:lnTo>
                      <a:lnTo>
                        <a:pt x="8888" y="65888"/>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07" name="Google Shape;1107;p43"/>
                <p:cNvSpPr/>
                <p:nvPr/>
              </p:nvSpPr>
              <p:spPr>
                <a:xfrm>
                  <a:off x="4717482" y="317567"/>
                  <a:ext cx="20442" cy="83894"/>
                </a:xfrm>
                <a:custGeom>
                  <a:rect b="b" l="l" r="r" t="t"/>
                  <a:pathLst>
                    <a:path extrusionOk="0" h="83894" w="20442">
                      <a:moveTo>
                        <a:pt x="24" y="83775"/>
                      </a:moveTo>
                      <a:cubicBezTo>
                        <a:pt x="7299" y="75092"/>
                        <a:pt x="13883" y="64000"/>
                        <a:pt x="11331" y="52407"/>
                      </a:cubicBezTo>
                      <a:cubicBezTo>
                        <a:pt x="10663" y="49545"/>
                        <a:pt x="9088" y="47040"/>
                        <a:pt x="7991" y="44321"/>
                      </a:cubicBezTo>
                      <a:cubicBezTo>
                        <a:pt x="6154" y="39717"/>
                        <a:pt x="5129" y="34803"/>
                        <a:pt x="5105" y="29841"/>
                      </a:cubicBezTo>
                      <a:cubicBezTo>
                        <a:pt x="4985" y="21922"/>
                        <a:pt x="6751" y="13788"/>
                        <a:pt x="11140" y="7108"/>
                      </a:cubicBezTo>
                      <a:cubicBezTo>
                        <a:pt x="13334" y="3864"/>
                        <a:pt x="16435" y="739"/>
                        <a:pt x="20395" y="0"/>
                      </a:cubicBezTo>
                      <a:lnTo>
                        <a:pt x="20443" y="167"/>
                      </a:lnTo>
                      <a:cubicBezTo>
                        <a:pt x="13120" y="3029"/>
                        <a:pt x="10043" y="11426"/>
                        <a:pt x="8158" y="18487"/>
                      </a:cubicBezTo>
                      <a:cubicBezTo>
                        <a:pt x="5963" y="27718"/>
                        <a:pt x="5940" y="37904"/>
                        <a:pt x="9709" y="46778"/>
                      </a:cubicBezTo>
                      <a:cubicBezTo>
                        <a:pt x="12333" y="52073"/>
                        <a:pt x="13644" y="58204"/>
                        <a:pt x="12452" y="64072"/>
                      </a:cubicBezTo>
                      <a:cubicBezTo>
                        <a:pt x="11688" y="68007"/>
                        <a:pt x="9995" y="71705"/>
                        <a:pt x="7872" y="75021"/>
                      </a:cubicBezTo>
                      <a:cubicBezTo>
                        <a:pt x="5725" y="78360"/>
                        <a:pt x="3149" y="81366"/>
                        <a:pt x="119" y="83894"/>
                      </a:cubicBezTo>
                      <a:lnTo>
                        <a:pt x="0" y="83775"/>
                      </a:lnTo>
                      <a:lnTo>
                        <a:pt x="0" y="83775"/>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08" name="Google Shape;1108;p43"/>
                <p:cNvSpPr/>
                <p:nvPr/>
              </p:nvSpPr>
              <p:spPr>
                <a:xfrm>
                  <a:off x="4631059" y="352847"/>
                  <a:ext cx="68603" cy="22398"/>
                </a:xfrm>
                <a:custGeom>
                  <a:rect b="b" l="l" r="r" t="t"/>
                  <a:pathLst>
                    <a:path extrusionOk="0" h="22398" w="68603">
                      <a:moveTo>
                        <a:pt x="0" y="22280"/>
                      </a:moveTo>
                      <a:cubicBezTo>
                        <a:pt x="4270" y="17628"/>
                        <a:pt x="10639" y="15004"/>
                        <a:pt x="16912" y="14646"/>
                      </a:cubicBezTo>
                      <a:cubicBezTo>
                        <a:pt x="23329" y="14098"/>
                        <a:pt x="29317" y="17413"/>
                        <a:pt x="35423" y="15887"/>
                      </a:cubicBezTo>
                      <a:cubicBezTo>
                        <a:pt x="47565" y="13382"/>
                        <a:pt x="58156" y="6608"/>
                        <a:pt x="68484" y="0"/>
                      </a:cubicBezTo>
                      <a:cubicBezTo>
                        <a:pt x="68484" y="0"/>
                        <a:pt x="68604" y="119"/>
                        <a:pt x="68604" y="119"/>
                      </a:cubicBezTo>
                      <a:cubicBezTo>
                        <a:pt x="58585" y="9279"/>
                        <a:pt x="44869" y="17604"/>
                        <a:pt x="30819" y="16841"/>
                      </a:cubicBezTo>
                      <a:cubicBezTo>
                        <a:pt x="27766" y="16602"/>
                        <a:pt x="24665" y="15720"/>
                        <a:pt x="21588" y="15767"/>
                      </a:cubicBezTo>
                      <a:cubicBezTo>
                        <a:pt x="13978" y="15815"/>
                        <a:pt x="6369" y="17795"/>
                        <a:pt x="119" y="22399"/>
                      </a:cubicBezTo>
                      <a:lnTo>
                        <a:pt x="0" y="22280"/>
                      </a:lnTo>
                      <a:lnTo>
                        <a:pt x="0" y="2228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09" name="Google Shape;1109;p43"/>
                <p:cNvSpPr/>
                <p:nvPr/>
              </p:nvSpPr>
              <p:spPr>
                <a:xfrm>
                  <a:off x="4754408" y="504677"/>
                  <a:ext cx="44642" cy="66695"/>
                </a:xfrm>
                <a:custGeom>
                  <a:rect b="b" l="l" r="r" t="t"/>
                  <a:pathLst>
                    <a:path extrusionOk="0" h="66695" w="44642">
                      <a:moveTo>
                        <a:pt x="24" y="0"/>
                      </a:moveTo>
                      <a:cubicBezTo>
                        <a:pt x="15434" y="2171"/>
                        <a:pt x="30748" y="9470"/>
                        <a:pt x="40265" y="22065"/>
                      </a:cubicBezTo>
                      <a:cubicBezTo>
                        <a:pt x="47732" y="32203"/>
                        <a:pt x="44464" y="45656"/>
                        <a:pt x="39240" y="56009"/>
                      </a:cubicBezTo>
                      <a:cubicBezTo>
                        <a:pt x="37904" y="59086"/>
                        <a:pt x="35900" y="61972"/>
                        <a:pt x="35328" y="65288"/>
                      </a:cubicBezTo>
                      <a:cubicBezTo>
                        <a:pt x="35304" y="65741"/>
                        <a:pt x="35352" y="66218"/>
                        <a:pt x="35662" y="66576"/>
                      </a:cubicBezTo>
                      <a:lnTo>
                        <a:pt x="35542" y="66696"/>
                      </a:lnTo>
                      <a:cubicBezTo>
                        <a:pt x="33539" y="64835"/>
                        <a:pt x="37284" y="57846"/>
                        <a:pt x="38023" y="55484"/>
                      </a:cubicBezTo>
                      <a:cubicBezTo>
                        <a:pt x="42317" y="45132"/>
                        <a:pt x="45847" y="32823"/>
                        <a:pt x="39478" y="22566"/>
                      </a:cubicBezTo>
                      <a:cubicBezTo>
                        <a:pt x="35566" y="15815"/>
                        <a:pt x="28672" y="11450"/>
                        <a:pt x="21707" y="8325"/>
                      </a:cubicBezTo>
                      <a:cubicBezTo>
                        <a:pt x="14742" y="5033"/>
                        <a:pt x="7466" y="2385"/>
                        <a:pt x="0" y="167"/>
                      </a:cubicBezTo>
                      <a:lnTo>
                        <a:pt x="0" y="0"/>
                      </a:lnTo>
                      <a:lnTo>
                        <a:pt x="24" y="0"/>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10" name="Google Shape;1110;p43"/>
                <p:cNvSpPr/>
                <p:nvPr/>
              </p:nvSpPr>
              <p:spPr>
                <a:xfrm>
                  <a:off x="4676262" y="473309"/>
                  <a:ext cx="85899" cy="99327"/>
                </a:xfrm>
                <a:custGeom>
                  <a:rect b="b" l="l" r="r" t="t"/>
                  <a:pathLst>
                    <a:path extrusionOk="0" h="99327" w="85899">
                      <a:moveTo>
                        <a:pt x="191" y="0"/>
                      </a:moveTo>
                      <a:cubicBezTo>
                        <a:pt x="4222" y="18988"/>
                        <a:pt x="12500" y="40027"/>
                        <a:pt x="27623" y="52813"/>
                      </a:cubicBezTo>
                      <a:cubicBezTo>
                        <a:pt x="34207" y="58323"/>
                        <a:pt x="42341" y="61472"/>
                        <a:pt x="50833" y="58752"/>
                      </a:cubicBezTo>
                      <a:cubicBezTo>
                        <a:pt x="55770" y="57369"/>
                        <a:pt x="60327" y="54936"/>
                        <a:pt x="65646" y="54721"/>
                      </a:cubicBezTo>
                      <a:cubicBezTo>
                        <a:pt x="71490" y="54435"/>
                        <a:pt x="76858" y="57512"/>
                        <a:pt x="80984" y="61424"/>
                      </a:cubicBezTo>
                      <a:cubicBezTo>
                        <a:pt x="93698" y="74090"/>
                        <a:pt x="78981" y="91217"/>
                        <a:pt x="68055" y="99328"/>
                      </a:cubicBezTo>
                      <a:lnTo>
                        <a:pt x="67960" y="99185"/>
                      </a:lnTo>
                      <a:cubicBezTo>
                        <a:pt x="70512" y="96966"/>
                        <a:pt x="72850" y="94533"/>
                        <a:pt x="75068" y="91981"/>
                      </a:cubicBezTo>
                      <a:cubicBezTo>
                        <a:pt x="79291" y="86948"/>
                        <a:pt x="83322" y="81246"/>
                        <a:pt x="84157" y="74591"/>
                      </a:cubicBezTo>
                      <a:cubicBezTo>
                        <a:pt x="85254" y="66171"/>
                        <a:pt x="77859" y="59444"/>
                        <a:pt x="70465" y="56939"/>
                      </a:cubicBezTo>
                      <a:cubicBezTo>
                        <a:pt x="62116" y="54363"/>
                        <a:pt x="54673" y="60374"/>
                        <a:pt x="45990" y="60589"/>
                      </a:cubicBezTo>
                      <a:cubicBezTo>
                        <a:pt x="39001" y="60971"/>
                        <a:pt x="32585" y="57440"/>
                        <a:pt x="27265" y="53218"/>
                      </a:cubicBezTo>
                      <a:cubicBezTo>
                        <a:pt x="16388" y="44845"/>
                        <a:pt x="8898" y="32728"/>
                        <a:pt x="4532" y="19846"/>
                      </a:cubicBezTo>
                      <a:cubicBezTo>
                        <a:pt x="2362" y="13406"/>
                        <a:pt x="692" y="6751"/>
                        <a:pt x="0" y="0"/>
                      </a:cubicBezTo>
                      <a:lnTo>
                        <a:pt x="167" y="0"/>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11" name="Google Shape;1111;p43"/>
                <p:cNvSpPr/>
                <p:nvPr/>
              </p:nvSpPr>
              <p:spPr>
                <a:xfrm>
                  <a:off x="4670943" y="533808"/>
                  <a:ext cx="48829" cy="20103"/>
                </a:xfrm>
                <a:custGeom>
                  <a:rect b="b" l="l" r="r" t="t"/>
                  <a:pathLst>
                    <a:path extrusionOk="0" h="20103" w="48829">
                      <a:moveTo>
                        <a:pt x="0" y="19960"/>
                      </a:moveTo>
                      <a:cubicBezTo>
                        <a:pt x="119" y="19316"/>
                        <a:pt x="2839" y="4431"/>
                        <a:pt x="10949" y="782"/>
                      </a:cubicBezTo>
                      <a:cubicBezTo>
                        <a:pt x="14050" y="-602"/>
                        <a:pt x="17509" y="-149"/>
                        <a:pt x="21254" y="2141"/>
                      </a:cubicBezTo>
                      <a:cubicBezTo>
                        <a:pt x="27670" y="6101"/>
                        <a:pt x="34159" y="7007"/>
                        <a:pt x="40528" y="4837"/>
                      </a:cubicBezTo>
                      <a:cubicBezTo>
                        <a:pt x="45299" y="3215"/>
                        <a:pt x="48185" y="400"/>
                        <a:pt x="48233" y="352"/>
                      </a:cubicBezTo>
                      <a:lnTo>
                        <a:pt x="48829" y="949"/>
                      </a:lnTo>
                      <a:cubicBezTo>
                        <a:pt x="48829" y="949"/>
                        <a:pt x="36711" y="12613"/>
                        <a:pt x="20824" y="2857"/>
                      </a:cubicBezTo>
                      <a:cubicBezTo>
                        <a:pt x="17342" y="710"/>
                        <a:pt x="14145" y="257"/>
                        <a:pt x="11307" y="1545"/>
                      </a:cubicBezTo>
                      <a:cubicBezTo>
                        <a:pt x="3602" y="5004"/>
                        <a:pt x="883" y="19936"/>
                        <a:pt x="859" y="20103"/>
                      </a:cubicBezTo>
                      <a:lnTo>
                        <a:pt x="24" y="19960"/>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112" name="Google Shape;1112;p43"/>
              <p:cNvGrpSpPr/>
              <p:nvPr/>
            </p:nvGrpSpPr>
            <p:grpSpPr>
              <a:xfrm>
                <a:off x="4708566" y="243858"/>
                <a:ext cx="175377" cy="316374"/>
                <a:chOff x="4708566" y="243858"/>
                <a:chExt cx="175377" cy="316374"/>
              </a:xfrm>
            </p:grpSpPr>
            <p:sp>
              <p:nvSpPr>
                <p:cNvPr id="1113" name="Google Shape;1113;p43"/>
                <p:cNvSpPr/>
                <p:nvPr/>
              </p:nvSpPr>
              <p:spPr>
                <a:xfrm>
                  <a:off x="4708566" y="319628"/>
                  <a:ext cx="175377" cy="240604"/>
                </a:xfrm>
                <a:custGeom>
                  <a:rect b="b" l="l" r="r" t="t"/>
                  <a:pathLst>
                    <a:path extrusionOk="0" h="240604" w="175377">
                      <a:moveTo>
                        <a:pt x="57881" y="30604"/>
                      </a:moveTo>
                      <a:cubicBezTo>
                        <a:pt x="72241" y="20991"/>
                        <a:pt x="76726" y="13692"/>
                        <a:pt x="82593" y="5987"/>
                      </a:cubicBezTo>
                      <a:cubicBezTo>
                        <a:pt x="88605" y="-1932"/>
                        <a:pt x="105803" y="286"/>
                        <a:pt x="105803" y="286"/>
                      </a:cubicBezTo>
                      <a:cubicBezTo>
                        <a:pt x="105803" y="286"/>
                        <a:pt x="123002" y="2504"/>
                        <a:pt x="126819" y="11688"/>
                      </a:cubicBezTo>
                      <a:cubicBezTo>
                        <a:pt x="130540" y="20633"/>
                        <a:pt x="133045" y="28839"/>
                        <a:pt x="144471" y="41792"/>
                      </a:cubicBezTo>
                      <a:cubicBezTo>
                        <a:pt x="155920" y="54745"/>
                        <a:pt x="181850" y="93221"/>
                        <a:pt x="173882" y="154955"/>
                      </a:cubicBezTo>
                      <a:cubicBezTo>
                        <a:pt x="167442" y="204809"/>
                        <a:pt x="119758" y="219408"/>
                        <a:pt x="101629" y="223177"/>
                      </a:cubicBezTo>
                      <a:cubicBezTo>
                        <a:pt x="97908" y="223964"/>
                        <a:pt x="94688" y="226421"/>
                        <a:pt x="93185" y="229928"/>
                      </a:cubicBezTo>
                      <a:cubicBezTo>
                        <a:pt x="93137" y="230071"/>
                        <a:pt x="93065" y="230190"/>
                        <a:pt x="93018" y="230309"/>
                      </a:cubicBezTo>
                      <a:cubicBezTo>
                        <a:pt x="85933" y="246053"/>
                        <a:pt x="62604" y="243047"/>
                        <a:pt x="59742" y="226016"/>
                      </a:cubicBezTo>
                      <a:cubicBezTo>
                        <a:pt x="59742" y="225872"/>
                        <a:pt x="59694" y="225729"/>
                        <a:pt x="59670" y="225586"/>
                      </a:cubicBezTo>
                      <a:cubicBezTo>
                        <a:pt x="59121" y="221817"/>
                        <a:pt x="56640" y="218597"/>
                        <a:pt x="53229" y="216903"/>
                      </a:cubicBezTo>
                      <a:cubicBezTo>
                        <a:pt x="36651" y="208650"/>
                        <a:pt x="-5761" y="182435"/>
                        <a:pt x="655" y="132580"/>
                      </a:cubicBezTo>
                      <a:cubicBezTo>
                        <a:pt x="8622" y="70846"/>
                        <a:pt x="43473" y="40217"/>
                        <a:pt x="57833" y="30604"/>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14" name="Google Shape;1114;p43"/>
                <p:cNvSpPr/>
                <p:nvPr/>
              </p:nvSpPr>
              <p:spPr>
                <a:xfrm>
                  <a:off x="4728073" y="339178"/>
                  <a:ext cx="65359" cy="83464"/>
                </a:xfrm>
                <a:custGeom>
                  <a:rect b="b" l="l" r="r" t="t"/>
                  <a:pathLst>
                    <a:path extrusionOk="0" h="83464" w="65359">
                      <a:moveTo>
                        <a:pt x="238" y="83441"/>
                      </a:moveTo>
                      <a:cubicBezTo>
                        <a:pt x="7395" y="62378"/>
                        <a:pt x="19632" y="42698"/>
                        <a:pt x="36783" y="28410"/>
                      </a:cubicBezTo>
                      <a:cubicBezTo>
                        <a:pt x="43652" y="22614"/>
                        <a:pt x="51739" y="18248"/>
                        <a:pt x="57512" y="11187"/>
                      </a:cubicBezTo>
                      <a:cubicBezTo>
                        <a:pt x="60493" y="7753"/>
                        <a:pt x="62951" y="3960"/>
                        <a:pt x="65359" y="143"/>
                      </a:cubicBezTo>
                      <a:lnTo>
                        <a:pt x="65169" y="0"/>
                      </a:lnTo>
                      <a:cubicBezTo>
                        <a:pt x="62163" y="3363"/>
                        <a:pt x="59420" y="6894"/>
                        <a:pt x="56247" y="9995"/>
                      </a:cubicBezTo>
                      <a:cubicBezTo>
                        <a:pt x="49974" y="16459"/>
                        <a:pt x="41816" y="20538"/>
                        <a:pt x="35161" y="26526"/>
                      </a:cubicBezTo>
                      <a:cubicBezTo>
                        <a:pt x="25023" y="35566"/>
                        <a:pt x="16674" y="46539"/>
                        <a:pt x="10209" y="58442"/>
                      </a:cubicBezTo>
                      <a:cubicBezTo>
                        <a:pt x="5940" y="66385"/>
                        <a:pt x="2576" y="74782"/>
                        <a:pt x="0" y="83393"/>
                      </a:cubicBezTo>
                      <a:lnTo>
                        <a:pt x="238" y="83465"/>
                      </a:lnTo>
                      <a:lnTo>
                        <a:pt x="238" y="83465"/>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15" name="Google Shape;1115;p43"/>
                <p:cNvSpPr/>
                <p:nvPr/>
              </p:nvSpPr>
              <p:spPr>
                <a:xfrm>
                  <a:off x="4771296" y="243858"/>
                  <a:ext cx="44674" cy="74257"/>
                </a:xfrm>
                <a:custGeom>
                  <a:rect b="b" l="l" r="r" t="t"/>
                  <a:pathLst>
                    <a:path extrusionOk="0" h="74257" w="44674">
                      <a:moveTo>
                        <a:pt x="43867" y="74257"/>
                      </a:moveTo>
                      <a:cubicBezTo>
                        <a:pt x="43867" y="74257"/>
                        <a:pt x="39931" y="17819"/>
                        <a:pt x="0" y="13239"/>
                      </a:cubicBezTo>
                      <a:lnTo>
                        <a:pt x="9613" y="0"/>
                      </a:lnTo>
                      <a:cubicBezTo>
                        <a:pt x="9613" y="0"/>
                        <a:pt x="50904" y="17079"/>
                        <a:pt x="43867" y="74233"/>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16" name="Google Shape;1116;p43"/>
                <p:cNvSpPr/>
                <p:nvPr/>
              </p:nvSpPr>
              <p:spPr>
                <a:xfrm>
                  <a:off x="4815140" y="274423"/>
                  <a:ext cx="58060" cy="43692"/>
                </a:xfrm>
                <a:custGeom>
                  <a:rect b="b" l="l" r="r" t="t"/>
                  <a:pathLst>
                    <a:path extrusionOk="0" h="43692" w="58060">
                      <a:moveTo>
                        <a:pt x="0" y="43692"/>
                      </a:moveTo>
                      <a:cubicBezTo>
                        <a:pt x="0" y="43692"/>
                        <a:pt x="2409" y="-3491"/>
                        <a:pt x="58060" y="206"/>
                      </a:cubicBezTo>
                      <a:lnTo>
                        <a:pt x="0" y="43692"/>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117" name="Google Shape;1117;p43"/>
              <p:cNvGrpSpPr/>
              <p:nvPr/>
            </p:nvGrpSpPr>
            <p:grpSpPr>
              <a:xfrm>
                <a:off x="4838842" y="166034"/>
                <a:ext cx="203209" cy="520204"/>
                <a:chOff x="4838842" y="166034"/>
                <a:chExt cx="203209" cy="520204"/>
              </a:xfrm>
            </p:grpSpPr>
            <p:sp>
              <p:nvSpPr>
                <p:cNvPr id="1118" name="Google Shape;1118;p43"/>
                <p:cNvSpPr/>
                <p:nvPr/>
              </p:nvSpPr>
              <p:spPr>
                <a:xfrm>
                  <a:off x="4923016" y="166034"/>
                  <a:ext cx="119035" cy="202985"/>
                </a:xfrm>
                <a:custGeom>
                  <a:rect b="b" l="l" r="r" t="t"/>
                  <a:pathLst>
                    <a:path extrusionOk="0" h="202985" w="119035">
                      <a:moveTo>
                        <a:pt x="37775" y="195519"/>
                      </a:moveTo>
                      <a:cubicBezTo>
                        <a:pt x="37775" y="195519"/>
                        <a:pt x="104876" y="143184"/>
                        <a:pt x="104876" y="118256"/>
                      </a:cubicBezTo>
                      <a:cubicBezTo>
                        <a:pt x="104876" y="93305"/>
                        <a:pt x="57002" y="154610"/>
                        <a:pt x="57002" y="154610"/>
                      </a:cubicBezTo>
                      <a:cubicBezTo>
                        <a:pt x="57002" y="154610"/>
                        <a:pt x="123411" y="61818"/>
                        <a:pt x="118807" y="49581"/>
                      </a:cubicBezTo>
                      <a:cubicBezTo>
                        <a:pt x="114203" y="37344"/>
                        <a:pt x="76180" y="94402"/>
                        <a:pt x="76180" y="94402"/>
                      </a:cubicBezTo>
                      <a:cubicBezTo>
                        <a:pt x="76180" y="94402"/>
                        <a:pt x="107644" y="20527"/>
                        <a:pt x="96098" y="12321"/>
                      </a:cubicBezTo>
                      <a:cubicBezTo>
                        <a:pt x="84553" y="4115"/>
                        <a:pt x="59029" y="94045"/>
                        <a:pt x="59029" y="94045"/>
                      </a:cubicBezTo>
                      <a:cubicBezTo>
                        <a:pt x="59029" y="94045"/>
                        <a:pt x="72221" y="5403"/>
                        <a:pt x="58600" y="156"/>
                      </a:cubicBezTo>
                      <a:cubicBezTo>
                        <a:pt x="44979" y="-5092"/>
                        <a:pt x="38109" y="124220"/>
                        <a:pt x="38109" y="124220"/>
                      </a:cubicBezTo>
                      <a:cubicBezTo>
                        <a:pt x="38109" y="124220"/>
                        <a:pt x="39469" y="50273"/>
                        <a:pt x="22891" y="54757"/>
                      </a:cubicBezTo>
                      <a:cubicBezTo>
                        <a:pt x="11369" y="57882"/>
                        <a:pt x="20338" y="165606"/>
                        <a:pt x="20338" y="165606"/>
                      </a:cubicBezTo>
                      <a:cubicBezTo>
                        <a:pt x="20338" y="165606"/>
                        <a:pt x="13874" y="111601"/>
                        <a:pt x="2901" y="116420"/>
                      </a:cubicBezTo>
                      <a:cubicBezTo>
                        <a:pt x="-8334" y="121333"/>
                        <a:pt x="16689" y="202985"/>
                        <a:pt x="16689" y="202985"/>
                      </a:cubicBezTo>
                      <a:lnTo>
                        <a:pt x="37775" y="195519"/>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19" name="Google Shape;1119;p43"/>
                <p:cNvSpPr/>
                <p:nvPr/>
              </p:nvSpPr>
              <p:spPr>
                <a:xfrm>
                  <a:off x="4934409" y="340490"/>
                  <a:ext cx="28660" cy="25524"/>
                </a:xfrm>
                <a:custGeom>
                  <a:rect b="b" l="l" r="r" t="t"/>
                  <a:pathLst>
                    <a:path extrusionOk="0" h="25524" w="28660">
                      <a:moveTo>
                        <a:pt x="191" y="11498"/>
                      </a:moveTo>
                      <a:cubicBezTo>
                        <a:pt x="1002" y="13764"/>
                        <a:pt x="3936" y="23282"/>
                        <a:pt x="6226" y="20109"/>
                      </a:cubicBezTo>
                      <a:cubicBezTo>
                        <a:pt x="7180" y="18941"/>
                        <a:pt x="8730" y="15362"/>
                        <a:pt x="10138" y="14695"/>
                      </a:cubicBezTo>
                      <a:cubicBezTo>
                        <a:pt x="12356" y="13860"/>
                        <a:pt x="12690" y="18058"/>
                        <a:pt x="13120" y="19656"/>
                      </a:cubicBezTo>
                      <a:cubicBezTo>
                        <a:pt x="13287" y="20849"/>
                        <a:pt x="13835" y="22399"/>
                        <a:pt x="14455" y="23210"/>
                      </a:cubicBezTo>
                      <a:cubicBezTo>
                        <a:pt x="15147" y="24355"/>
                        <a:pt x="15744" y="25548"/>
                        <a:pt x="16745" y="25524"/>
                      </a:cubicBezTo>
                      <a:cubicBezTo>
                        <a:pt x="18868" y="25333"/>
                        <a:pt x="20872" y="23425"/>
                        <a:pt x="22637" y="22065"/>
                      </a:cubicBezTo>
                      <a:cubicBezTo>
                        <a:pt x="24069" y="20801"/>
                        <a:pt x="25643" y="19346"/>
                        <a:pt x="27074" y="17915"/>
                      </a:cubicBezTo>
                      <a:lnTo>
                        <a:pt x="28171" y="15887"/>
                      </a:lnTo>
                      <a:cubicBezTo>
                        <a:pt x="28982" y="11403"/>
                        <a:pt x="29197" y="5487"/>
                        <a:pt x="25476" y="2362"/>
                      </a:cubicBezTo>
                      <a:cubicBezTo>
                        <a:pt x="24259" y="1479"/>
                        <a:pt x="22590" y="1909"/>
                        <a:pt x="21015" y="2338"/>
                      </a:cubicBezTo>
                      <a:cubicBezTo>
                        <a:pt x="20228" y="2553"/>
                        <a:pt x="19465" y="2672"/>
                        <a:pt x="18558" y="3316"/>
                      </a:cubicBezTo>
                      <a:cubicBezTo>
                        <a:pt x="18105" y="3602"/>
                        <a:pt x="17580" y="4032"/>
                        <a:pt x="17199" y="4390"/>
                      </a:cubicBezTo>
                      <a:cubicBezTo>
                        <a:pt x="15672" y="5559"/>
                        <a:pt x="13287" y="8946"/>
                        <a:pt x="11450" y="7371"/>
                      </a:cubicBezTo>
                      <a:cubicBezTo>
                        <a:pt x="9708" y="5845"/>
                        <a:pt x="9398" y="-620"/>
                        <a:pt x="6130" y="48"/>
                      </a:cubicBezTo>
                      <a:cubicBezTo>
                        <a:pt x="2362" y="1193"/>
                        <a:pt x="978" y="5010"/>
                        <a:pt x="0" y="9184"/>
                      </a:cubicBezTo>
                      <a:lnTo>
                        <a:pt x="167" y="11498"/>
                      </a:lnTo>
                      <a:lnTo>
                        <a:pt x="167" y="11498"/>
                      </a:lnTo>
                      <a:close/>
                    </a:path>
                  </a:pathLst>
                </a:custGeom>
                <a:solidFill>
                  <a:srgbClr val="23013D">
                    <a:alpha val="1709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20" name="Google Shape;1120;p43"/>
                <p:cNvSpPr/>
                <p:nvPr/>
              </p:nvSpPr>
              <p:spPr>
                <a:xfrm>
                  <a:off x="4838842" y="350742"/>
                  <a:ext cx="144079" cy="335496"/>
                </a:xfrm>
                <a:custGeom>
                  <a:rect b="b" l="l" r="r" t="t"/>
                  <a:pathLst>
                    <a:path extrusionOk="0" h="335496" w="144079">
                      <a:moveTo>
                        <a:pt x="113530" y="2582"/>
                      </a:moveTo>
                      <a:cubicBezTo>
                        <a:pt x="147498" y="13388"/>
                        <a:pt x="153676" y="44708"/>
                        <a:pt x="129369" y="121136"/>
                      </a:cubicBezTo>
                      <a:cubicBezTo>
                        <a:pt x="112242" y="174927"/>
                        <a:pt x="53752" y="275352"/>
                        <a:pt x="20595" y="330120"/>
                      </a:cubicBezTo>
                      <a:cubicBezTo>
                        <a:pt x="14560" y="340091"/>
                        <a:pt x="-802" y="335201"/>
                        <a:pt x="33" y="323584"/>
                      </a:cubicBezTo>
                      <a:cubicBezTo>
                        <a:pt x="4637" y="259727"/>
                        <a:pt x="14965" y="143964"/>
                        <a:pt x="32069" y="90174"/>
                      </a:cubicBezTo>
                      <a:cubicBezTo>
                        <a:pt x="56400" y="13746"/>
                        <a:pt x="79538" y="-8224"/>
                        <a:pt x="113506" y="2582"/>
                      </a:cubicBezTo>
                      <a:close/>
                    </a:path>
                  </a:pathLst>
                </a:custGeom>
                <a:solidFill>
                  <a:srgbClr val="D9864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21" name="Google Shape;1121;p43"/>
                <p:cNvSpPr/>
                <p:nvPr/>
              </p:nvSpPr>
              <p:spPr>
                <a:xfrm>
                  <a:off x="4838842" y="350742"/>
                  <a:ext cx="144079" cy="335496"/>
                </a:xfrm>
                <a:custGeom>
                  <a:rect b="b" l="l" r="r" t="t"/>
                  <a:pathLst>
                    <a:path extrusionOk="0" h="335496" w="144079">
                      <a:moveTo>
                        <a:pt x="113530" y="2582"/>
                      </a:moveTo>
                      <a:cubicBezTo>
                        <a:pt x="147498" y="13388"/>
                        <a:pt x="153676" y="44708"/>
                        <a:pt x="129369" y="121136"/>
                      </a:cubicBezTo>
                      <a:cubicBezTo>
                        <a:pt x="112242" y="174927"/>
                        <a:pt x="53752" y="275352"/>
                        <a:pt x="20595" y="330120"/>
                      </a:cubicBezTo>
                      <a:cubicBezTo>
                        <a:pt x="14560" y="340091"/>
                        <a:pt x="-802" y="335201"/>
                        <a:pt x="33" y="323584"/>
                      </a:cubicBezTo>
                      <a:cubicBezTo>
                        <a:pt x="4637" y="259727"/>
                        <a:pt x="14965" y="143964"/>
                        <a:pt x="32069" y="90174"/>
                      </a:cubicBezTo>
                      <a:cubicBezTo>
                        <a:pt x="56400" y="13746"/>
                        <a:pt x="79538" y="-8224"/>
                        <a:pt x="113506" y="2582"/>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22" name="Google Shape;1122;p43"/>
                <p:cNvSpPr/>
                <p:nvPr/>
              </p:nvSpPr>
              <p:spPr>
                <a:xfrm>
                  <a:off x="4892856" y="385860"/>
                  <a:ext cx="65836" cy="30559"/>
                </a:xfrm>
                <a:custGeom>
                  <a:rect b="b" l="l" r="r" t="t"/>
                  <a:pathLst>
                    <a:path extrusionOk="0" h="30559" w="65836">
                      <a:moveTo>
                        <a:pt x="48" y="143"/>
                      </a:moveTo>
                      <a:cubicBezTo>
                        <a:pt x="10281" y="14145"/>
                        <a:pt x="25977" y="23520"/>
                        <a:pt x="42460" y="28315"/>
                      </a:cubicBezTo>
                      <a:cubicBezTo>
                        <a:pt x="43987" y="28649"/>
                        <a:pt x="47922" y="29483"/>
                        <a:pt x="49401" y="29746"/>
                      </a:cubicBezTo>
                      <a:cubicBezTo>
                        <a:pt x="51739" y="30080"/>
                        <a:pt x="54101" y="30247"/>
                        <a:pt x="56438" y="30461"/>
                      </a:cubicBezTo>
                      <a:cubicBezTo>
                        <a:pt x="59563" y="30676"/>
                        <a:pt x="62736" y="30485"/>
                        <a:pt x="65837" y="30390"/>
                      </a:cubicBezTo>
                      <a:lnTo>
                        <a:pt x="65837" y="30151"/>
                      </a:lnTo>
                      <a:cubicBezTo>
                        <a:pt x="64286" y="29889"/>
                        <a:pt x="62736" y="29698"/>
                        <a:pt x="61209" y="29460"/>
                      </a:cubicBezTo>
                      <a:cubicBezTo>
                        <a:pt x="58156" y="29149"/>
                        <a:pt x="55055" y="28529"/>
                        <a:pt x="52049" y="27981"/>
                      </a:cubicBezTo>
                      <a:cubicBezTo>
                        <a:pt x="50737" y="27790"/>
                        <a:pt x="48829" y="27360"/>
                        <a:pt x="47541" y="27003"/>
                      </a:cubicBezTo>
                      <a:lnTo>
                        <a:pt x="43056" y="25953"/>
                      </a:lnTo>
                      <a:cubicBezTo>
                        <a:pt x="41506" y="25476"/>
                        <a:pt x="37904" y="24498"/>
                        <a:pt x="36401" y="24045"/>
                      </a:cubicBezTo>
                      <a:cubicBezTo>
                        <a:pt x="28338" y="21397"/>
                        <a:pt x="20681" y="17580"/>
                        <a:pt x="13788" y="12595"/>
                      </a:cubicBezTo>
                      <a:cubicBezTo>
                        <a:pt x="8754" y="9017"/>
                        <a:pt x="4055" y="4866"/>
                        <a:pt x="191" y="0"/>
                      </a:cubicBezTo>
                      <a:lnTo>
                        <a:pt x="0" y="119"/>
                      </a:lnTo>
                      <a:lnTo>
                        <a:pt x="0" y="119"/>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23" name="Google Shape;1123;p43"/>
                <p:cNvSpPr/>
                <p:nvPr/>
              </p:nvSpPr>
              <p:spPr>
                <a:xfrm>
                  <a:off x="4875943" y="424647"/>
                  <a:ext cx="65836" cy="30559"/>
                </a:xfrm>
                <a:custGeom>
                  <a:rect b="b" l="l" r="r" t="t"/>
                  <a:pathLst>
                    <a:path extrusionOk="0" h="30559" w="65836">
                      <a:moveTo>
                        <a:pt x="48" y="143"/>
                      </a:moveTo>
                      <a:cubicBezTo>
                        <a:pt x="10281" y="14145"/>
                        <a:pt x="25977" y="23520"/>
                        <a:pt x="42460" y="28315"/>
                      </a:cubicBezTo>
                      <a:cubicBezTo>
                        <a:pt x="43986" y="28649"/>
                        <a:pt x="47922" y="29483"/>
                        <a:pt x="49401" y="29746"/>
                      </a:cubicBezTo>
                      <a:cubicBezTo>
                        <a:pt x="51739" y="30080"/>
                        <a:pt x="54101" y="30247"/>
                        <a:pt x="56438" y="30461"/>
                      </a:cubicBezTo>
                      <a:cubicBezTo>
                        <a:pt x="59563" y="30676"/>
                        <a:pt x="62736" y="30485"/>
                        <a:pt x="65837" y="30390"/>
                      </a:cubicBezTo>
                      <a:lnTo>
                        <a:pt x="65837" y="30151"/>
                      </a:lnTo>
                      <a:cubicBezTo>
                        <a:pt x="64286" y="29889"/>
                        <a:pt x="62736" y="29698"/>
                        <a:pt x="61209" y="29460"/>
                      </a:cubicBezTo>
                      <a:cubicBezTo>
                        <a:pt x="58156" y="29149"/>
                        <a:pt x="55055" y="28529"/>
                        <a:pt x="52049" y="27981"/>
                      </a:cubicBezTo>
                      <a:cubicBezTo>
                        <a:pt x="50737" y="27790"/>
                        <a:pt x="48829" y="27360"/>
                        <a:pt x="47541" y="27003"/>
                      </a:cubicBezTo>
                      <a:lnTo>
                        <a:pt x="43056" y="25953"/>
                      </a:lnTo>
                      <a:cubicBezTo>
                        <a:pt x="41506" y="25476"/>
                        <a:pt x="37904" y="24498"/>
                        <a:pt x="36401" y="24045"/>
                      </a:cubicBezTo>
                      <a:cubicBezTo>
                        <a:pt x="28338" y="21397"/>
                        <a:pt x="20681" y="17580"/>
                        <a:pt x="13788" y="12595"/>
                      </a:cubicBezTo>
                      <a:cubicBezTo>
                        <a:pt x="8754" y="9017"/>
                        <a:pt x="4055" y="4866"/>
                        <a:pt x="191" y="0"/>
                      </a:cubicBezTo>
                      <a:lnTo>
                        <a:pt x="0" y="119"/>
                      </a:lnTo>
                      <a:lnTo>
                        <a:pt x="0" y="119"/>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24" name="Google Shape;1124;p43"/>
                <p:cNvSpPr/>
                <p:nvPr/>
              </p:nvSpPr>
              <p:spPr>
                <a:xfrm>
                  <a:off x="4862991" y="468013"/>
                  <a:ext cx="61972" cy="26054"/>
                </a:xfrm>
                <a:custGeom>
                  <a:rect b="b" l="l" r="r" t="t"/>
                  <a:pathLst>
                    <a:path extrusionOk="0" h="26054" w="61972">
                      <a:moveTo>
                        <a:pt x="0" y="167"/>
                      </a:moveTo>
                      <a:cubicBezTo>
                        <a:pt x="13358" y="14885"/>
                        <a:pt x="33324" y="25047"/>
                        <a:pt x="53313" y="25953"/>
                      </a:cubicBezTo>
                      <a:cubicBezTo>
                        <a:pt x="56200" y="26192"/>
                        <a:pt x="59110" y="25953"/>
                        <a:pt x="61972" y="25810"/>
                      </a:cubicBezTo>
                      <a:lnTo>
                        <a:pt x="61972" y="25571"/>
                      </a:lnTo>
                      <a:cubicBezTo>
                        <a:pt x="45132" y="23281"/>
                        <a:pt x="28004" y="20061"/>
                        <a:pt x="13573" y="10615"/>
                      </a:cubicBezTo>
                      <a:cubicBezTo>
                        <a:pt x="8754" y="7586"/>
                        <a:pt x="4222" y="4055"/>
                        <a:pt x="191" y="0"/>
                      </a:cubicBezTo>
                      <a:lnTo>
                        <a:pt x="24" y="167"/>
                      </a:lnTo>
                      <a:lnTo>
                        <a:pt x="24" y="167"/>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25" name="Google Shape;1125;p43"/>
                <p:cNvSpPr/>
                <p:nvPr/>
              </p:nvSpPr>
              <p:spPr>
                <a:xfrm>
                  <a:off x="4855262" y="515602"/>
                  <a:ext cx="51214" cy="16804"/>
                </a:xfrm>
                <a:custGeom>
                  <a:rect b="b" l="l" r="r" t="t"/>
                  <a:pathLst>
                    <a:path extrusionOk="0" h="16804" w="51214">
                      <a:moveTo>
                        <a:pt x="0" y="215"/>
                      </a:moveTo>
                      <a:cubicBezTo>
                        <a:pt x="14432" y="11092"/>
                        <a:pt x="32919" y="18463"/>
                        <a:pt x="51214" y="16483"/>
                      </a:cubicBezTo>
                      <a:cubicBezTo>
                        <a:pt x="51214" y="16483"/>
                        <a:pt x="51214" y="16245"/>
                        <a:pt x="51214" y="16245"/>
                      </a:cubicBezTo>
                      <a:cubicBezTo>
                        <a:pt x="42245" y="14766"/>
                        <a:pt x="33419" y="13597"/>
                        <a:pt x="24665" y="11259"/>
                      </a:cubicBezTo>
                      <a:cubicBezTo>
                        <a:pt x="15982" y="8802"/>
                        <a:pt x="7681" y="5009"/>
                        <a:pt x="143" y="0"/>
                      </a:cubicBezTo>
                      <a:lnTo>
                        <a:pt x="0" y="191"/>
                      </a:lnTo>
                      <a:lnTo>
                        <a:pt x="0" y="191"/>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126" name="Google Shape;1126;p43"/>
              <p:cNvGrpSpPr/>
              <p:nvPr/>
            </p:nvGrpSpPr>
            <p:grpSpPr>
              <a:xfrm>
                <a:off x="4570335" y="373653"/>
                <a:ext cx="215863" cy="271964"/>
                <a:chOff x="4570335" y="373653"/>
                <a:chExt cx="215863" cy="271964"/>
              </a:xfrm>
            </p:grpSpPr>
            <p:sp>
              <p:nvSpPr>
                <p:cNvPr id="1127" name="Google Shape;1127;p43"/>
                <p:cNvSpPr/>
                <p:nvPr/>
              </p:nvSpPr>
              <p:spPr>
                <a:xfrm>
                  <a:off x="4582127" y="373653"/>
                  <a:ext cx="204071" cy="271964"/>
                </a:xfrm>
                <a:custGeom>
                  <a:rect b="b" l="l" r="r" t="t"/>
                  <a:pathLst>
                    <a:path extrusionOk="0" h="271964" w="204071">
                      <a:moveTo>
                        <a:pt x="11768" y="91665"/>
                      </a:moveTo>
                      <a:cubicBezTo>
                        <a:pt x="2393" y="61346"/>
                        <a:pt x="-14495" y="24158"/>
                        <a:pt x="24768" y="5242"/>
                      </a:cubicBezTo>
                      <a:cubicBezTo>
                        <a:pt x="64032" y="-13674"/>
                        <a:pt x="82590" y="22727"/>
                        <a:pt x="100457" y="48942"/>
                      </a:cubicBezTo>
                      <a:cubicBezTo>
                        <a:pt x="114769" y="69957"/>
                        <a:pt x="158732" y="67095"/>
                        <a:pt x="193725" y="139754"/>
                      </a:cubicBezTo>
                      <a:cubicBezTo>
                        <a:pt x="232870" y="221048"/>
                        <a:pt x="148331" y="261767"/>
                        <a:pt x="148331" y="261767"/>
                      </a:cubicBezTo>
                      <a:cubicBezTo>
                        <a:pt x="148331" y="261767"/>
                        <a:pt x="63793" y="302485"/>
                        <a:pt x="24625" y="221191"/>
                      </a:cubicBezTo>
                      <a:cubicBezTo>
                        <a:pt x="-10369" y="148532"/>
                        <a:pt x="19282" y="115948"/>
                        <a:pt x="11768" y="91641"/>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28" name="Google Shape;1128;p43"/>
                <p:cNvSpPr/>
                <p:nvPr/>
              </p:nvSpPr>
              <p:spPr>
                <a:xfrm>
                  <a:off x="4570335" y="377869"/>
                  <a:ext cx="37466" cy="217452"/>
                </a:xfrm>
                <a:custGeom>
                  <a:rect b="b" l="l" r="r" t="t"/>
                  <a:pathLst>
                    <a:path extrusionOk="0" h="217452" w="37466">
                      <a:moveTo>
                        <a:pt x="37443" y="216498"/>
                      </a:moveTo>
                      <a:cubicBezTo>
                        <a:pt x="37371" y="206646"/>
                        <a:pt x="35701" y="197129"/>
                        <a:pt x="34246" y="187492"/>
                      </a:cubicBezTo>
                      <a:cubicBezTo>
                        <a:pt x="32839" y="179501"/>
                        <a:pt x="31408" y="168599"/>
                        <a:pt x="29213" y="160942"/>
                      </a:cubicBezTo>
                      <a:cubicBezTo>
                        <a:pt x="28021" y="156577"/>
                        <a:pt x="26398" y="152164"/>
                        <a:pt x="25277" y="147584"/>
                      </a:cubicBezTo>
                      <a:cubicBezTo>
                        <a:pt x="22653" y="138353"/>
                        <a:pt x="23011" y="128716"/>
                        <a:pt x="25683" y="119508"/>
                      </a:cubicBezTo>
                      <a:cubicBezTo>
                        <a:pt x="27591" y="112304"/>
                        <a:pt x="31145" y="105172"/>
                        <a:pt x="32672" y="97491"/>
                      </a:cubicBezTo>
                      <a:cubicBezTo>
                        <a:pt x="33340" y="93961"/>
                        <a:pt x="33650" y="89810"/>
                        <a:pt x="32982" y="85969"/>
                      </a:cubicBezTo>
                      <a:cubicBezTo>
                        <a:pt x="32672" y="84061"/>
                        <a:pt x="32314" y="82010"/>
                        <a:pt x="31909" y="80149"/>
                      </a:cubicBezTo>
                      <a:cubicBezTo>
                        <a:pt x="30382" y="73255"/>
                        <a:pt x="28688" y="66099"/>
                        <a:pt x="27353" y="59372"/>
                      </a:cubicBezTo>
                      <a:cubicBezTo>
                        <a:pt x="22296" y="34350"/>
                        <a:pt x="17835" y="22780"/>
                        <a:pt x="37061" y="2075"/>
                      </a:cubicBezTo>
                      <a:cubicBezTo>
                        <a:pt x="37061" y="2075"/>
                        <a:pt x="36059" y="0"/>
                        <a:pt x="36059" y="0"/>
                      </a:cubicBezTo>
                      <a:cubicBezTo>
                        <a:pt x="9724" y="2051"/>
                        <a:pt x="-2775" y="25881"/>
                        <a:pt x="517" y="50308"/>
                      </a:cubicBezTo>
                      <a:cubicBezTo>
                        <a:pt x="2234" y="63928"/>
                        <a:pt x="7649" y="74734"/>
                        <a:pt x="12539" y="86351"/>
                      </a:cubicBezTo>
                      <a:cubicBezTo>
                        <a:pt x="13350" y="88259"/>
                        <a:pt x="14233" y="90120"/>
                        <a:pt x="15163" y="91957"/>
                      </a:cubicBezTo>
                      <a:cubicBezTo>
                        <a:pt x="18598" y="99948"/>
                        <a:pt x="18694" y="109346"/>
                        <a:pt x="18097" y="118148"/>
                      </a:cubicBezTo>
                      <a:cubicBezTo>
                        <a:pt x="17381" y="128143"/>
                        <a:pt x="15211" y="137661"/>
                        <a:pt x="12611" y="147489"/>
                      </a:cubicBezTo>
                      <a:cubicBezTo>
                        <a:pt x="10703" y="155027"/>
                        <a:pt x="9462" y="162970"/>
                        <a:pt x="10488" y="170746"/>
                      </a:cubicBezTo>
                      <a:cubicBezTo>
                        <a:pt x="12754" y="185965"/>
                        <a:pt x="19505" y="200516"/>
                        <a:pt x="29714" y="212037"/>
                      </a:cubicBezTo>
                      <a:cubicBezTo>
                        <a:pt x="31503" y="213922"/>
                        <a:pt x="33316" y="215782"/>
                        <a:pt x="35391" y="217452"/>
                      </a:cubicBezTo>
                      <a:lnTo>
                        <a:pt x="37467" y="216450"/>
                      </a:lnTo>
                      <a:lnTo>
                        <a:pt x="37467" y="216450"/>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29" name="Google Shape;1129;p43"/>
                <p:cNvSpPr/>
                <p:nvPr/>
              </p:nvSpPr>
              <p:spPr>
                <a:xfrm>
                  <a:off x="4596303" y="387867"/>
                  <a:ext cx="175608" cy="243549"/>
                </a:xfrm>
                <a:custGeom>
                  <a:rect b="b" l="l" r="r" t="t"/>
                  <a:pathLst>
                    <a:path extrusionOk="0" h="243549" w="175608">
                      <a:moveTo>
                        <a:pt x="127977" y="234767"/>
                      </a:moveTo>
                      <a:cubicBezTo>
                        <a:pt x="128931" y="234290"/>
                        <a:pt x="147299" y="224939"/>
                        <a:pt x="160943" y="207526"/>
                      </a:cubicBezTo>
                      <a:cubicBezTo>
                        <a:pt x="178309" y="185318"/>
                        <a:pt x="180265" y="159818"/>
                        <a:pt x="166740" y="131718"/>
                      </a:cubicBezTo>
                      <a:cubicBezTo>
                        <a:pt x="145367" y="87326"/>
                        <a:pt x="121393" y="74349"/>
                        <a:pt x="102143" y="63901"/>
                      </a:cubicBezTo>
                      <a:cubicBezTo>
                        <a:pt x="91385" y="58057"/>
                        <a:pt x="81224" y="52571"/>
                        <a:pt x="74521" y="42719"/>
                      </a:cubicBezTo>
                      <a:cubicBezTo>
                        <a:pt x="72779" y="40167"/>
                        <a:pt x="71038" y="37519"/>
                        <a:pt x="69273" y="34847"/>
                      </a:cubicBezTo>
                      <a:cubicBezTo>
                        <a:pt x="49665" y="5125"/>
                        <a:pt x="38788" y="-6802"/>
                        <a:pt x="16746" y="3813"/>
                      </a:cubicBezTo>
                      <a:cubicBezTo>
                        <a:pt x="-5295" y="14428"/>
                        <a:pt x="-2766" y="30363"/>
                        <a:pt x="8254" y="64235"/>
                      </a:cubicBezTo>
                      <a:cubicBezTo>
                        <a:pt x="9256" y="67289"/>
                        <a:pt x="10234" y="70294"/>
                        <a:pt x="11141" y="73252"/>
                      </a:cubicBezTo>
                      <a:cubicBezTo>
                        <a:pt x="14647" y="84607"/>
                        <a:pt x="12620" y="96009"/>
                        <a:pt x="10473" y="108055"/>
                      </a:cubicBezTo>
                      <a:cubicBezTo>
                        <a:pt x="6632" y="129619"/>
                        <a:pt x="1838" y="156431"/>
                        <a:pt x="23235" y="200823"/>
                      </a:cubicBezTo>
                      <a:cubicBezTo>
                        <a:pt x="36760" y="228923"/>
                        <a:pt x="57918" y="243283"/>
                        <a:pt x="86114" y="243545"/>
                      </a:cubicBezTo>
                      <a:cubicBezTo>
                        <a:pt x="108250" y="243760"/>
                        <a:pt x="126999" y="235220"/>
                        <a:pt x="127977" y="234767"/>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30" name="Google Shape;1130;p43"/>
                <p:cNvSpPr/>
                <p:nvPr/>
              </p:nvSpPr>
              <p:spPr>
                <a:xfrm>
                  <a:off x="4635479" y="487866"/>
                  <a:ext cx="101745" cy="112053"/>
                </a:xfrm>
                <a:custGeom>
                  <a:rect b="b" l="l" r="r" t="t"/>
                  <a:pathLst>
                    <a:path extrusionOk="0" h="112053" w="101745">
                      <a:moveTo>
                        <a:pt x="6552" y="77376"/>
                      </a:moveTo>
                      <a:cubicBezTo>
                        <a:pt x="20340" y="105977"/>
                        <a:pt x="51350" y="119597"/>
                        <a:pt x="75824" y="107813"/>
                      </a:cubicBezTo>
                      <a:cubicBezTo>
                        <a:pt x="100298" y="96030"/>
                        <a:pt x="108981" y="63278"/>
                        <a:pt x="95194" y="34677"/>
                      </a:cubicBezTo>
                      <a:cubicBezTo>
                        <a:pt x="81406" y="6077"/>
                        <a:pt x="50396" y="-7544"/>
                        <a:pt x="25922" y="4240"/>
                      </a:cubicBezTo>
                      <a:cubicBezTo>
                        <a:pt x="1448" y="16024"/>
                        <a:pt x="-7235" y="48775"/>
                        <a:pt x="6552" y="77376"/>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31" name="Google Shape;1131;p43"/>
                <p:cNvSpPr/>
                <p:nvPr/>
              </p:nvSpPr>
              <p:spPr>
                <a:xfrm>
                  <a:off x="4639620" y="497354"/>
                  <a:ext cx="24453" cy="65741"/>
                </a:xfrm>
                <a:custGeom>
                  <a:rect b="b" l="l" r="r" t="t"/>
                  <a:pathLst>
                    <a:path extrusionOk="0" h="65741" w="24453">
                      <a:moveTo>
                        <a:pt x="24334" y="0"/>
                      </a:moveTo>
                      <a:cubicBezTo>
                        <a:pt x="12669" y="3960"/>
                        <a:pt x="7064" y="13310"/>
                        <a:pt x="3318" y="24403"/>
                      </a:cubicBezTo>
                      <a:cubicBezTo>
                        <a:pt x="408" y="31821"/>
                        <a:pt x="-713" y="40003"/>
                        <a:pt x="456" y="47899"/>
                      </a:cubicBezTo>
                      <a:cubicBezTo>
                        <a:pt x="1386" y="54220"/>
                        <a:pt x="3557" y="60374"/>
                        <a:pt x="6920" y="65741"/>
                      </a:cubicBezTo>
                      <a:lnTo>
                        <a:pt x="7135" y="65646"/>
                      </a:lnTo>
                      <a:cubicBezTo>
                        <a:pt x="2698" y="52455"/>
                        <a:pt x="504" y="38238"/>
                        <a:pt x="4082" y="24665"/>
                      </a:cubicBezTo>
                      <a:cubicBezTo>
                        <a:pt x="5275" y="20157"/>
                        <a:pt x="7922" y="16149"/>
                        <a:pt x="10880" y="12619"/>
                      </a:cubicBezTo>
                      <a:cubicBezTo>
                        <a:pt x="12335" y="10854"/>
                        <a:pt x="13814" y="9064"/>
                        <a:pt x="15460" y="7514"/>
                      </a:cubicBezTo>
                      <a:cubicBezTo>
                        <a:pt x="16987" y="5892"/>
                        <a:pt x="18919" y="4389"/>
                        <a:pt x="20636" y="2934"/>
                      </a:cubicBezTo>
                      <a:cubicBezTo>
                        <a:pt x="21901" y="2051"/>
                        <a:pt x="23189" y="1193"/>
                        <a:pt x="24453" y="215"/>
                      </a:cubicBezTo>
                      <a:lnTo>
                        <a:pt x="24358" y="0"/>
                      </a:lnTo>
                      <a:lnTo>
                        <a:pt x="24358" y="0"/>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132" name="Google Shape;1132;p43"/>
              <p:cNvGrpSpPr/>
              <p:nvPr/>
            </p:nvGrpSpPr>
            <p:grpSpPr>
              <a:xfrm>
                <a:off x="4711765" y="376367"/>
                <a:ext cx="148880" cy="180608"/>
                <a:chOff x="4711765" y="376367"/>
                <a:chExt cx="148880" cy="180608"/>
              </a:xfrm>
            </p:grpSpPr>
            <p:sp>
              <p:nvSpPr>
                <p:cNvPr id="1133" name="Google Shape;1133;p43"/>
                <p:cNvSpPr/>
                <p:nvPr/>
              </p:nvSpPr>
              <p:spPr>
                <a:xfrm>
                  <a:off x="4711765" y="419648"/>
                  <a:ext cx="148880" cy="137327"/>
                </a:xfrm>
                <a:custGeom>
                  <a:rect b="b" l="l" r="r" t="t"/>
                  <a:pathLst>
                    <a:path extrusionOk="0" h="137327" w="148880">
                      <a:moveTo>
                        <a:pt x="36012" y="1373"/>
                      </a:moveTo>
                      <a:cubicBezTo>
                        <a:pt x="48416" y="-1465"/>
                        <a:pt x="60820" y="682"/>
                        <a:pt x="68047" y="2566"/>
                      </a:cubicBezTo>
                      <a:cubicBezTo>
                        <a:pt x="72246" y="3663"/>
                        <a:pt x="76611" y="3663"/>
                        <a:pt x="80809" y="2566"/>
                      </a:cubicBezTo>
                      <a:cubicBezTo>
                        <a:pt x="88037" y="682"/>
                        <a:pt x="100441" y="-1465"/>
                        <a:pt x="112845" y="1373"/>
                      </a:cubicBezTo>
                      <a:cubicBezTo>
                        <a:pt x="133240" y="6025"/>
                        <a:pt x="151465" y="30070"/>
                        <a:pt x="148578" y="65898"/>
                      </a:cubicBezTo>
                      <a:cubicBezTo>
                        <a:pt x="141828" y="149745"/>
                        <a:pt x="90947" y="138056"/>
                        <a:pt x="85890" y="135027"/>
                      </a:cubicBezTo>
                      <a:cubicBezTo>
                        <a:pt x="80833" y="131997"/>
                        <a:pt x="77303" y="133667"/>
                        <a:pt x="74440" y="133667"/>
                      </a:cubicBezTo>
                      <a:cubicBezTo>
                        <a:pt x="71578" y="133667"/>
                        <a:pt x="68047" y="131997"/>
                        <a:pt x="62990" y="135027"/>
                      </a:cubicBezTo>
                      <a:cubicBezTo>
                        <a:pt x="57933" y="138056"/>
                        <a:pt x="7029" y="149769"/>
                        <a:pt x="302" y="65898"/>
                      </a:cubicBezTo>
                      <a:cubicBezTo>
                        <a:pt x="-2584" y="30070"/>
                        <a:pt x="15640" y="6025"/>
                        <a:pt x="36036" y="1373"/>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34" name="Google Shape;1134;p43"/>
                <p:cNvSpPr/>
                <p:nvPr/>
              </p:nvSpPr>
              <p:spPr>
                <a:xfrm>
                  <a:off x="4717727" y="426150"/>
                  <a:ext cx="136980" cy="124350"/>
                </a:xfrm>
                <a:custGeom>
                  <a:rect b="b" l="l" r="r" t="t"/>
                  <a:pathLst>
                    <a:path extrusionOk="0" h="124350" w="136980">
                      <a:moveTo>
                        <a:pt x="31266" y="1217"/>
                      </a:moveTo>
                      <a:cubicBezTo>
                        <a:pt x="34845" y="406"/>
                        <a:pt x="38709" y="0"/>
                        <a:pt x="42788" y="0"/>
                      </a:cubicBezTo>
                      <a:cubicBezTo>
                        <a:pt x="44648" y="0"/>
                        <a:pt x="46461" y="95"/>
                        <a:pt x="48203" y="239"/>
                      </a:cubicBezTo>
                      <a:cubicBezTo>
                        <a:pt x="64829" y="3459"/>
                        <a:pt x="68478" y="27671"/>
                        <a:pt x="68478" y="27671"/>
                      </a:cubicBezTo>
                      <a:cubicBezTo>
                        <a:pt x="68478" y="27671"/>
                        <a:pt x="72128" y="3435"/>
                        <a:pt x="88754" y="239"/>
                      </a:cubicBezTo>
                      <a:cubicBezTo>
                        <a:pt x="90496" y="95"/>
                        <a:pt x="92309" y="0"/>
                        <a:pt x="94169" y="0"/>
                      </a:cubicBezTo>
                      <a:cubicBezTo>
                        <a:pt x="98224" y="0"/>
                        <a:pt x="102112" y="406"/>
                        <a:pt x="105691" y="1217"/>
                      </a:cubicBezTo>
                      <a:cubicBezTo>
                        <a:pt x="123080" y="5176"/>
                        <a:pt x="139324" y="26239"/>
                        <a:pt x="136701" y="58848"/>
                      </a:cubicBezTo>
                      <a:cubicBezTo>
                        <a:pt x="132121" y="115835"/>
                        <a:pt x="107050" y="124350"/>
                        <a:pt x="92499" y="124350"/>
                      </a:cubicBezTo>
                      <a:cubicBezTo>
                        <a:pt x="87060" y="124350"/>
                        <a:pt x="83435" y="123158"/>
                        <a:pt x="82767" y="122824"/>
                      </a:cubicBezTo>
                      <a:cubicBezTo>
                        <a:pt x="79833" y="121082"/>
                        <a:pt x="76875" y="120224"/>
                        <a:pt x="73678" y="120224"/>
                      </a:cubicBezTo>
                      <a:lnTo>
                        <a:pt x="63278" y="120224"/>
                      </a:lnTo>
                      <a:cubicBezTo>
                        <a:pt x="60082" y="120224"/>
                        <a:pt x="57124" y="121082"/>
                        <a:pt x="54190" y="122824"/>
                      </a:cubicBezTo>
                      <a:cubicBezTo>
                        <a:pt x="53498" y="123158"/>
                        <a:pt x="49896" y="124350"/>
                        <a:pt x="44457" y="124350"/>
                      </a:cubicBezTo>
                      <a:lnTo>
                        <a:pt x="44457" y="124350"/>
                      </a:lnTo>
                      <a:cubicBezTo>
                        <a:pt x="29930" y="124350"/>
                        <a:pt x="4860" y="115835"/>
                        <a:pt x="280" y="58848"/>
                      </a:cubicBezTo>
                      <a:cubicBezTo>
                        <a:pt x="-2344" y="26263"/>
                        <a:pt x="13901" y="5200"/>
                        <a:pt x="31290" y="1217"/>
                      </a:cubicBezTo>
                      <a:close/>
                    </a:path>
                  </a:pathLst>
                </a:custGeom>
                <a:solidFill>
                  <a:srgbClr val="FBE2D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135" name="Google Shape;1135;p43"/>
                <p:cNvGrpSpPr/>
                <p:nvPr/>
              </p:nvGrpSpPr>
              <p:grpSpPr>
                <a:xfrm>
                  <a:off x="4770691" y="485236"/>
                  <a:ext cx="31027" cy="21659"/>
                  <a:chOff x="4770691" y="485236"/>
                  <a:chExt cx="31027" cy="21659"/>
                </a:xfrm>
              </p:grpSpPr>
              <p:sp>
                <p:nvSpPr>
                  <p:cNvPr id="1136" name="Google Shape;1136;p43"/>
                  <p:cNvSpPr/>
                  <p:nvPr/>
                </p:nvSpPr>
                <p:spPr>
                  <a:xfrm>
                    <a:off x="4770691" y="485236"/>
                    <a:ext cx="6903" cy="21659"/>
                  </a:xfrm>
                  <a:custGeom>
                    <a:rect b="b" l="l" r="r" t="t"/>
                    <a:pathLst>
                      <a:path extrusionOk="0" h="21659" w="6903">
                        <a:moveTo>
                          <a:pt x="4612" y="0"/>
                        </a:moveTo>
                        <a:cubicBezTo>
                          <a:pt x="4612" y="0"/>
                          <a:pt x="10695" y="21659"/>
                          <a:pt x="3038" y="21659"/>
                        </a:cubicBezTo>
                        <a:cubicBezTo>
                          <a:pt x="-4619" y="21659"/>
                          <a:pt x="4612" y="0"/>
                          <a:pt x="4612" y="0"/>
                        </a:cubicBezTo>
                        <a:close/>
                      </a:path>
                    </a:pathLst>
                  </a:custGeom>
                  <a:solidFill>
                    <a:srgbClr val="1C1B1B"/>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37" name="Google Shape;1137;p43"/>
                  <p:cNvSpPr/>
                  <p:nvPr/>
                </p:nvSpPr>
                <p:spPr>
                  <a:xfrm>
                    <a:off x="4794815" y="485236"/>
                    <a:ext cx="6903" cy="21659"/>
                  </a:xfrm>
                  <a:custGeom>
                    <a:rect b="b" l="l" r="r" t="t"/>
                    <a:pathLst>
                      <a:path extrusionOk="0" h="21659" w="6903">
                        <a:moveTo>
                          <a:pt x="2291" y="0"/>
                        </a:moveTo>
                        <a:cubicBezTo>
                          <a:pt x="2291" y="0"/>
                          <a:pt x="-3792" y="21659"/>
                          <a:pt x="3865" y="21659"/>
                        </a:cubicBezTo>
                        <a:cubicBezTo>
                          <a:pt x="11522" y="21659"/>
                          <a:pt x="2291" y="0"/>
                          <a:pt x="2291" y="0"/>
                        </a:cubicBezTo>
                        <a:close/>
                      </a:path>
                    </a:pathLst>
                  </a:custGeom>
                  <a:solidFill>
                    <a:srgbClr val="1C1B1B"/>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1138" name="Google Shape;1138;p43"/>
                <p:cNvSpPr/>
                <p:nvPr/>
              </p:nvSpPr>
              <p:spPr>
                <a:xfrm>
                  <a:off x="4754694" y="376367"/>
                  <a:ext cx="34209" cy="77453"/>
                </a:xfrm>
                <a:custGeom>
                  <a:rect b="b" l="l" r="r" t="t"/>
                  <a:pathLst>
                    <a:path extrusionOk="0" h="77453" w="34209">
                      <a:moveTo>
                        <a:pt x="31511" y="77454"/>
                      </a:moveTo>
                      <a:cubicBezTo>
                        <a:pt x="31511" y="77454"/>
                        <a:pt x="32036" y="12332"/>
                        <a:pt x="0" y="11259"/>
                      </a:cubicBezTo>
                      <a:lnTo>
                        <a:pt x="12667" y="0"/>
                      </a:lnTo>
                      <a:cubicBezTo>
                        <a:pt x="12667" y="0"/>
                        <a:pt x="43295" y="6345"/>
                        <a:pt x="31511" y="77454"/>
                      </a:cubicBezTo>
                      <a:close/>
                    </a:path>
                  </a:pathLst>
                </a:custGeom>
                <a:solidFill>
                  <a:srgbClr val="1C1B1B"/>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39" name="Google Shape;1139;p43"/>
                <p:cNvSpPr/>
                <p:nvPr/>
              </p:nvSpPr>
              <p:spPr>
                <a:xfrm>
                  <a:off x="4723097" y="432638"/>
                  <a:ext cx="29211" cy="52621"/>
                </a:xfrm>
                <a:custGeom>
                  <a:rect b="b" l="l" r="r" t="t"/>
                  <a:pathLst>
                    <a:path extrusionOk="0" h="52621" w="29211">
                      <a:moveTo>
                        <a:pt x="1016" y="52622"/>
                      </a:moveTo>
                      <a:cubicBezTo>
                        <a:pt x="1303" y="47231"/>
                        <a:pt x="1541" y="41935"/>
                        <a:pt x="2161" y="36592"/>
                      </a:cubicBezTo>
                      <a:cubicBezTo>
                        <a:pt x="2495" y="32704"/>
                        <a:pt x="3140" y="28434"/>
                        <a:pt x="4666" y="24832"/>
                      </a:cubicBezTo>
                      <a:cubicBezTo>
                        <a:pt x="5024" y="23735"/>
                        <a:pt x="5883" y="22256"/>
                        <a:pt x="6384" y="21206"/>
                      </a:cubicBezTo>
                      <a:cubicBezTo>
                        <a:pt x="11465" y="11903"/>
                        <a:pt x="19026" y="3864"/>
                        <a:pt x="29212" y="191"/>
                      </a:cubicBezTo>
                      <a:cubicBezTo>
                        <a:pt x="29212" y="191"/>
                        <a:pt x="29164" y="0"/>
                        <a:pt x="29164" y="0"/>
                      </a:cubicBezTo>
                      <a:cubicBezTo>
                        <a:pt x="23749" y="692"/>
                        <a:pt x="18597" y="3411"/>
                        <a:pt x="14494" y="7108"/>
                      </a:cubicBezTo>
                      <a:cubicBezTo>
                        <a:pt x="12538" y="8993"/>
                        <a:pt x="10677" y="11187"/>
                        <a:pt x="9198" y="13454"/>
                      </a:cubicBezTo>
                      <a:cubicBezTo>
                        <a:pt x="6073" y="18010"/>
                        <a:pt x="4451" y="23281"/>
                        <a:pt x="2782" y="28458"/>
                      </a:cubicBezTo>
                      <a:cubicBezTo>
                        <a:pt x="2424" y="29770"/>
                        <a:pt x="1995" y="31058"/>
                        <a:pt x="1565" y="32346"/>
                      </a:cubicBezTo>
                      <a:lnTo>
                        <a:pt x="611" y="36330"/>
                      </a:lnTo>
                      <a:cubicBezTo>
                        <a:pt x="134" y="38977"/>
                        <a:pt x="-57" y="41792"/>
                        <a:pt x="15" y="44488"/>
                      </a:cubicBezTo>
                      <a:cubicBezTo>
                        <a:pt x="-33" y="47207"/>
                        <a:pt x="372" y="49926"/>
                        <a:pt x="826" y="52598"/>
                      </a:cubicBezTo>
                      <a:lnTo>
                        <a:pt x="1016" y="52598"/>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1140" name="Google Shape;1140;p43"/>
              <p:cNvSpPr/>
              <p:nvPr/>
            </p:nvSpPr>
            <p:spPr>
              <a:xfrm>
                <a:off x="4544589" y="527410"/>
                <a:ext cx="465962" cy="238229"/>
              </a:xfrm>
              <a:custGeom>
                <a:rect b="b" l="l" r="r" t="t"/>
                <a:pathLst>
                  <a:path extrusionOk="0" h="238229" w="465962">
                    <a:moveTo>
                      <a:pt x="465962" y="0"/>
                    </a:moveTo>
                    <a:lnTo>
                      <a:pt x="0" y="0"/>
                    </a:lnTo>
                    <a:cubicBezTo>
                      <a:pt x="0" y="0"/>
                      <a:pt x="0" y="238229"/>
                      <a:pt x="232981" y="238229"/>
                    </a:cubicBezTo>
                    <a:cubicBezTo>
                      <a:pt x="465962" y="238229"/>
                      <a:pt x="465962" y="0"/>
                      <a:pt x="465962" y="0"/>
                    </a:cubicBezTo>
                    <a:close/>
                  </a:path>
                </a:pathLst>
              </a:custGeom>
              <a:solidFill>
                <a:srgbClr val="805DC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41" name="Google Shape;1141;p43"/>
              <p:cNvSpPr/>
              <p:nvPr/>
            </p:nvSpPr>
            <p:spPr>
              <a:xfrm>
                <a:off x="4544589" y="527410"/>
                <a:ext cx="465962" cy="238229"/>
              </a:xfrm>
              <a:custGeom>
                <a:rect b="b" l="l" r="r" t="t"/>
                <a:pathLst>
                  <a:path extrusionOk="0" h="238229" w="465962">
                    <a:moveTo>
                      <a:pt x="465962" y="0"/>
                    </a:moveTo>
                    <a:lnTo>
                      <a:pt x="0" y="0"/>
                    </a:lnTo>
                    <a:cubicBezTo>
                      <a:pt x="0" y="0"/>
                      <a:pt x="0" y="238229"/>
                      <a:pt x="232981" y="238229"/>
                    </a:cubicBezTo>
                    <a:cubicBezTo>
                      <a:pt x="465962" y="238229"/>
                      <a:pt x="465962" y="0"/>
                      <a:pt x="465962" y="0"/>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42" name="Google Shape;1142;p43"/>
              <p:cNvSpPr/>
              <p:nvPr/>
            </p:nvSpPr>
            <p:spPr>
              <a:xfrm>
                <a:off x="4547117" y="555663"/>
                <a:ext cx="460929" cy="2841"/>
              </a:xfrm>
              <a:custGeom>
                <a:rect b="b" l="l" r="r" t="t"/>
                <a:pathLst>
                  <a:path extrusionOk="0" h="2841" w="460929">
                    <a:moveTo>
                      <a:pt x="460929" y="1278"/>
                    </a:moveTo>
                    <a:cubicBezTo>
                      <a:pt x="408808" y="-34"/>
                      <a:pt x="354660" y="-82"/>
                      <a:pt x="302491" y="848"/>
                    </a:cubicBezTo>
                    <a:cubicBezTo>
                      <a:pt x="201661" y="1015"/>
                      <a:pt x="100806" y="-1418"/>
                      <a:pt x="0" y="1278"/>
                    </a:cubicBezTo>
                    <a:cubicBezTo>
                      <a:pt x="0" y="1278"/>
                      <a:pt x="0" y="1564"/>
                      <a:pt x="0" y="1564"/>
                    </a:cubicBezTo>
                    <a:cubicBezTo>
                      <a:pt x="100830" y="4259"/>
                      <a:pt x="201661" y="1826"/>
                      <a:pt x="302491" y="1993"/>
                    </a:cubicBezTo>
                    <a:cubicBezTo>
                      <a:pt x="334527" y="2542"/>
                      <a:pt x="371262" y="2828"/>
                      <a:pt x="403322" y="2494"/>
                    </a:cubicBezTo>
                    <a:cubicBezTo>
                      <a:pt x="422333" y="2041"/>
                      <a:pt x="442490" y="2590"/>
                      <a:pt x="460929" y="1302"/>
                    </a:cubicBezTo>
                    <a:lnTo>
                      <a:pt x="460929" y="1302"/>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46" name="Shape 1146"/>
        <p:cNvGrpSpPr/>
        <p:nvPr/>
      </p:nvGrpSpPr>
      <p:grpSpPr>
        <a:xfrm>
          <a:off x="0" y="0"/>
          <a:ext cx="0" cy="0"/>
          <a:chOff x="0" y="0"/>
          <a:chExt cx="0" cy="0"/>
        </a:xfrm>
      </p:grpSpPr>
      <p:sp>
        <p:nvSpPr>
          <p:cNvPr id="1147" name="Google Shape;1147;p44"/>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Easy OCR</a:t>
            </a:r>
            <a:endParaRPr/>
          </a:p>
        </p:txBody>
      </p:sp>
      <p:pic>
        <p:nvPicPr>
          <p:cNvPr id="1148" name="Google Shape;1148;p44"/>
          <p:cNvPicPr preferRelativeResize="0"/>
          <p:nvPr/>
        </p:nvPicPr>
        <p:blipFill>
          <a:blip r:embed="rId3">
            <a:alphaModFix/>
          </a:blip>
          <a:stretch>
            <a:fillRect/>
          </a:stretch>
        </p:blipFill>
        <p:spPr>
          <a:xfrm>
            <a:off x="577493" y="1149800"/>
            <a:ext cx="2734857" cy="3426575"/>
          </a:xfrm>
          <a:prstGeom prst="rect">
            <a:avLst/>
          </a:prstGeom>
          <a:noFill/>
          <a:ln>
            <a:noFill/>
          </a:ln>
        </p:spPr>
      </p:pic>
      <p:pic>
        <p:nvPicPr>
          <p:cNvPr id="1149" name="Google Shape;1149;p44"/>
          <p:cNvPicPr preferRelativeResize="0"/>
          <p:nvPr/>
        </p:nvPicPr>
        <p:blipFill>
          <a:blip r:embed="rId4">
            <a:alphaModFix/>
          </a:blip>
          <a:stretch>
            <a:fillRect/>
          </a:stretch>
        </p:blipFill>
        <p:spPr>
          <a:xfrm>
            <a:off x="3472525" y="1149800"/>
            <a:ext cx="3989300" cy="3426575"/>
          </a:xfrm>
          <a:prstGeom prst="rect">
            <a:avLst/>
          </a:prstGeom>
          <a:noFill/>
          <a:ln>
            <a:noFill/>
          </a:ln>
        </p:spPr>
      </p:pic>
      <p:grpSp>
        <p:nvGrpSpPr>
          <p:cNvPr id="1150" name="Google Shape;1150;p44"/>
          <p:cNvGrpSpPr/>
          <p:nvPr/>
        </p:nvGrpSpPr>
        <p:grpSpPr>
          <a:xfrm flipH="1">
            <a:off x="8136536" y="3911022"/>
            <a:ext cx="710065" cy="1031750"/>
            <a:chOff x="7929864" y="1803297"/>
            <a:chExt cx="818424" cy="1189064"/>
          </a:xfrm>
        </p:grpSpPr>
        <p:sp>
          <p:nvSpPr>
            <p:cNvPr id="1151" name="Google Shape;1151;p44"/>
            <p:cNvSpPr/>
            <p:nvPr/>
          </p:nvSpPr>
          <p:spPr>
            <a:xfrm rot="10800000">
              <a:off x="7929864" y="1803297"/>
              <a:ext cx="818424" cy="1189064"/>
            </a:xfrm>
            <a:custGeom>
              <a:rect b="b" l="l" r="r" t="t"/>
              <a:pathLst>
                <a:path extrusionOk="0" h="272721" w="187712">
                  <a:moveTo>
                    <a:pt x="178784" y="207434"/>
                  </a:moveTo>
                  <a:cubicBezTo>
                    <a:pt x="184390" y="197653"/>
                    <a:pt x="193192" y="181528"/>
                    <a:pt x="183101" y="156982"/>
                  </a:cubicBezTo>
                  <a:cubicBezTo>
                    <a:pt x="179714" y="148777"/>
                    <a:pt x="175850" y="142813"/>
                    <a:pt x="173035" y="138448"/>
                  </a:cubicBezTo>
                  <a:cubicBezTo>
                    <a:pt x="172892" y="138209"/>
                    <a:pt x="172725" y="137947"/>
                    <a:pt x="172558" y="137709"/>
                  </a:cubicBezTo>
                  <a:cubicBezTo>
                    <a:pt x="173107" y="136564"/>
                    <a:pt x="173631" y="135418"/>
                    <a:pt x="174132" y="134250"/>
                  </a:cubicBezTo>
                  <a:cubicBezTo>
                    <a:pt x="182983" y="114141"/>
                    <a:pt x="180931" y="91146"/>
                    <a:pt x="168670" y="74042"/>
                  </a:cubicBezTo>
                  <a:cubicBezTo>
                    <a:pt x="167358" y="72229"/>
                    <a:pt x="166046" y="70727"/>
                    <a:pt x="165021" y="69510"/>
                  </a:cubicBezTo>
                  <a:lnTo>
                    <a:pt x="164329" y="68699"/>
                  </a:lnTo>
                  <a:cubicBezTo>
                    <a:pt x="163208" y="67387"/>
                    <a:pt x="162015" y="66290"/>
                    <a:pt x="160989" y="65312"/>
                  </a:cubicBezTo>
                  <a:lnTo>
                    <a:pt x="160560" y="64906"/>
                  </a:lnTo>
                  <a:cubicBezTo>
                    <a:pt x="155169" y="59492"/>
                    <a:pt x="148513" y="55222"/>
                    <a:pt x="141381" y="52598"/>
                  </a:cubicBezTo>
                  <a:cubicBezTo>
                    <a:pt x="132531" y="49330"/>
                    <a:pt x="124278" y="48447"/>
                    <a:pt x="117002" y="47684"/>
                  </a:cubicBezTo>
                  <a:cubicBezTo>
                    <a:pt x="114331" y="47398"/>
                    <a:pt x="111778" y="47135"/>
                    <a:pt x="109512" y="46777"/>
                  </a:cubicBezTo>
                  <a:cubicBezTo>
                    <a:pt x="109512" y="46777"/>
                    <a:pt x="106936" y="46348"/>
                    <a:pt x="106626" y="46300"/>
                  </a:cubicBezTo>
                  <a:cubicBezTo>
                    <a:pt x="103430" y="38047"/>
                    <a:pt x="99684" y="30080"/>
                    <a:pt x="95820" y="22017"/>
                  </a:cubicBezTo>
                  <a:lnTo>
                    <a:pt x="85253" y="0"/>
                  </a:lnTo>
                  <a:lnTo>
                    <a:pt x="63498" y="11068"/>
                  </a:lnTo>
                  <a:cubicBezTo>
                    <a:pt x="56414" y="14670"/>
                    <a:pt x="49519" y="18224"/>
                    <a:pt x="42984" y="22256"/>
                  </a:cubicBezTo>
                  <a:cubicBezTo>
                    <a:pt x="38857" y="24784"/>
                    <a:pt x="33490" y="28195"/>
                    <a:pt x="28218" y="32322"/>
                  </a:cubicBezTo>
                  <a:lnTo>
                    <a:pt x="19821" y="35781"/>
                  </a:lnTo>
                  <a:lnTo>
                    <a:pt x="19821" y="35781"/>
                  </a:lnTo>
                  <a:cubicBezTo>
                    <a:pt x="19821" y="35781"/>
                    <a:pt x="10328" y="39693"/>
                    <a:pt x="10328" y="39693"/>
                  </a:cubicBezTo>
                  <a:lnTo>
                    <a:pt x="20370" y="61805"/>
                  </a:lnTo>
                  <a:lnTo>
                    <a:pt x="27216" y="78455"/>
                  </a:lnTo>
                  <a:lnTo>
                    <a:pt x="27550" y="78455"/>
                  </a:lnTo>
                  <a:cubicBezTo>
                    <a:pt x="27789" y="78956"/>
                    <a:pt x="28003" y="79505"/>
                    <a:pt x="28242" y="80077"/>
                  </a:cubicBezTo>
                  <a:cubicBezTo>
                    <a:pt x="26739" y="81724"/>
                    <a:pt x="24544" y="83822"/>
                    <a:pt x="22899" y="85373"/>
                  </a:cubicBezTo>
                  <a:cubicBezTo>
                    <a:pt x="13572" y="94247"/>
                    <a:pt x="-2005" y="109084"/>
                    <a:pt x="214" y="132628"/>
                  </a:cubicBezTo>
                  <a:cubicBezTo>
                    <a:pt x="3625" y="168623"/>
                    <a:pt x="26668" y="182864"/>
                    <a:pt x="37760" y="189734"/>
                  </a:cubicBezTo>
                  <a:cubicBezTo>
                    <a:pt x="38046" y="189901"/>
                    <a:pt x="38308" y="190068"/>
                    <a:pt x="38595" y="190259"/>
                  </a:cubicBezTo>
                  <a:cubicBezTo>
                    <a:pt x="38833" y="191284"/>
                    <a:pt x="39096" y="192501"/>
                    <a:pt x="39310" y="193527"/>
                  </a:cubicBezTo>
                  <a:cubicBezTo>
                    <a:pt x="40384" y="198608"/>
                    <a:pt x="41839" y="205573"/>
                    <a:pt x="45202" y="213779"/>
                  </a:cubicBezTo>
                  <a:cubicBezTo>
                    <a:pt x="55293" y="238324"/>
                    <a:pt x="72896" y="243596"/>
                    <a:pt x="83774" y="246602"/>
                  </a:cubicBezTo>
                  <a:cubicBezTo>
                    <a:pt x="84036" y="246983"/>
                    <a:pt x="84299" y="247365"/>
                    <a:pt x="84537" y="247723"/>
                  </a:cubicBezTo>
                  <a:cubicBezTo>
                    <a:pt x="90023" y="255833"/>
                    <a:pt x="101426" y="272722"/>
                    <a:pt x="125137" y="272722"/>
                  </a:cubicBezTo>
                  <a:lnTo>
                    <a:pt x="125137" y="272722"/>
                  </a:lnTo>
                  <a:cubicBezTo>
                    <a:pt x="132412" y="272722"/>
                    <a:pt x="139902" y="271100"/>
                    <a:pt x="148036" y="267760"/>
                  </a:cubicBezTo>
                  <a:cubicBezTo>
                    <a:pt x="187157" y="251683"/>
                    <a:pt x="181050" y="219432"/>
                    <a:pt x="179046" y="208841"/>
                  </a:cubicBezTo>
                  <a:cubicBezTo>
                    <a:pt x="178975" y="208436"/>
                    <a:pt x="178879" y="207958"/>
                    <a:pt x="178808" y="207505"/>
                  </a:cubicBezTo>
                  <a:close/>
                </a:path>
              </a:pathLst>
            </a:custGeom>
            <a:solidFill>
              <a:srgbClr val="FFFEFF"/>
            </a:solidFill>
            <a:ln>
              <a:noFill/>
            </a:ln>
            <a:effectLst>
              <a:outerShdw rotWithShape="0" algn="bl" dir="5100000" dist="47625">
                <a:schemeClr val="dk1">
                  <a:alpha val="15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152" name="Google Shape;1152;p44"/>
            <p:cNvGrpSpPr/>
            <p:nvPr/>
          </p:nvGrpSpPr>
          <p:grpSpPr>
            <a:xfrm>
              <a:off x="8034260" y="1943225"/>
              <a:ext cx="610587" cy="909422"/>
              <a:chOff x="8034260" y="1943225"/>
              <a:chExt cx="610587" cy="909422"/>
            </a:xfrm>
          </p:grpSpPr>
          <p:sp>
            <p:nvSpPr>
              <p:cNvPr id="1153" name="Google Shape;1153;p44"/>
              <p:cNvSpPr/>
              <p:nvPr/>
            </p:nvSpPr>
            <p:spPr>
              <a:xfrm rot="10800000">
                <a:off x="8034260" y="1943225"/>
                <a:ext cx="610587" cy="909422"/>
              </a:xfrm>
              <a:custGeom>
                <a:rect b="b" l="l" r="r" t="t"/>
                <a:pathLst>
                  <a:path extrusionOk="0" h="208583" w="140043">
                    <a:moveTo>
                      <a:pt x="29776" y="131220"/>
                    </a:moveTo>
                    <a:cubicBezTo>
                      <a:pt x="39962" y="137852"/>
                      <a:pt x="36742" y="148133"/>
                      <a:pt x="43421" y="164401"/>
                    </a:cubicBezTo>
                    <a:cubicBezTo>
                      <a:pt x="50123" y="180670"/>
                      <a:pt x="59665" y="181218"/>
                      <a:pt x="71163" y="184701"/>
                    </a:cubicBezTo>
                    <a:cubicBezTo>
                      <a:pt x="82660" y="188184"/>
                      <a:pt x="83853" y="218263"/>
                      <a:pt x="115101" y="205406"/>
                    </a:cubicBezTo>
                    <a:cubicBezTo>
                      <a:pt x="146350" y="192549"/>
                      <a:pt x="126027" y="170341"/>
                      <a:pt x="131751" y="159773"/>
                    </a:cubicBezTo>
                    <a:cubicBezTo>
                      <a:pt x="137477" y="149206"/>
                      <a:pt x="143869" y="142098"/>
                      <a:pt x="137190" y="125829"/>
                    </a:cubicBezTo>
                    <a:cubicBezTo>
                      <a:pt x="130488" y="109561"/>
                      <a:pt x="120970" y="104528"/>
                      <a:pt x="123546" y="92649"/>
                    </a:cubicBezTo>
                    <a:cubicBezTo>
                      <a:pt x="126122" y="80769"/>
                      <a:pt x="132801" y="63475"/>
                      <a:pt x="115674" y="42555"/>
                    </a:cubicBezTo>
                    <a:cubicBezTo>
                      <a:pt x="99668" y="23019"/>
                      <a:pt x="66082" y="45418"/>
                      <a:pt x="56373" y="21826"/>
                    </a:cubicBezTo>
                    <a:cubicBezTo>
                      <a:pt x="51054" y="8897"/>
                      <a:pt x="47762" y="0"/>
                      <a:pt x="47762" y="0"/>
                    </a:cubicBezTo>
                    <a:lnTo>
                      <a:pt x="33092" y="6035"/>
                    </a:lnTo>
                    <a:lnTo>
                      <a:pt x="18422" y="12070"/>
                    </a:lnTo>
                    <a:cubicBezTo>
                      <a:pt x="18422" y="12070"/>
                      <a:pt x="22334" y="20705"/>
                      <a:pt x="27653" y="33634"/>
                    </a:cubicBezTo>
                    <a:cubicBezTo>
                      <a:pt x="37362" y="57249"/>
                      <a:pt x="-2260" y="64930"/>
                      <a:pt x="102" y="90096"/>
                    </a:cubicBezTo>
                    <a:cubicBezTo>
                      <a:pt x="2654" y="117027"/>
                      <a:pt x="19567" y="124613"/>
                      <a:pt x="29753" y="13122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154" name="Google Shape;1154;p44"/>
              <p:cNvGrpSpPr/>
              <p:nvPr/>
            </p:nvGrpSpPr>
            <p:grpSpPr>
              <a:xfrm>
                <a:off x="8105861" y="2060036"/>
                <a:ext cx="462927" cy="775862"/>
                <a:chOff x="8105861" y="2060036"/>
                <a:chExt cx="462927" cy="775862"/>
              </a:xfrm>
            </p:grpSpPr>
            <p:sp>
              <p:nvSpPr>
                <p:cNvPr id="1155" name="Google Shape;1155;p44"/>
                <p:cNvSpPr/>
                <p:nvPr/>
              </p:nvSpPr>
              <p:spPr>
                <a:xfrm rot="10800000">
                  <a:off x="8185328" y="2060036"/>
                  <a:ext cx="338319" cy="775862"/>
                </a:xfrm>
                <a:custGeom>
                  <a:rect b="b" l="l" r="r" t="t"/>
                  <a:pathLst>
                    <a:path extrusionOk="0" h="177950" w="77596">
                      <a:moveTo>
                        <a:pt x="77597" y="177950"/>
                      </a:moveTo>
                      <a:lnTo>
                        <a:pt x="10591" y="0"/>
                      </a:lnTo>
                      <a:lnTo>
                        <a:pt x="5295" y="2195"/>
                      </a:lnTo>
                      <a:lnTo>
                        <a:pt x="0" y="4365"/>
                      </a:lnTo>
                      <a:lnTo>
                        <a:pt x="77597" y="17795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56" name="Google Shape;1156;p44"/>
                <p:cNvSpPr/>
                <p:nvPr/>
              </p:nvSpPr>
              <p:spPr>
                <a:xfrm rot="10800000">
                  <a:off x="8164521" y="2438477"/>
                  <a:ext cx="241492" cy="192402"/>
                </a:xfrm>
                <a:custGeom>
                  <a:rect b="b" l="l" r="r" t="t"/>
                  <a:pathLst>
                    <a:path extrusionOk="0" h="44129" w="55388">
                      <a:moveTo>
                        <a:pt x="334" y="0"/>
                      </a:moveTo>
                      <a:cubicBezTo>
                        <a:pt x="3220" y="978"/>
                        <a:pt x="5820" y="2409"/>
                        <a:pt x="8373" y="4007"/>
                      </a:cubicBezTo>
                      <a:cubicBezTo>
                        <a:pt x="10853" y="5606"/>
                        <a:pt x="13262" y="7251"/>
                        <a:pt x="15338" y="9351"/>
                      </a:cubicBezTo>
                      <a:cubicBezTo>
                        <a:pt x="17413" y="11450"/>
                        <a:pt x="19154" y="13978"/>
                        <a:pt x="21349" y="15910"/>
                      </a:cubicBezTo>
                      <a:cubicBezTo>
                        <a:pt x="23520" y="17867"/>
                        <a:pt x="26001" y="19488"/>
                        <a:pt x="28625" y="20896"/>
                      </a:cubicBezTo>
                      <a:cubicBezTo>
                        <a:pt x="36377" y="25118"/>
                        <a:pt x="43628" y="30318"/>
                        <a:pt x="49687" y="36759"/>
                      </a:cubicBezTo>
                      <a:cubicBezTo>
                        <a:pt x="51715" y="38906"/>
                        <a:pt x="53671" y="41148"/>
                        <a:pt x="55389" y="43700"/>
                      </a:cubicBezTo>
                      <a:lnTo>
                        <a:pt x="55054" y="44130"/>
                      </a:lnTo>
                      <a:cubicBezTo>
                        <a:pt x="46729" y="40790"/>
                        <a:pt x="39430" y="35685"/>
                        <a:pt x="32966" y="29555"/>
                      </a:cubicBezTo>
                      <a:cubicBezTo>
                        <a:pt x="28481" y="25762"/>
                        <a:pt x="25165" y="20586"/>
                        <a:pt x="20276" y="17294"/>
                      </a:cubicBezTo>
                      <a:cubicBezTo>
                        <a:pt x="17890" y="15600"/>
                        <a:pt x="15028" y="14479"/>
                        <a:pt x="12523" y="12929"/>
                      </a:cubicBezTo>
                      <a:cubicBezTo>
                        <a:pt x="10019" y="11378"/>
                        <a:pt x="7847" y="9398"/>
                        <a:pt x="5725" y="7347"/>
                      </a:cubicBezTo>
                      <a:cubicBezTo>
                        <a:pt x="3602" y="5224"/>
                        <a:pt x="1622" y="3029"/>
                        <a:pt x="0" y="429"/>
                      </a:cubicBezTo>
                      <a:lnTo>
                        <a:pt x="334" y="0"/>
                      </a:lnTo>
                      <a:lnTo>
                        <a:pt x="334" y="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57" name="Google Shape;1157;p44"/>
                <p:cNvSpPr/>
                <p:nvPr/>
              </p:nvSpPr>
              <p:spPr>
                <a:xfrm rot="10800000">
                  <a:off x="8185530" y="2452097"/>
                  <a:ext cx="174723" cy="142245"/>
                </a:xfrm>
                <a:custGeom>
                  <a:rect b="b" l="l" r="r" t="t"/>
                  <a:pathLst>
                    <a:path extrusionOk="0" h="32625" w="40074">
                      <a:moveTo>
                        <a:pt x="18272" y="32625"/>
                      </a:moveTo>
                      <a:cubicBezTo>
                        <a:pt x="16078" y="30622"/>
                        <a:pt x="14336" y="28308"/>
                        <a:pt x="12690" y="25851"/>
                      </a:cubicBezTo>
                      <a:cubicBezTo>
                        <a:pt x="11140" y="23442"/>
                        <a:pt x="9637" y="21008"/>
                        <a:pt x="8659" y="18289"/>
                      </a:cubicBezTo>
                      <a:cubicBezTo>
                        <a:pt x="7681" y="15570"/>
                        <a:pt x="7180" y="12636"/>
                        <a:pt x="5987" y="10036"/>
                      </a:cubicBezTo>
                      <a:cubicBezTo>
                        <a:pt x="4556" y="6648"/>
                        <a:pt x="2218" y="3667"/>
                        <a:pt x="0" y="756"/>
                      </a:cubicBezTo>
                      <a:lnTo>
                        <a:pt x="2982" y="470"/>
                      </a:lnTo>
                      <a:cubicBezTo>
                        <a:pt x="15457" y="-651"/>
                        <a:pt x="28172" y="88"/>
                        <a:pt x="40075" y="4263"/>
                      </a:cubicBezTo>
                      <a:lnTo>
                        <a:pt x="40027" y="4811"/>
                      </a:lnTo>
                      <a:cubicBezTo>
                        <a:pt x="36854" y="5527"/>
                        <a:pt x="33729" y="5861"/>
                        <a:pt x="30605" y="6052"/>
                      </a:cubicBezTo>
                      <a:cubicBezTo>
                        <a:pt x="22804" y="6648"/>
                        <a:pt x="15052" y="5861"/>
                        <a:pt x="7347" y="4549"/>
                      </a:cubicBezTo>
                      <a:cubicBezTo>
                        <a:pt x="5820" y="4263"/>
                        <a:pt x="4270" y="3905"/>
                        <a:pt x="2743" y="3547"/>
                      </a:cubicBezTo>
                      <a:lnTo>
                        <a:pt x="4222" y="1305"/>
                      </a:lnTo>
                      <a:cubicBezTo>
                        <a:pt x="5057" y="4072"/>
                        <a:pt x="6059" y="6744"/>
                        <a:pt x="7538" y="9225"/>
                      </a:cubicBezTo>
                      <a:cubicBezTo>
                        <a:pt x="8969" y="11705"/>
                        <a:pt x="11068" y="13828"/>
                        <a:pt x="12690" y="16214"/>
                      </a:cubicBezTo>
                      <a:cubicBezTo>
                        <a:pt x="14312" y="18599"/>
                        <a:pt x="15433" y="21223"/>
                        <a:pt x="16483" y="23895"/>
                      </a:cubicBezTo>
                      <a:cubicBezTo>
                        <a:pt x="17509" y="26638"/>
                        <a:pt x="18367" y="29405"/>
                        <a:pt x="18726" y="32363"/>
                      </a:cubicBezTo>
                      <a:lnTo>
                        <a:pt x="18224" y="32625"/>
                      </a:lnTo>
                      <a:lnTo>
                        <a:pt x="18224" y="32625"/>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58" name="Google Shape;1158;p44"/>
                <p:cNvSpPr/>
                <p:nvPr/>
              </p:nvSpPr>
              <p:spPr>
                <a:xfrm rot="10800000">
                  <a:off x="8332694" y="2164921"/>
                  <a:ext cx="42950" cy="267076"/>
                </a:xfrm>
                <a:custGeom>
                  <a:rect b="b" l="l" r="r" t="t"/>
                  <a:pathLst>
                    <a:path extrusionOk="0" h="61256" w="9851">
                      <a:moveTo>
                        <a:pt x="8921" y="71"/>
                      </a:moveTo>
                      <a:cubicBezTo>
                        <a:pt x="9637" y="2672"/>
                        <a:pt x="9827" y="5295"/>
                        <a:pt x="9851" y="7943"/>
                      </a:cubicBezTo>
                      <a:cubicBezTo>
                        <a:pt x="9851" y="10519"/>
                        <a:pt x="9732" y="13096"/>
                        <a:pt x="9088" y="15600"/>
                      </a:cubicBezTo>
                      <a:cubicBezTo>
                        <a:pt x="8420" y="18105"/>
                        <a:pt x="7251" y="20562"/>
                        <a:pt x="6774" y="23090"/>
                      </a:cubicBezTo>
                      <a:cubicBezTo>
                        <a:pt x="6273" y="25619"/>
                        <a:pt x="6249" y="28195"/>
                        <a:pt x="6464" y="30819"/>
                      </a:cubicBezTo>
                      <a:cubicBezTo>
                        <a:pt x="7251" y="41172"/>
                        <a:pt x="6083" y="51787"/>
                        <a:pt x="1574" y="61257"/>
                      </a:cubicBezTo>
                      <a:cubicBezTo>
                        <a:pt x="1574" y="61257"/>
                        <a:pt x="1025" y="61185"/>
                        <a:pt x="1025" y="61185"/>
                      </a:cubicBezTo>
                      <a:cubicBezTo>
                        <a:pt x="-120" y="55985"/>
                        <a:pt x="-167" y="50785"/>
                        <a:pt x="215" y="45561"/>
                      </a:cubicBezTo>
                      <a:cubicBezTo>
                        <a:pt x="596" y="41720"/>
                        <a:pt x="1407" y="37927"/>
                        <a:pt x="2313" y="34183"/>
                      </a:cubicBezTo>
                      <a:cubicBezTo>
                        <a:pt x="3387" y="30461"/>
                        <a:pt x="4914" y="26740"/>
                        <a:pt x="5009" y="22876"/>
                      </a:cubicBezTo>
                      <a:cubicBezTo>
                        <a:pt x="5152" y="20300"/>
                        <a:pt x="4579" y="17652"/>
                        <a:pt x="4532" y="15052"/>
                      </a:cubicBezTo>
                      <a:cubicBezTo>
                        <a:pt x="4484" y="12452"/>
                        <a:pt x="5009" y="9923"/>
                        <a:pt x="5605" y="7419"/>
                      </a:cubicBezTo>
                      <a:cubicBezTo>
                        <a:pt x="6249" y="4842"/>
                        <a:pt x="7060" y="2362"/>
                        <a:pt x="8372" y="0"/>
                      </a:cubicBezTo>
                      <a:lnTo>
                        <a:pt x="8921" y="71"/>
                      </a:lnTo>
                      <a:lnTo>
                        <a:pt x="8921" y="71"/>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59" name="Google Shape;1159;p44"/>
                <p:cNvSpPr/>
                <p:nvPr/>
              </p:nvSpPr>
              <p:spPr>
                <a:xfrm rot="10800000">
                  <a:off x="8305534" y="2243438"/>
                  <a:ext cx="136158" cy="137802"/>
                </a:xfrm>
                <a:custGeom>
                  <a:rect b="b" l="l" r="r" t="t"/>
                  <a:pathLst>
                    <a:path extrusionOk="0" h="31606" w="31229">
                      <a:moveTo>
                        <a:pt x="30629" y="31606"/>
                      </a:moveTo>
                      <a:cubicBezTo>
                        <a:pt x="28911" y="29602"/>
                        <a:pt x="27671" y="27360"/>
                        <a:pt x="26574" y="25023"/>
                      </a:cubicBezTo>
                      <a:cubicBezTo>
                        <a:pt x="25547" y="22733"/>
                        <a:pt x="24594" y="20395"/>
                        <a:pt x="24188" y="17890"/>
                      </a:cubicBezTo>
                      <a:cubicBezTo>
                        <a:pt x="23782" y="15386"/>
                        <a:pt x="23878" y="12738"/>
                        <a:pt x="23258" y="10305"/>
                      </a:cubicBezTo>
                      <a:cubicBezTo>
                        <a:pt x="22661" y="7848"/>
                        <a:pt x="21612" y="5558"/>
                        <a:pt x="20347" y="3339"/>
                      </a:cubicBezTo>
                      <a:lnTo>
                        <a:pt x="22972" y="3888"/>
                      </a:lnTo>
                      <a:cubicBezTo>
                        <a:pt x="21588" y="6274"/>
                        <a:pt x="20062" y="8563"/>
                        <a:pt x="18367" y="10710"/>
                      </a:cubicBezTo>
                      <a:cubicBezTo>
                        <a:pt x="15147" y="15171"/>
                        <a:pt x="11474" y="19178"/>
                        <a:pt x="7228" y="22685"/>
                      </a:cubicBezTo>
                      <a:cubicBezTo>
                        <a:pt x="5105" y="24450"/>
                        <a:pt x="2910" y="26144"/>
                        <a:pt x="406" y="27575"/>
                      </a:cubicBezTo>
                      <a:lnTo>
                        <a:pt x="0" y="27217"/>
                      </a:lnTo>
                      <a:cubicBezTo>
                        <a:pt x="4509" y="17055"/>
                        <a:pt x="11999" y="8683"/>
                        <a:pt x="20658" y="1860"/>
                      </a:cubicBezTo>
                      <a:cubicBezTo>
                        <a:pt x="20658" y="1860"/>
                        <a:pt x="23019" y="0"/>
                        <a:pt x="23019" y="0"/>
                      </a:cubicBezTo>
                      <a:cubicBezTo>
                        <a:pt x="23353" y="3268"/>
                        <a:pt x="23663" y="6703"/>
                        <a:pt x="24904" y="9780"/>
                      </a:cubicBezTo>
                      <a:cubicBezTo>
                        <a:pt x="25786" y="12118"/>
                        <a:pt x="27384" y="14241"/>
                        <a:pt x="28505" y="16507"/>
                      </a:cubicBezTo>
                      <a:cubicBezTo>
                        <a:pt x="29603" y="18773"/>
                        <a:pt x="30152" y="21230"/>
                        <a:pt x="30653" y="23711"/>
                      </a:cubicBezTo>
                      <a:cubicBezTo>
                        <a:pt x="31106" y="26263"/>
                        <a:pt x="31392" y="28792"/>
                        <a:pt x="31129" y="31439"/>
                      </a:cubicBezTo>
                      <a:lnTo>
                        <a:pt x="30605" y="31606"/>
                      </a:lnTo>
                      <a:lnTo>
                        <a:pt x="30605" y="31606"/>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60" name="Google Shape;1160;p44"/>
                <p:cNvSpPr/>
                <p:nvPr/>
              </p:nvSpPr>
              <p:spPr>
                <a:xfrm rot="10800000">
                  <a:off x="8447751" y="2350396"/>
                  <a:ext cx="49251" cy="336758"/>
                </a:xfrm>
                <a:custGeom>
                  <a:rect b="b" l="l" r="r" t="t"/>
                  <a:pathLst>
                    <a:path extrusionOk="0" h="77238" w="11296">
                      <a:moveTo>
                        <a:pt x="10586" y="48"/>
                      </a:moveTo>
                      <a:cubicBezTo>
                        <a:pt x="11230" y="3340"/>
                        <a:pt x="11350" y="6608"/>
                        <a:pt x="11278" y="9923"/>
                      </a:cubicBezTo>
                      <a:cubicBezTo>
                        <a:pt x="11183" y="13167"/>
                        <a:pt x="11015" y="16412"/>
                        <a:pt x="10276" y="19584"/>
                      </a:cubicBezTo>
                      <a:cubicBezTo>
                        <a:pt x="9537" y="22757"/>
                        <a:pt x="8272" y="25858"/>
                        <a:pt x="7724" y="29054"/>
                      </a:cubicBezTo>
                      <a:cubicBezTo>
                        <a:pt x="7151" y="32251"/>
                        <a:pt x="7032" y="35495"/>
                        <a:pt x="7175" y="38786"/>
                      </a:cubicBezTo>
                      <a:cubicBezTo>
                        <a:pt x="7628" y="51835"/>
                        <a:pt x="6197" y="65026"/>
                        <a:pt x="1307" y="77239"/>
                      </a:cubicBezTo>
                      <a:lnTo>
                        <a:pt x="758" y="77167"/>
                      </a:lnTo>
                      <a:cubicBezTo>
                        <a:pt x="-649" y="67387"/>
                        <a:pt x="-5" y="57560"/>
                        <a:pt x="1927" y="47946"/>
                      </a:cubicBezTo>
                      <a:cubicBezTo>
                        <a:pt x="2881" y="41506"/>
                        <a:pt x="5624" y="35375"/>
                        <a:pt x="5935" y="28863"/>
                      </a:cubicBezTo>
                      <a:cubicBezTo>
                        <a:pt x="6149" y="25619"/>
                        <a:pt x="5672" y="22303"/>
                        <a:pt x="5696" y="19059"/>
                      </a:cubicBezTo>
                      <a:cubicBezTo>
                        <a:pt x="5744" y="15791"/>
                        <a:pt x="6340" y="12619"/>
                        <a:pt x="7008" y="9422"/>
                      </a:cubicBezTo>
                      <a:cubicBezTo>
                        <a:pt x="7724" y="6202"/>
                        <a:pt x="8606" y="3029"/>
                        <a:pt x="10014" y="0"/>
                      </a:cubicBezTo>
                      <a:cubicBezTo>
                        <a:pt x="10014" y="0"/>
                        <a:pt x="10562" y="72"/>
                        <a:pt x="10562" y="72"/>
                      </a:cubicBezTo>
                      <a:lnTo>
                        <a:pt x="10562" y="72"/>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61" name="Google Shape;1161;p44"/>
                <p:cNvSpPr/>
                <p:nvPr/>
              </p:nvSpPr>
              <p:spPr>
                <a:xfrm rot="10800000">
                  <a:off x="8427977" y="2428694"/>
                  <a:ext cx="140811" cy="142376"/>
                </a:xfrm>
                <a:custGeom>
                  <a:rect b="b" l="l" r="r" t="t"/>
                  <a:pathLst>
                    <a:path extrusionOk="0" h="32655" w="32296">
                      <a:moveTo>
                        <a:pt x="31702" y="32608"/>
                      </a:moveTo>
                      <a:cubicBezTo>
                        <a:pt x="29961" y="30509"/>
                        <a:pt x="28696" y="28195"/>
                        <a:pt x="27575" y="25762"/>
                      </a:cubicBezTo>
                      <a:cubicBezTo>
                        <a:pt x="26526" y="23377"/>
                        <a:pt x="25524" y="20967"/>
                        <a:pt x="25094" y="18391"/>
                      </a:cubicBezTo>
                      <a:cubicBezTo>
                        <a:pt x="24665" y="15815"/>
                        <a:pt x="24737" y="13072"/>
                        <a:pt x="24093" y="10543"/>
                      </a:cubicBezTo>
                      <a:cubicBezTo>
                        <a:pt x="23472" y="7991"/>
                        <a:pt x="22375" y="5629"/>
                        <a:pt x="21111" y="3339"/>
                      </a:cubicBezTo>
                      <a:lnTo>
                        <a:pt x="23735" y="3888"/>
                      </a:lnTo>
                      <a:cubicBezTo>
                        <a:pt x="22304" y="6345"/>
                        <a:pt x="20705" y="8706"/>
                        <a:pt x="18940" y="10949"/>
                      </a:cubicBezTo>
                      <a:cubicBezTo>
                        <a:pt x="15601" y="15553"/>
                        <a:pt x="11784" y="19703"/>
                        <a:pt x="7419" y="23353"/>
                      </a:cubicBezTo>
                      <a:cubicBezTo>
                        <a:pt x="5248" y="25190"/>
                        <a:pt x="2958" y="26955"/>
                        <a:pt x="405" y="28458"/>
                      </a:cubicBezTo>
                      <a:lnTo>
                        <a:pt x="0" y="28100"/>
                      </a:lnTo>
                      <a:cubicBezTo>
                        <a:pt x="4747" y="17628"/>
                        <a:pt x="12523" y="8969"/>
                        <a:pt x="21421" y="1860"/>
                      </a:cubicBezTo>
                      <a:lnTo>
                        <a:pt x="23782" y="0"/>
                      </a:lnTo>
                      <a:cubicBezTo>
                        <a:pt x="24164" y="3363"/>
                        <a:pt x="24498" y="6894"/>
                        <a:pt x="25762" y="10042"/>
                      </a:cubicBezTo>
                      <a:cubicBezTo>
                        <a:pt x="26669" y="12476"/>
                        <a:pt x="28315" y="14670"/>
                        <a:pt x="29436" y="17031"/>
                      </a:cubicBezTo>
                      <a:cubicBezTo>
                        <a:pt x="30581" y="19393"/>
                        <a:pt x="31153" y="21922"/>
                        <a:pt x="31654" y="24498"/>
                      </a:cubicBezTo>
                      <a:cubicBezTo>
                        <a:pt x="32131" y="27122"/>
                        <a:pt x="32442" y="29746"/>
                        <a:pt x="32227" y="32489"/>
                      </a:cubicBezTo>
                      <a:lnTo>
                        <a:pt x="31702" y="32656"/>
                      </a:lnTo>
                      <a:lnTo>
                        <a:pt x="31702" y="32656"/>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62" name="Google Shape;1162;p44"/>
                <p:cNvSpPr/>
                <p:nvPr/>
              </p:nvSpPr>
              <p:spPr>
                <a:xfrm rot="10800000">
                  <a:off x="8105861" y="2168960"/>
                  <a:ext cx="189804" cy="151323"/>
                </a:xfrm>
                <a:custGeom>
                  <a:rect b="b" l="l" r="r" t="t"/>
                  <a:pathLst>
                    <a:path extrusionOk="0" h="34707" w="43533">
                      <a:moveTo>
                        <a:pt x="358" y="0"/>
                      </a:moveTo>
                      <a:cubicBezTo>
                        <a:pt x="2744" y="572"/>
                        <a:pt x="4842" y="1622"/>
                        <a:pt x="6918" y="2815"/>
                      </a:cubicBezTo>
                      <a:cubicBezTo>
                        <a:pt x="8897" y="4007"/>
                        <a:pt x="10830" y="5272"/>
                        <a:pt x="12404" y="6989"/>
                      </a:cubicBezTo>
                      <a:cubicBezTo>
                        <a:pt x="13979" y="8683"/>
                        <a:pt x="15219" y="10829"/>
                        <a:pt x="16937" y="12380"/>
                      </a:cubicBezTo>
                      <a:cubicBezTo>
                        <a:pt x="18630" y="13954"/>
                        <a:pt x="20586" y="15171"/>
                        <a:pt x="22709" y="16173"/>
                      </a:cubicBezTo>
                      <a:cubicBezTo>
                        <a:pt x="31106" y="20252"/>
                        <a:pt x="38691" y="26144"/>
                        <a:pt x="43533" y="34278"/>
                      </a:cubicBezTo>
                      <a:lnTo>
                        <a:pt x="43200" y="34707"/>
                      </a:lnTo>
                      <a:cubicBezTo>
                        <a:pt x="38595" y="33300"/>
                        <a:pt x="34588" y="30962"/>
                        <a:pt x="30748" y="28219"/>
                      </a:cubicBezTo>
                      <a:cubicBezTo>
                        <a:pt x="28004" y="26120"/>
                        <a:pt x="25524" y="23711"/>
                        <a:pt x="23090" y="21230"/>
                      </a:cubicBezTo>
                      <a:cubicBezTo>
                        <a:pt x="20801" y="18630"/>
                        <a:pt x="18749" y="15648"/>
                        <a:pt x="15815" y="13764"/>
                      </a:cubicBezTo>
                      <a:cubicBezTo>
                        <a:pt x="13907" y="12452"/>
                        <a:pt x="11569" y="11736"/>
                        <a:pt x="9542" y="10591"/>
                      </a:cubicBezTo>
                      <a:cubicBezTo>
                        <a:pt x="7514" y="9446"/>
                        <a:pt x="5868" y="7848"/>
                        <a:pt x="4246" y="6178"/>
                      </a:cubicBezTo>
                      <a:cubicBezTo>
                        <a:pt x="2600" y="4437"/>
                        <a:pt x="1121" y="2624"/>
                        <a:pt x="0" y="429"/>
                      </a:cubicBezTo>
                      <a:lnTo>
                        <a:pt x="334" y="0"/>
                      </a:lnTo>
                      <a:lnTo>
                        <a:pt x="334" y="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63" name="Google Shape;1163;p44"/>
                <p:cNvSpPr/>
                <p:nvPr/>
              </p:nvSpPr>
              <p:spPr>
                <a:xfrm rot="10800000">
                  <a:off x="8116880" y="2177482"/>
                  <a:ext cx="117210" cy="96129"/>
                </a:xfrm>
                <a:custGeom>
                  <a:rect b="b" l="l" r="r" t="t"/>
                  <a:pathLst>
                    <a:path extrusionOk="0" h="22048" w="26883">
                      <a:moveTo>
                        <a:pt x="12714" y="22048"/>
                      </a:moveTo>
                      <a:cubicBezTo>
                        <a:pt x="11021" y="20951"/>
                        <a:pt x="9709" y="19543"/>
                        <a:pt x="8540" y="17993"/>
                      </a:cubicBezTo>
                      <a:cubicBezTo>
                        <a:pt x="7443" y="16490"/>
                        <a:pt x="6417" y="14964"/>
                        <a:pt x="5916" y="13151"/>
                      </a:cubicBezTo>
                      <a:cubicBezTo>
                        <a:pt x="5272" y="10384"/>
                        <a:pt x="5129" y="7497"/>
                        <a:pt x="3340" y="5183"/>
                      </a:cubicBezTo>
                      <a:cubicBezTo>
                        <a:pt x="2481" y="3919"/>
                        <a:pt x="1026" y="2464"/>
                        <a:pt x="0" y="1295"/>
                      </a:cubicBezTo>
                      <a:lnTo>
                        <a:pt x="3029" y="747"/>
                      </a:lnTo>
                      <a:cubicBezTo>
                        <a:pt x="11069" y="-708"/>
                        <a:pt x="19513" y="-184"/>
                        <a:pt x="26883" y="3633"/>
                      </a:cubicBezTo>
                      <a:cubicBezTo>
                        <a:pt x="26883" y="3633"/>
                        <a:pt x="26836" y="4182"/>
                        <a:pt x="26836" y="4182"/>
                      </a:cubicBezTo>
                      <a:cubicBezTo>
                        <a:pt x="24785" y="4969"/>
                        <a:pt x="22757" y="5374"/>
                        <a:pt x="20729" y="5661"/>
                      </a:cubicBezTo>
                      <a:cubicBezTo>
                        <a:pt x="15696" y="6448"/>
                        <a:pt x="10687" y="5827"/>
                        <a:pt x="5749" y="4706"/>
                      </a:cubicBezTo>
                      <a:cubicBezTo>
                        <a:pt x="4771" y="4468"/>
                        <a:pt x="3793" y="4134"/>
                        <a:pt x="2791" y="3824"/>
                      </a:cubicBezTo>
                      <a:lnTo>
                        <a:pt x="4270" y="1582"/>
                      </a:lnTo>
                      <a:cubicBezTo>
                        <a:pt x="4628" y="3418"/>
                        <a:pt x="5177" y="5207"/>
                        <a:pt x="6178" y="6806"/>
                      </a:cubicBezTo>
                      <a:cubicBezTo>
                        <a:pt x="7658" y="9119"/>
                        <a:pt x="10377" y="10765"/>
                        <a:pt x="11354" y="13437"/>
                      </a:cubicBezTo>
                      <a:cubicBezTo>
                        <a:pt x="12523" y="16085"/>
                        <a:pt x="13311" y="18828"/>
                        <a:pt x="13191" y="21786"/>
                      </a:cubicBezTo>
                      <a:lnTo>
                        <a:pt x="12714" y="22048"/>
                      </a:lnTo>
                      <a:lnTo>
                        <a:pt x="12714" y="22048"/>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grpSp>
        <p:nvGrpSpPr>
          <p:cNvPr id="1164" name="Google Shape;1164;p44"/>
          <p:cNvGrpSpPr/>
          <p:nvPr/>
        </p:nvGrpSpPr>
        <p:grpSpPr>
          <a:xfrm>
            <a:off x="266229" y="183413"/>
            <a:ext cx="893993" cy="1095911"/>
            <a:chOff x="266229" y="183413"/>
            <a:chExt cx="893993" cy="1095911"/>
          </a:xfrm>
        </p:grpSpPr>
        <p:grpSp>
          <p:nvGrpSpPr>
            <p:cNvPr id="1165" name="Google Shape;1165;p44"/>
            <p:cNvGrpSpPr/>
            <p:nvPr/>
          </p:nvGrpSpPr>
          <p:grpSpPr>
            <a:xfrm>
              <a:off x="473675" y="183413"/>
              <a:ext cx="686546" cy="752022"/>
              <a:chOff x="8400590" y="2145039"/>
              <a:chExt cx="266289" cy="291685"/>
            </a:xfrm>
          </p:grpSpPr>
          <p:sp>
            <p:nvSpPr>
              <p:cNvPr id="1166" name="Google Shape;1166;p44"/>
              <p:cNvSpPr/>
              <p:nvPr/>
            </p:nvSpPr>
            <p:spPr>
              <a:xfrm>
                <a:off x="8400590" y="2145039"/>
                <a:ext cx="266289" cy="291685"/>
              </a:xfrm>
              <a:custGeom>
                <a:rect b="b" l="l" r="r" t="t"/>
                <a:pathLst>
                  <a:path extrusionOk="0" h="291685" w="266289">
                    <a:moveTo>
                      <a:pt x="242173" y="108535"/>
                    </a:moveTo>
                    <a:lnTo>
                      <a:pt x="263355" y="69892"/>
                    </a:lnTo>
                    <a:cubicBezTo>
                      <a:pt x="267339" y="62617"/>
                      <a:pt x="267267" y="53767"/>
                      <a:pt x="263140" y="46563"/>
                    </a:cubicBezTo>
                    <a:cubicBezTo>
                      <a:pt x="260135" y="41339"/>
                      <a:pt x="255316" y="37498"/>
                      <a:pt x="249735" y="35709"/>
                    </a:cubicBezTo>
                    <a:cubicBezTo>
                      <a:pt x="249615" y="35471"/>
                      <a:pt x="249472" y="35232"/>
                      <a:pt x="249376" y="35018"/>
                    </a:cubicBezTo>
                    <a:cubicBezTo>
                      <a:pt x="244344" y="25571"/>
                      <a:pt x="234993" y="7991"/>
                      <a:pt x="208753" y="1813"/>
                    </a:cubicBezTo>
                    <a:cubicBezTo>
                      <a:pt x="203625" y="596"/>
                      <a:pt x="198520" y="0"/>
                      <a:pt x="193582" y="0"/>
                    </a:cubicBezTo>
                    <a:cubicBezTo>
                      <a:pt x="155177" y="0"/>
                      <a:pt x="137191" y="34827"/>
                      <a:pt x="130417" y="47946"/>
                    </a:cubicBezTo>
                    <a:cubicBezTo>
                      <a:pt x="128795" y="51095"/>
                      <a:pt x="127722" y="52980"/>
                      <a:pt x="127006" y="54101"/>
                    </a:cubicBezTo>
                    <a:cubicBezTo>
                      <a:pt x="126959" y="54101"/>
                      <a:pt x="126911" y="54101"/>
                      <a:pt x="126839" y="54101"/>
                    </a:cubicBezTo>
                    <a:cubicBezTo>
                      <a:pt x="125694" y="54101"/>
                      <a:pt x="124287" y="54029"/>
                      <a:pt x="122641" y="53886"/>
                    </a:cubicBezTo>
                    <a:cubicBezTo>
                      <a:pt x="116224" y="51596"/>
                      <a:pt x="109474" y="50141"/>
                      <a:pt x="102556" y="49616"/>
                    </a:cubicBezTo>
                    <a:cubicBezTo>
                      <a:pt x="100695" y="49473"/>
                      <a:pt x="98859" y="49258"/>
                      <a:pt x="96998" y="49068"/>
                    </a:cubicBezTo>
                    <a:cubicBezTo>
                      <a:pt x="92919" y="48614"/>
                      <a:pt x="88291" y="48090"/>
                      <a:pt x="83330" y="48090"/>
                    </a:cubicBezTo>
                    <a:cubicBezTo>
                      <a:pt x="60931" y="48090"/>
                      <a:pt x="44066" y="58991"/>
                      <a:pt x="31781" y="81437"/>
                    </a:cubicBezTo>
                    <a:cubicBezTo>
                      <a:pt x="12626" y="116383"/>
                      <a:pt x="10241" y="145223"/>
                      <a:pt x="8667" y="164306"/>
                    </a:cubicBezTo>
                    <a:cubicBezTo>
                      <a:pt x="8023" y="172130"/>
                      <a:pt x="7355" y="180216"/>
                      <a:pt x="5757" y="183127"/>
                    </a:cubicBezTo>
                    <a:cubicBezTo>
                      <a:pt x="-8938" y="209914"/>
                      <a:pt x="6520" y="236607"/>
                      <a:pt x="29348" y="249130"/>
                    </a:cubicBezTo>
                    <a:cubicBezTo>
                      <a:pt x="30970" y="250013"/>
                      <a:pt x="37554" y="253424"/>
                      <a:pt x="46404" y="255332"/>
                    </a:cubicBezTo>
                    <a:cubicBezTo>
                      <a:pt x="50721" y="259793"/>
                      <a:pt x="55778" y="263610"/>
                      <a:pt x="61265" y="266639"/>
                    </a:cubicBezTo>
                    <a:cubicBezTo>
                      <a:pt x="62911" y="267546"/>
                      <a:pt x="69590" y="270981"/>
                      <a:pt x="78583" y="272889"/>
                    </a:cubicBezTo>
                    <a:cubicBezTo>
                      <a:pt x="85095" y="279496"/>
                      <a:pt x="91750" y="283337"/>
                      <a:pt x="93181" y="284124"/>
                    </a:cubicBezTo>
                    <a:cubicBezTo>
                      <a:pt x="95471" y="285388"/>
                      <a:pt x="107708" y="291686"/>
                      <a:pt x="122283" y="291686"/>
                    </a:cubicBezTo>
                    <a:cubicBezTo>
                      <a:pt x="139148" y="291686"/>
                      <a:pt x="153460" y="283241"/>
                      <a:pt x="161523" y="268524"/>
                    </a:cubicBezTo>
                    <a:cubicBezTo>
                      <a:pt x="163121" y="265613"/>
                      <a:pt x="169585" y="260700"/>
                      <a:pt x="175835" y="255952"/>
                    </a:cubicBezTo>
                    <a:cubicBezTo>
                      <a:pt x="191078" y="244359"/>
                      <a:pt x="214096" y="226827"/>
                      <a:pt x="233251" y="191881"/>
                    </a:cubicBezTo>
                    <a:cubicBezTo>
                      <a:pt x="253265" y="155384"/>
                      <a:pt x="236209" y="132819"/>
                      <a:pt x="226167" y="120367"/>
                    </a:cubicBezTo>
                    <a:cubicBezTo>
                      <a:pt x="232750" y="118983"/>
                      <a:pt x="238714" y="114881"/>
                      <a:pt x="242196" y="108535"/>
                    </a:cubicBezTo>
                    <a:close/>
                  </a:path>
                </a:pathLst>
              </a:custGeom>
              <a:solidFill>
                <a:schemeClr val="accent6"/>
              </a:solidFill>
              <a:ln>
                <a:noFill/>
              </a:ln>
              <a:effectLst>
                <a:outerShdw rotWithShape="0" algn="bl" dir="5100000" dist="47625">
                  <a:schemeClr val="dk1">
                    <a:alpha val="15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167" name="Google Shape;1167;p44"/>
              <p:cNvGrpSpPr/>
              <p:nvPr/>
            </p:nvGrpSpPr>
            <p:grpSpPr>
              <a:xfrm>
                <a:off x="8424852" y="2162338"/>
                <a:ext cx="218554" cy="243968"/>
                <a:chOff x="8424852" y="2162338"/>
                <a:chExt cx="218554" cy="243968"/>
              </a:xfrm>
            </p:grpSpPr>
            <p:sp>
              <p:nvSpPr>
                <p:cNvPr id="1168" name="Google Shape;1168;p44"/>
                <p:cNvSpPr/>
                <p:nvPr/>
              </p:nvSpPr>
              <p:spPr>
                <a:xfrm>
                  <a:off x="8518007" y="2162338"/>
                  <a:ext cx="125399" cy="106883"/>
                </a:xfrm>
                <a:custGeom>
                  <a:rect b="b" l="l" r="r" t="t"/>
                  <a:pathLst>
                    <a:path extrusionOk="0" h="106883" w="125399">
                      <a:moveTo>
                        <a:pt x="0" y="53451"/>
                      </a:moveTo>
                      <a:cubicBezTo>
                        <a:pt x="21301" y="55884"/>
                        <a:pt x="25810" y="51972"/>
                        <a:pt x="34540" y="35036"/>
                      </a:cubicBezTo>
                      <a:cubicBezTo>
                        <a:pt x="43271" y="18100"/>
                        <a:pt x="57535" y="-5587"/>
                        <a:pt x="86208" y="1187"/>
                      </a:cubicBezTo>
                      <a:cubicBezTo>
                        <a:pt x="114856" y="7962"/>
                        <a:pt x="108201" y="34106"/>
                        <a:pt x="125400" y="34583"/>
                      </a:cubicBezTo>
                      <a:lnTo>
                        <a:pt x="104218" y="73226"/>
                      </a:lnTo>
                      <a:cubicBezTo>
                        <a:pt x="104218" y="73226"/>
                        <a:pt x="84204" y="63112"/>
                        <a:pt x="89929" y="35584"/>
                      </a:cubicBezTo>
                      <a:cubicBezTo>
                        <a:pt x="92983" y="20867"/>
                        <a:pt x="67625" y="6340"/>
                        <a:pt x="55866" y="26282"/>
                      </a:cubicBezTo>
                      <a:cubicBezTo>
                        <a:pt x="44082" y="46223"/>
                        <a:pt x="42054" y="60011"/>
                        <a:pt x="61424" y="73608"/>
                      </a:cubicBezTo>
                      <a:cubicBezTo>
                        <a:pt x="80793" y="87204"/>
                        <a:pt x="72158" y="106884"/>
                        <a:pt x="72158" y="106884"/>
                      </a:cubicBezTo>
                      <a:lnTo>
                        <a:pt x="24" y="5347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69" name="Google Shape;1169;p44"/>
                <p:cNvSpPr/>
                <p:nvPr/>
              </p:nvSpPr>
              <p:spPr>
                <a:xfrm>
                  <a:off x="8523278" y="2216932"/>
                  <a:ext cx="66528" cy="40602"/>
                </a:xfrm>
                <a:custGeom>
                  <a:rect b="b" l="l" r="r" t="t"/>
                  <a:pathLst>
                    <a:path extrusionOk="0" h="40602" w="66528">
                      <a:moveTo>
                        <a:pt x="65431" y="38455"/>
                      </a:moveTo>
                      <a:cubicBezTo>
                        <a:pt x="61590" y="39838"/>
                        <a:pt x="57464" y="40625"/>
                        <a:pt x="53647" y="40602"/>
                      </a:cubicBezTo>
                      <a:cubicBezTo>
                        <a:pt x="50260" y="40554"/>
                        <a:pt x="47612" y="40172"/>
                        <a:pt x="45108" y="37500"/>
                      </a:cubicBezTo>
                      <a:cubicBezTo>
                        <a:pt x="45108" y="37500"/>
                        <a:pt x="40766" y="35115"/>
                        <a:pt x="40766" y="35115"/>
                      </a:cubicBezTo>
                      <a:cubicBezTo>
                        <a:pt x="40552" y="28627"/>
                        <a:pt x="38262" y="24285"/>
                        <a:pt x="31153" y="24309"/>
                      </a:cubicBezTo>
                      <a:cubicBezTo>
                        <a:pt x="28124" y="24381"/>
                        <a:pt x="25094" y="24906"/>
                        <a:pt x="22137" y="24429"/>
                      </a:cubicBezTo>
                      <a:cubicBezTo>
                        <a:pt x="19632" y="24190"/>
                        <a:pt x="16936" y="24357"/>
                        <a:pt x="14479" y="23784"/>
                      </a:cubicBezTo>
                      <a:cubicBezTo>
                        <a:pt x="13096" y="23570"/>
                        <a:pt x="8444" y="21518"/>
                        <a:pt x="7085" y="21017"/>
                      </a:cubicBezTo>
                      <a:cubicBezTo>
                        <a:pt x="3674" y="15245"/>
                        <a:pt x="1646" y="9257"/>
                        <a:pt x="0" y="2531"/>
                      </a:cubicBezTo>
                      <a:cubicBezTo>
                        <a:pt x="0" y="2531"/>
                        <a:pt x="978" y="813"/>
                        <a:pt x="978" y="813"/>
                      </a:cubicBezTo>
                      <a:cubicBezTo>
                        <a:pt x="3101" y="145"/>
                        <a:pt x="5081" y="-22"/>
                        <a:pt x="7037" y="2"/>
                      </a:cubicBezTo>
                      <a:cubicBezTo>
                        <a:pt x="12619" y="169"/>
                        <a:pt x="17986" y="2388"/>
                        <a:pt x="22137" y="6037"/>
                      </a:cubicBezTo>
                      <a:lnTo>
                        <a:pt x="15815" y="2578"/>
                      </a:lnTo>
                      <a:cubicBezTo>
                        <a:pt x="16745" y="2602"/>
                        <a:pt x="17676" y="2722"/>
                        <a:pt x="18606" y="2841"/>
                      </a:cubicBezTo>
                      <a:cubicBezTo>
                        <a:pt x="23210" y="3699"/>
                        <a:pt x="27336" y="6228"/>
                        <a:pt x="31058" y="8924"/>
                      </a:cubicBezTo>
                      <a:cubicBezTo>
                        <a:pt x="33228" y="10665"/>
                        <a:pt x="34970" y="13289"/>
                        <a:pt x="36425" y="15650"/>
                      </a:cubicBezTo>
                      <a:cubicBezTo>
                        <a:pt x="38214" y="18632"/>
                        <a:pt x="40313" y="21423"/>
                        <a:pt x="43462" y="22997"/>
                      </a:cubicBezTo>
                      <a:cubicBezTo>
                        <a:pt x="45967" y="24285"/>
                        <a:pt x="48924" y="24691"/>
                        <a:pt x="51620" y="25693"/>
                      </a:cubicBezTo>
                      <a:lnTo>
                        <a:pt x="47278" y="23307"/>
                      </a:lnTo>
                      <a:cubicBezTo>
                        <a:pt x="49425" y="22520"/>
                        <a:pt x="51596" y="22282"/>
                        <a:pt x="53624" y="22783"/>
                      </a:cubicBezTo>
                      <a:cubicBezTo>
                        <a:pt x="58824" y="24190"/>
                        <a:pt x="63379" y="27959"/>
                        <a:pt x="65503" y="33040"/>
                      </a:cubicBezTo>
                      <a:cubicBezTo>
                        <a:pt x="65980" y="34161"/>
                        <a:pt x="66338" y="35378"/>
                        <a:pt x="66528" y="36785"/>
                      </a:cubicBezTo>
                      <a:lnTo>
                        <a:pt x="65503" y="38479"/>
                      </a:lnTo>
                      <a:lnTo>
                        <a:pt x="65503" y="38479"/>
                      </a:lnTo>
                      <a:close/>
                    </a:path>
                  </a:pathLst>
                </a:custGeom>
                <a:solidFill>
                  <a:srgbClr val="23013D">
                    <a:alpha val="1709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70" name="Google Shape;1170;p44"/>
                <p:cNvSpPr/>
                <p:nvPr/>
              </p:nvSpPr>
              <p:spPr>
                <a:xfrm>
                  <a:off x="8424852" y="2210413"/>
                  <a:ext cx="130885" cy="160898"/>
                </a:xfrm>
                <a:custGeom>
                  <a:rect b="b" l="l" r="r" t="t"/>
                  <a:pathLst>
                    <a:path extrusionOk="0" h="160898" w="130885">
                      <a:moveTo>
                        <a:pt x="115124" y="22432"/>
                      </a:moveTo>
                      <a:cubicBezTo>
                        <a:pt x="106012" y="10266"/>
                        <a:pt x="92033" y="2609"/>
                        <a:pt x="76863" y="1464"/>
                      </a:cubicBezTo>
                      <a:cubicBezTo>
                        <a:pt x="60189" y="224"/>
                        <a:pt x="43467" y="-5859"/>
                        <a:pt x="28773" y="20953"/>
                      </a:cubicBezTo>
                      <a:cubicBezTo>
                        <a:pt x="1651" y="70426"/>
                        <a:pt x="13245" y="103487"/>
                        <a:pt x="2748" y="122642"/>
                      </a:cubicBezTo>
                      <a:cubicBezTo>
                        <a:pt x="-8153" y="142536"/>
                        <a:pt x="16894" y="156276"/>
                        <a:pt x="16894" y="156276"/>
                      </a:cubicBezTo>
                      <a:cubicBezTo>
                        <a:pt x="16894" y="156276"/>
                        <a:pt x="41940" y="170016"/>
                        <a:pt x="52842" y="150122"/>
                      </a:cubicBezTo>
                      <a:cubicBezTo>
                        <a:pt x="63338" y="130967"/>
                        <a:pt x="97424" y="122952"/>
                        <a:pt x="124547" y="73479"/>
                      </a:cubicBezTo>
                      <a:cubicBezTo>
                        <a:pt x="139240" y="46667"/>
                        <a:pt x="125119" y="35837"/>
                        <a:pt x="115101" y="22455"/>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71" name="Google Shape;1171;p44"/>
                <p:cNvSpPr/>
                <p:nvPr/>
              </p:nvSpPr>
              <p:spPr>
                <a:xfrm>
                  <a:off x="8488733" y="2245397"/>
                  <a:ext cx="130885" cy="160909"/>
                </a:xfrm>
                <a:custGeom>
                  <a:rect b="b" l="l" r="r" t="t"/>
                  <a:pathLst>
                    <a:path extrusionOk="0" h="160909" w="130885">
                      <a:moveTo>
                        <a:pt x="76839" y="1498"/>
                      </a:moveTo>
                      <a:cubicBezTo>
                        <a:pt x="92010" y="2643"/>
                        <a:pt x="105988" y="10301"/>
                        <a:pt x="115101" y="22466"/>
                      </a:cubicBezTo>
                      <a:cubicBezTo>
                        <a:pt x="125119" y="35848"/>
                        <a:pt x="139240" y="46678"/>
                        <a:pt x="124547" y="73490"/>
                      </a:cubicBezTo>
                      <a:cubicBezTo>
                        <a:pt x="97424" y="122963"/>
                        <a:pt x="63337" y="130977"/>
                        <a:pt x="52842" y="150132"/>
                      </a:cubicBezTo>
                      <a:cubicBezTo>
                        <a:pt x="41940" y="170026"/>
                        <a:pt x="16894" y="156287"/>
                        <a:pt x="16894" y="156287"/>
                      </a:cubicBezTo>
                      <a:cubicBezTo>
                        <a:pt x="16894" y="156287"/>
                        <a:pt x="-8153" y="142547"/>
                        <a:pt x="2748" y="122652"/>
                      </a:cubicBezTo>
                      <a:cubicBezTo>
                        <a:pt x="13244" y="103498"/>
                        <a:pt x="1651" y="70436"/>
                        <a:pt x="28773" y="20963"/>
                      </a:cubicBezTo>
                      <a:cubicBezTo>
                        <a:pt x="43467" y="-5849"/>
                        <a:pt x="60189" y="210"/>
                        <a:pt x="76863" y="1475"/>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72" name="Google Shape;1172;p44"/>
                <p:cNvSpPr/>
                <p:nvPr/>
              </p:nvSpPr>
              <p:spPr>
                <a:xfrm>
                  <a:off x="8491862" y="2249734"/>
                  <a:ext cx="105551" cy="141586"/>
                </a:xfrm>
                <a:custGeom>
                  <a:rect b="b" l="l" r="r" t="t"/>
                  <a:pathLst>
                    <a:path extrusionOk="0" h="141586" w="105551">
                      <a:moveTo>
                        <a:pt x="24" y="138066"/>
                      </a:moveTo>
                      <a:cubicBezTo>
                        <a:pt x="5248" y="135109"/>
                        <a:pt x="8111" y="132461"/>
                        <a:pt x="10067" y="127738"/>
                      </a:cubicBezTo>
                      <a:cubicBezTo>
                        <a:pt x="10472" y="126736"/>
                        <a:pt x="10830" y="125686"/>
                        <a:pt x="11140" y="124661"/>
                      </a:cubicBezTo>
                      <a:cubicBezTo>
                        <a:pt x="11283" y="124327"/>
                        <a:pt x="11617" y="123539"/>
                        <a:pt x="11784" y="123206"/>
                      </a:cubicBezTo>
                      <a:cubicBezTo>
                        <a:pt x="13812" y="118697"/>
                        <a:pt x="16817" y="115071"/>
                        <a:pt x="19823" y="111970"/>
                      </a:cubicBezTo>
                      <a:cubicBezTo>
                        <a:pt x="25667" y="105792"/>
                        <a:pt x="32942" y="102739"/>
                        <a:pt x="40504" y="99781"/>
                      </a:cubicBezTo>
                      <a:cubicBezTo>
                        <a:pt x="61305" y="91742"/>
                        <a:pt x="64406" y="77239"/>
                        <a:pt x="73995" y="59635"/>
                      </a:cubicBezTo>
                      <a:cubicBezTo>
                        <a:pt x="76452" y="54888"/>
                        <a:pt x="78837" y="49902"/>
                        <a:pt x="80961" y="45012"/>
                      </a:cubicBezTo>
                      <a:cubicBezTo>
                        <a:pt x="84109" y="37737"/>
                        <a:pt x="87616" y="30748"/>
                        <a:pt x="86113" y="22613"/>
                      </a:cubicBezTo>
                      <a:cubicBezTo>
                        <a:pt x="84920" y="15744"/>
                        <a:pt x="80913" y="8540"/>
                        <a:pt x="79219" y="1193"/>
                      </a:cubicBezTo>
                      <a:cubicBezTo>
                        <a:pt x="79219" y="1193"/>
                        <a:pt x="80817" y="0"/>
                        <a:pt x="80817" y="0"/>
                      </a:cubicBezTo>
                      <a:cubicBezTo>
                        <a:pt x="88474" y="4246"/>
                        <a:pt x="95297" y="8468"/>
                        <a:pt x="100425" y="16197"/>
                      </a:cubicBezTo>
                      <a:cubicBezTo>
                        <a:pt x="106794" y="25548"/>
                        <a:pt x="106842" y="38452"/>
                        <a:pt x="102691" y="48519"/>
                      </a:cubicBezTo>
                      <a:cubicBezTo>
                        <a:pt x="99996" y="55484"/>
                        <a:pt x="95535" y="61495"/>
                        <a:pt x="91003" y="67340"/>
                      </a:cubicBezTo>
                      <a:cubicBezTo>
                        <a:pt x="88522" y="70560"/>
                        <a:pt x="85874" y="73685"/>
                        <a:pt x="82916" y="76523"/>
                      </a:cubicBezTo>
                      <a:cubicBezTo>
                        <a:pt x="74067" y="84729"/>
                        <a:pt x="63189" y="90478"/>
                        <a:pt x="54888" y="99232"/>
                      </a:cubicBezTo>
                      <a:cubicBezTo>
                        <a:pt x="49378" y="104742"/>
                        <a:pt x="44965" y="112018"/>
                        <a:pt x="39765" y="117648"/>
                      </a:cubicBezTo>
                      <a:cubicBezTo>
                        <a:pt x="34803" y="123134"/>
                        <a:pt x="29078" y="126545"/>
                        <a:pt x="24355" y="131912"/>
                      </a:cubicBezTo>
                      <a:cubicBezTo>
                        <a:pt x="20371" y="137518"/>
                        <a:pt x="13669" y="141859"/>
                        <a:pt x="6655" y="141573"/>
                      </a:cubicBezTo>
                      <a:cubicBezTo>
                        <a:pt x="4294" y="141501"/>
                        <a:pt x="2052" y="141000"/>
                        <a:pt x="48" y="140046"/>
                      </a:cubicBezTo>
                      <a:lnTo>
                        <a:pt x="0" y="138066"/>
                      </a:lnTo>
                      <a:lnTo>
                        <a:pt x="0" y="138066"/>
                      </a:lnTo>
                      <a:close/>
                    </a:path>
                  </a:pathLst>
                </a:custGeom>
                <a:solidFill>
                  <a:srgbClr val="23013D">
                    <a:alpha val="1709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73" name="Google Shape;1173;p44"/>
                <p:cNvSpPr/>
                <p:nvPr/>
              </p:nvSpPr>
              <p:spPr>
                <a:xfrm>
                  <a:off x="8449401" y="2216605"/>
                  <a:ext cx="81794" cy="148544"/>
                </a:xfrm>
                <a:custGeom>
                  <a:rect b="b" l="l" r="r" t="t"/>
                  <a:pathLst>
                    <a:path extrusionOk="0" h="148544" w="81794">
                      <a:moveTo>
                        <a:pt x="81628" y="9739"/>
                      </a:moveTo>
                      <a:cubicBezTo>
                        <a:pt x="73184" y="13198"/>
                        <a:pt x="64000" y="13031"/>
                        <a:pt x="56295" y="16895"/>
                      </a:cubicBezTo>
                      <a:cubicBezTo>
                        <a:pt x="52597" y="18803"/>
                        <a:pt x="49616" y="21570"/>
                        <a:pt x="46324" y="24099"/>
                      </a:cubicBezTo>
                      <a:cubicBezTo>
                        <a:pt x="45775" y="24433"/>
                        <a:pt x="44940" y="25196"/>
                        <a:pt x="44439" y="25626"/>
                      </a:cubicBezTo>
                      <a:cubicBezTo>
                        <a:pt x="32584" y="34523"/>
                        <a:pt x="25977" y="46045"/>
                        <a:pt x="25618" y="61072"/>
                      </a:cubicBezTo>
                      <a:cubicBezTo>
                        <a:pt x="25500" y="72141"/>
                        <a:pt x="24641" y="82899"/>
                        <a:pt x="24473" y="93943"/>
                      </a:cubicBezTo>
                      <a:cubicBezTo>
                        <a:pt x="24020" y="106061"/>
                        <a:pt x="22661" y="118346"/>
                        <a:pt x="16459" y="129390"/>
                      </a:cubicBezTo>
                      <a:cubicBezTo>
                        <a:pt x="15839" y="130416"/>
                        <a:pt x="15242" y="131418"/>
                        <a:pt x="14479" y="132372"/>
                      </a:cubicBezTo>
                      <a:cubicBezTo>
                        <a:pt x="12738" y="134686"/>
                        <a:pt x="11449" y="135473"/>
                        <a:pt x="10113" y="137858"/>
                      </a:cubicBezTo>
                      <a:cubicBezTo>
                        <a:pt x="8539" y="140387"/>
                        <a:pt x="7657" y="143679"/>
                        <a:pt x="7585" y="147710"/>
                      </a:cubicBezTo>
                      <a:lnTo>
                        <a:pt x="5772" y="148545"/>
                      </a:lnTo>
                      <a:cubicBezTo>
                        <a:pt x="2528" y="145730"/>
                        <a:pt x="334" y="141198"/>
                        <a:pt x="47" y="136260"/>
                      </a:cubicBezTo>
                      <a:cubicBezTo>
                        <a:pt x="-119" y="133803"/>
                        <a:pt x="166" y="131298"/>
                        <a:pt x="739" y="128913"/>
                      </a:cubicBezTo>
                      <a:cubicBezTo>
                        <a:pt x="1383" y="126671"/>
                        <a:pt x="1670" y="125597"/>
                        <a:pt x="1884" y="123641"/>
                      </a:cubicBezTo>
                      <a:cubicBezTo>
                        <a:pt x="2647" y="117129"/>
                        <a:pt x="2218" y="110236"/>
                        <a:pt x="2576" y="103342"/>
                      </a:cubicBezTo>
                      <a:cubicBezTo>
                        <a:pt x="3220" y="91772"/>
                        <a:pt x="5725" y="79750"/>
                        <a:pt x="9756" y="68777"/>
                      </a:cubicBezTo>
                      <a:cubicBezTo>
                        <a:pt x="12738" y="61383"/>
                        <a:pt x="17437" y="54608"/>
                        <a:pt x="20967" y="47571"/>
                      </a:cubicBezTo>
                      <a:cubicBezTo>
                        <a:pt x="23591" y="42347"/>
                        <a:pt x="25881" y="37052"/>
                        <a:pt x="27384" y="31374"/>
                      </a:cubicBezTo>
                      <a:cubicBezTo>
                        <a:pt x="29030" y="25339"/>
                        <a:pt x="30199" y="18899"/>
                        <a:pt x="33634" y="13484"/>
                      </a:cubicBezTo>
                      <a:cubicBezTo>
                        <a:pt x="41458" y="698"/>
                        <a:pt x="57655" y="-2927"/>
                        <a:pt x="70894" y="2320"/>
                      </a:cubicBezTo>
                      <a:cubicBezTo>
                        <a:pt x="74758" y="3752"/>
                        <a:pt x="78216" y="5517"/>
                        <a:pt x="81794" y="7759"/>
                      </a:cubicBezTo>
                      <a:lnTo>
                        <a:pt x="81651" y="9739"/>
                      </a:lnTo>
                      <a:lnTo>
                        <a:pt x="81651" y="9739"/>
                      </a:lnTo>
                      <a:close/>
                    </a:path>
                  </a:pathLst>
                </a:custGeom>
                <a:solidFill>
                  <a:srgbClr val="23013D">
                    <a:alpha val="1709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74" name="Google Shape;1174;p44"/>
                <p:cNvSpPr/>
                <p:nvPr/>
              </p:nvSpPr>
              <p:spPr>
                <a:xfrm>
                  <a:off x="8456769" y="2227922"/>
                  <a:ext cx="130884" cy="160898"/>
                </a:xfrm>
                <a:custGeom>
                  <a:rect b="b" l="l" r="r" t="t"/>
                  <a:pathLst>
                    <a:path extrusionOk="0" h="160898" w="130884">
                      <a:moveTo>
                        <a:pt x="115124" y="22432"/>
                      </a:moveTo>
                      <a:cubicBezTo>
                        <a:pt x="106012" y="10266"/>
                        <a:pt x="92033" y="2609"/>
                        <a:pt x="76862" y="1464"/>
                      </a:cubicBezTo>
                      <a:cubicBezTo>
                        <a:pt x="60188" y="224"/>
                        <a:pt x="43467" y="-5859"/>
                        <a:pt x="28773" y="20953"/>
                      </a:cubicBezTo>
                      <a:cubicBezTo>
                        <a:pt x="1651" y="70426"/>
                        <a:pt x="13244" y="103487"/>
                        <a:pt x="2748" y="122642"/>
                      </a:cubicBezTo>
                      <a:cubicBezTo>
                        <a:pt x="-8153" y="142536"/>
                        <a:pt x="16894" y="156276"/>
                        <a:pt x="16894" y="156276"/>
                      </a:cubicBezTo>
                      <a:cubicBezTo>
                        <a:pt x="16894" y="156276"/>
                        <a:pt x="41940" y="170016"/>
                        <a:pt x="52842" y="150122"/>
                      </a:cubicBezTo>
                      <a:cubicBezTo>
                        <a:pt x="63337" y="130967"/>
                        <a:pt x="97424" y="122952"/>
                        <a:pt x="124546" y="73479"/>
                      </a:cubicBezTo>
                      <a:cubicBezTo>
                        <a:pt x="139240" y="46667"/>
                        <a:pt x="125119" y="35838"/>
                        <a:pt x="115100" y="22456"/>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75" name="Google Shape;1175;p44"/>
                <p:cNvSpPr/>
                <p:nvPr/>
              </p:nvSpPr>
              <p:spPr>
                <a:xfrm>
                  <a:off x="8554694" y="2249710"/>
                  <a:ext cx="23206" cy="52907"/>
                </a:xfrm>
                <a:custGeom>
                  <a:rect b="b" l="l" r="r" t="t"/>
                  <a:pathLst>
                    <a:path extrusionOk="0" h="52907" w="23206">
                      <a:moveTo>
                        <a:pt x="17055" y="52836"/>
                      </a:moveTo>
                      <a:cubicBezTo>
                        <a:pt x="19512" y="45800"/>
                        <a:pt x="22709" y="38476"/>
                        <a:pt x="21850" y="30891"/>
                      </a:cubicBezTo>
                      <a:cubicBezTo>
                        <a:pt x="21469" y="27742"/>
                        <a:pt x="19847" y="24856"/>
                        <a:pt x="18129" y="22280"/>
                      </a:cubicBezTo>
                      <a:cubicBezTo>
                        <a:pt x="15553" y="18630"/>
                        <a:pt x="12595" y="15338"/>
                        <a:pt x="9804" y="11832"/>
                      </a:cubicBezTo>
                      <a:cubicBezTo>
                        <a:pt x="6775" y="7586"/>
                        <a:pt x="3769" y="3745"/>
                        <a:pt x="0" y="167"/>
                      </a:cubicBezTo>
                      <a:lnTo>
                        <a:pt x="119" y="0"/>
                      </a:lnTo>
                      <a:cubicBezTo>
                        <a:pt x="4628" y="2505"/>
                        <a:pt x="8397" y="6464"/>
                        <a:pt x="11474" y="10496"/>
                      </a:cubicBezTo>
                      <a:cubicBezTo>
                        <a:pt x="14647" y="14527"/>
                        <a:pt x="18058" y="18558"/>
                        <a:pt x="20109" y="23353"/>
                      </a:cubicBezTo>
                      <a:cubicBezTo>
                        <a:pt x="21707" y="26931"/>
                        <a:pt x="22685" y="30748"/>
                        <a:pt x="23114" y="34636"/>
                      </a:cubicBezTo>
                      <a:cubicBezTo>
                        <a:pt x="23568" y="39240"/>
                        <a:pt x="22304" y="43844"/>
                        <a:pt x="20252" y="47923"/>
                      </a:cubicBezTo>
                      <a:cubicBezTo>
                        <a:pt x="19441" y="49688"/>
                        <a:pt x="18320" y="51310"/>
                        <a:pt x="17222" y="52908"/>
                      </a:cubicBezTo>
                      <a:lnTo>
                        <a:pt x="17055" y="52813"/>
                      </a:lnTo>
                      <a:lnTo>
                        <a:pt x="17055" y="52813"/>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nvGrpSpPr>
            <p:cNvPr id="1176" name="Google Shape;1176;p44"/>
            <p:cNvGrpSpPr/>
            <p:nvPr/>
          </p:nvGrpSpPr>
          <p:grpSpPr>
            <a:xfrm>
              <a:off x="266229" y="539479"/>
              <a:ext cx="664626" cy="739845"/>
              <a:chOff x="6609515" y="784984"/>
              <a:chExt cx="257787" cy="286962"/>
            </a:xfrm>
          </p:grpSpPr>
          <p:sp>
            <p:nvSpPr>
              <p:cNvPr id="1177" name="Google Shape;1177;p44"/>
              <p:cNvSpPr/>
              <p:nvPr/>
            </p:nvSpPr>
            <p:spPr>
              <a:xfrm>
                <a:off x="6609515" y="784984"/>
                <a:ext cx="257787" cy="286962"/>
              </a:xfrm>
              <a:custGeom>
                <a:rect b="b" l="l" r="r" t="t"/>
                <a:pathLst>
                  <a:path extrusionOk="0" h="286962" w="257787">
                    <a:moveTo>
                      <a:pt x="238240" y="117600"/>
                    </a:moveTo>
                    <a:cubicBezTo>
                      <a:pt x="237453" y="114833"/>
                      <a:pt x="236546" y="112352"/>
                      <a:pt x="235736" y="110229"/>
                    </a:cubicBezTo>
                    <a:cubicBezTo>
                      <a:pt x="235640" y="109990"/>
                      <a:pt x="235545" y="109752"/>
                      <a:pt x="235449" y="109537"/>
                    </a:cubicBezTo>
                    <a:cubicBezTo>
                      <a:pt x="228341" y="92649"/>
                      <a:pt x="216032" y="77621"/>
                      <a:pt x="200813" y="67292"/>
                    </a:cubicBezTo>
                    <a:cubicBezTo>
                      <a:pt x="200694" y="67197"/>
                      <a:pt x="200575" y="67125"/>
                      <a:pt x="200432" y="67053"/>
                    </a:cubicBezTo>
                    <a:cubicBezTo>
                      <a:pt x="192727" y="62044"/>
                      <a:pt x="183830" y="58633"/>
                      <a:pt x="172427" y="56295"/>
                    </a:cubicBezTo>
                    <a:cubicBezTo>
                      <a:pt x="172356" y="56295"/>
                      <a:pt x="172260" y="56271"/>
                      <a:pt x="172189" y="56248"/>
                    </a:cubicBezTo>
                    <a:cubicBezTo>
                      <a:pt x="163840" y="54649"/>
                      <a:pt x="156946" y="53051"/>
                      <a:pt x="150577" y="50523"/>
                    </a:cubicBezTo>
                    <a:cubicBezTo>
                      <a:pt x="145139" y="48328"/>
                      <a:pt x="141513" y="46372"/>
                      <a:pt x="139819" y="44678"/>
                    </a:cubicBezTo>
                    <a:cubicBezTo>
                      <a:pt x="138436" y="42913"/>
                      <a:pt x="137171" y="41387"/>
                      <a:pt x="135859" y="39884"/>
                    </a:cubicBezTo>
                    <a:cubicBezTo>
                      <a:pt x="134762" y="38643"/>
                      <a:pt x="133665" y="37379"/>
                      <a:pt x="132591" y="36139"/>
                    </a:cubicBezTo>
                    <a:cubicBezTo>
                      <a:pt x="125745" y="28267"/>
                      <a:pt x="117993" y="19346"/>
                      <a:pt x="106519" y="11927"/>
                    </a:cubicBezTo>
                    <a:cubicBezTo>
                      <a:pt x="94663" y="4127"/>
                      <a:pt x="81424" y="0"/>
                      <a:pt x="68210" y="0"/>
                    </a:cubicBezTo>
                    <a:cubicBezTo>
                      <a:pt x="47194" y="0"/>
                      <a:pt x="29017" y="10448"/>
                      <a:pt x="18235" y="28672"/>
                    </a:cubicBezTo>
                    <a:cubicBezTo>
                      <a:pt x="3374" y="43271"/>
                      <a:pt x="-2565" y="61352"/>
                      <a:pt x="1013" y="81413"/>
                    </a:cubicBezTo>
                    <a:cubicBezTo>
                      <a:pt x="3947" y="97920"/>
                      <a:pt x="12749" y="112591"/>
                      <a:pt x="20502" y="125543"/>
                    </a:cubicBezTo>
                    <a:cubicBezTo>
                      <a:pt x="21885" y="127857"/>
                      <a:pt x="23269" y="130171"/>
                      <a:pt x="24557" y="132389"/>
                    </a:cubicBezTo>
                    <a:cubicBezTo>
                      <a:pt x="25487" y="134202"/>
                      <a:pt x="25845" y="141334"/>
                      <a:pt x="26083" y="146535"/>
                    </a:cubicBezTo>
                    <a:cubicBezTo>
                      <a:pt x="27157" y="168886"/>
                      <a:pt x="28803" y="202639"/>
                      <a:pt x="63916" y="246626"/>
                    </a:cubicBezTo>
                    <a:cubicBezTo>
                      <a:pt x="90537" y="279950"/>
                      <a:pt x="121070" y="286963"/>
                      <a:pt x="141990" y="286963"/>
                    </a:cubicBezTo>
                    <a:lnTo>
                      <a:pt x="141990" y="286963"/>
                    </a:lnTo>
                    <a:cubicBezTo>
                      <a:pt x="180919" y="286963"/>
                      <a:pt x="211047" y="263824"/>
                      <a:pt x="214338" y="261177"/>
                    </a:cubicBezTo>
                    <a:cubicBezTo>
                      <a:pt x="216462" y="259483"/>
                      <a:pt x="235473" y="243859"/>
                      <a:pt x="247663" y="218526"/>
                    </a:cubicBezTo>
                    <a:cubicBezTo>
                      <a:pt x="263907" y="184796"/>
                      <a:pt x="260496" y="149230"/>
                      <a:pt x="238216" y="117576"/>
                    </a:cubicBezTo>
                    <a:close/>
                  </a:path>
                </a:pathLst>
              </a:custGeom>
              <a:solidFill>
                <a:schemeClr val="accent6"/>
              </a:solidFill>
              <a:ln>
                <a:noFill/>
              </a:ln>
              <a:effectLst>
                <a:outerShdw rotWithShape="0" algn="bl" dir="5100000" dist="47625">
                  <a:schemeClr val="dk1">
                    <a:alpha val="15000"/>
                  </a:schemeClr>
                </a:outerShdw>
              </a:effectLst>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grpSp>
            <p:nvGrpSpPr>
              <p:cNvPr id="1178" name="Google Shape;1178;p44"/>
              <p:cNvGrpSpPr/>
              <p:nvPr/>
            </p:nvGrpSpPr>
            <p:grpSpPr>
              <a:xfrm>
                <a:off x="6638511" y="813066"/>
                <a:ext cx="210150" cy="230802"/>
                <a:chOff x="6638511" y="813066"/>
                <a:chExt cx="210150" cy="230802"/>
              </a:xfrm>
            </p:grpSpPr>
            <p:sp>
              <p:nvSpPr>
                <p:cNvPr id="1179" name="Google Shape;1179;p44"/>
                <p:cNvSpPr/>
                <p:nvPr/>
              </p:nvSpPr>
              <p:spPr>
                <a:xfrm>
                  <a:off x="6638511" y="813066"/>
                  <a:ext cx="210150" cy="230802"/>
                </a:xfrm>
                <a:custGeom>
                  <a:rect b="b" l="l" r="r" t="t"/>
                  <a:pathLst>
                    <a:path extrusionOk="0" h="230802" w="210150">
                      <a:moveTo>
                        <a:pt x="90739" y="32745"/>
                      </a:moveTo>
                      <a:cubicBezTo>
                        <a:pt x="69771" y="13280"/>
                        <a:pt x="46132" y="-14986"/>
                        <a:pt x="15408" y="9535"/>
                      </a:cubicBezTo>
                      <a:cubicBezTo>
                        <a:pt x="-15316" y="34057"/>
                        <a:pt x="7012" y="63350"/>
                        <a:pt x="21347" y="88134"/>
                      </a:cubicBezTo>
                      <a:cubicBezTo>
                        <a:pt x="32845" y="107980"/>
                        <a:pt x="13333" y="142593"/>
                        <a:pt x="58703" y="199436"/>
                      </a:cubicBezTo>
                      <a:cubicBezTo>
                        <a:pt x="109464" y="263031"/>
                        <a:pt x="175611" y="210242"/>
                        <a:pt x="175611" y="210242"/>
                      </a:cubicBezTo>
                      <a:cubicBezTo>
                        <a:pt x="175611" y="210242"/>
                        <a:pt x="241758" y="157430"/>
                        <a:pt x="190973" y="93835"/>
                      </a:cubicBezTo>
                      <a:cubicBezTo>
                        <a:pt x="145603" y="36991"/>
                        <a:pt x="107532" y="48370"/>
                        <a:pt x="90715" y="32745"/>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80" name="Google Shape;1180;p44"/>
                <p:cNvSpPr/>
                <p:nvPr/>
              </p:nvSpPr>
              <p:spPr>
                <a:xfrm>
                  <a:off x="6651312" y="825903"/>
                  <a:ext cx="184502" cy="205143"/>
                </a:xfrm>
                <a:custGeom>
                  <a:rect b="b" l="l" r="r" t="t"/>
                  <a:pathLst>
                    <a:path extrusionOk="0" h="205143" w="184502">
                      <a:moveTo>
                        <a:pt x="154819" y="187387"/>
                      </a:moveTo>
                      <a:cubicBezTo>
                        <a:pt x="154055" y="187983"/>
                        <a:pt x="139290" y="199266"/>
                        <a:pt x="119777" y="203536"/>
                      </a:cubicBezTo>
                      <a:cubicBezTo>
                        <a:pt x="94946" y="208974"/>
                        <a:pt x="73453" y="200602"/>
                        <a:pt x="55896" y="178608"/>
                      </a:cubicBezTo>
                      <a:cubicBezTo>
                        <a:pt x="28179" y="143877"/>
                        <a:pt x="26986" y="119331"/>
                        <a:pt x="26031" y="99604"/>
                      </a:cubicBezTo>
                      <a:cubicBezTo>
                        <a:pt x="25507" y="88584"/>
                        <a:pt x="24982" y="78160"/>
                        <a:pt x="19615" y="68880"/>
                      </a:cubicBezTo>
                      <a:cubicBezTo>
                        <a:pt x="18231" y="66471"/>
                        <a:pt x="16752" y="64014"/>
                        <a:pt x="15273" y="61533"/>
                      </a:cubicBezTo>
                      <a:cubicBezTo>
                        <a:pt x="-1234" y="33982"/>
                        <a:pt x="-6648" y="20481"/>
                        <a:pt x="10598" y="6717"/>
                      </a:cubicBezTo>
                      <a:cubicBezTo>
                        <a:pt x="27844" y="-7047"/>
                        <a:pt x="39819" y="1231"/>
                        <a:pt x="63005" y="23439"/>
                      </a:cubicBezTo>
                      <a:cubicBezTo>
                        <a:pt x="65104" y="25442"/>
                        <a:pt x="67155" y="27422"/>
                        <a:pt x="69207" y="29307"/>
                      </a:cubicBezTo>
                      <a:cubicBezTo>
                        <a:pt x="77079" y="36606"/>
                        <a:pt x="87121" y="39397"/>
                        <a:pt x="97760" y="42355"/>
                      </a:cubicBezTo>
                      <a:cubicBezTo>
                        <a:pt x="116772" y="47650"/>
                        <a:pt x="140458" y="54258"/>
                        <a:pt x="168177" y="88989"/>
                      </a:cubicBezTo>
                      <a:cubicBezTo>
                        <a:pt x="185733" y="110959"/>
                        <a:pt x="189145" y="133787"/>
                        <a:pt x="178339" y="156806"/>
                      </a:cubicBezTo>
                      <a:cubicBezTo>
                        <a:pt x="169847" y="174863"/>
                        <a:pt x="155582" y="186766"/>
                        <a:pt x="154842" y="187387"/>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81" name="Google Shape;1181;p44"/>
                <p:cNvSpPr/>
                <p:nvPr/>
              </p:nvSpPr>
              <p:spPr>
                <a:xfrm rot="-2316908">
                  <a:off x="6712681" y="899866"/>
                  <a:ext cx="88866" cy="103821"/>
                </a:xfrm>
                <a:custGeom>
                  <a:rect b="b" l="l" r="r" t="t"/>
                  <a:pathLst>
                    <a:path extrusionOk="0" h="103669" w="88736">
                      <a:moveTo>
                        <a:pt x="88736" y="51835"/>
                      </a:moveTo>
                      <a:cubicBezTo>
                        <a:pt x="88736" y="80462"/>
                        <a:pt x="68872" y="103669"/>
                        <a:pt x="44368" y="103669"/>
                      </a:cubicBezTo>
                      <a:cubicBezTo>
                        <a:pt x="19864" y="103669"/>
                        <a:pt x="-1" y="80462"/>
                        <a:pt x="-1" y="51835"/>
                      </a:cubicBezTo>
                      <a:cubicBezTo>
                        <a:pt x="-1" y="23207"/>
                        <a:pt x="19864" y="0"/>
                        <a:pt x="44368" y="0"/>
                      </a:cubicBezTo>
                      <a:cubicBezTo>
                        <a:pt x="68872" y="0"/>
                        <a:pt x="88736" y="23207"/>
                        <a:pt x="88736" y="51835"/>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82" name="Google Shape;1182;p44"/>
                <p:cNvSpPr/>
                <p:nvPr/>
              </p:nvSpPr>
              <p:spPr>
                <a:xfrm>
                  <a:off x="6727889" y="907254"/>
                  <a:ext cx="60231" cy="19660"/>
                </a:xfrm>
                <a:custGeom>
                  <a:rect b="b" l="l" r="r" t="t"/>
                  <a:pathLst>
                    <a:path extrusionOk="0" h="19660" w="60231">
                      <a:moveTo>
                        <a:pt x="0" y="8020"/>
                      </a:moveTo>
                      <a:cubicBezTo>
                        <a:pt x="7776" y="100"/>
                        <a:pt x="17557" y="-806"/>
                        <a:pt x="28052" y="482"/>
                      </a:cubicBezTo>
                      <a:cubicBezTo>
                        <a:pt x="35208" y="1007"/>
                        <a:pt x="42293" y="3321"/>
                        <a:pt x="48256" y="7328"/>
                      </a:cubicBezTo>
                      <a:cubicBezTo>
                        <a:pt x="53051" y="10548"/>
                        <a:pt x="57178" y="14723"/>
                        <a:pt x="60231" y="19541"/>
                      </a:cubicBezTo>
                      <a:lnTo>
                        <a:pt x="60065" y="19661"/>
                      </a:lnTo>
                      <a:cubicBezTo>
                        <a:pt x="51072" y="10906"/>
                        <a:pt x="40361" y="3559"/>
                        <a:pt x="27957" y="1174"/>
                      </a:cubicBezTo>
                      <a:cubicBezTo>
                        <a:pt x="23830" y="387"/>
                        <a:pt x="19537" y="959"/>
                        <a:pt x="15505" y="1985"/>
                      </a:cubicBezTo>
                      <a:cubicBezTo>
                        <a:pt x="13502" y="2462"/>
                        <a:pt x="11474" y="2987"/>
                        <a:pt x="9565" y="3702"/>
                      </a:cubicBezTo>
                      <a:cubicBezTo>
                        <a:pt x="7634" y="4299"/>
                        <a:pt x="5678" y="5300"/>
                        <a:pt x="3817" y="6112"/>
                      </a:cubicBezTo>
                      <a:cubicBezTo>
                        <a:pt x="2600" y="6779"/>
                        <a:pt x="1408" y="7495"/>
                        <a:pt x="119" y="8163"/>
                      </a:cubicBezTo>
                      <a:lnTo>
                        <a:pt x="0" y="7996"/>
                      </a:lnTo>
                      <a:lnTo>
                        <a:pt x="0" y="7996"/>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sp>
        <p:nvSpPr>
          <p:cNvPr id="1183" name="Google Shape;1183;p44"/>
          <p:cNvSpPr txBox="1"/>
          <p:nvPr>
            <p:ph idx="4" type="subTitle"/>
          </p:nvPr>
        </p:nvSpPr>
        <p:spPr>
          <a:xfrm>
            <a:off x="5704050" y="4116550"/>
            <a:ext cx="3065400" cy="8262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solidFill>
                  <a:schemeClr val="accent3"/>
                </a:solidFill>
              </a:rPr>
              <a:t>Ingredients text poorly detected</a:t>
            </a:r>
            <a:endParaRPr>
              <a:solidFill>
                <a:schemeClr val="accent3"/>
              </a:solidFill>
            </a:endParaRPr>
          </a:p>
        </p:txBody>
      </p:sp>
      <p:sp>
        <p:nvSpPr>
          <p:cNvPr id="1184" name="Google Shape;1184;p44"/>
          <p:cNvSpPr/>
          <p:nvPr/>
        </p:nvSpPr>
        <p:spPr>
          <a:xfrm>
            <a:off x="577500" y="2747400"/>
            <a:ext cx="2620200" cy="332400"/>
          </a:xfrm>
          <a:prstGeom prst="rect">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Nunito"/>
              <a:ea typeface="Nunito"/>
              <a:cs typeface="Nunito"/>
              <a:sym typeface="Nunito"/>
            </a:endParaRPr>
          </a:p>
        </p:txBody>
      </p:sp>
      <p:sp>
        <p:nvSpPr>
          <p:cNvPr id="1185" name="Google Shape;1185;p44"/>
          <p:cNvSpPr/>
          <p:nvPr/>
        </p:nvSpPr>
        <p:spPr>
          <a:xfrm>
            <a:off x="611300" y="3029250"/>
            <a:ext cx="1419900" cy="256200"/>
          </a:xfrm>
          <a:prstGeom prst="rect">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Nunito"/>
              <a:ea typeface="Nunito"/>
              <a:cs typeface="Nunito"/>
              <a:sym typeface="Nunito"/>
            </a:endParaRPr>
          </a:p>
        </p:txBody>
      </p:sp>
      <p:sp>
        <p:nvSpPr>
          <p:cNvPr id="1186" name="Google Shape;1186;p44"/>
          <p:cNvSpPr/>
          <p:nvPr/>
        </p:nvSpPr>
        <p:spPr>
          <a:xfrm>
            <a:off x="720000" y="3225175"/>
            <a:ext cx="2198400" cy="256200"/>
          </a:xfrm>
          <a:prstGeom prst="rect">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Nunito"/>
              <a:ea typeface="Nunito"/>
              <a:cs typeface="Nunito"/>
              <a:sym typeface="Nunito"/>
            </a:endParaRPr>
          </a:p>
        </p:txBody>
      </p:sp>
      <p:sp>
        <p:nvSpPr>
          <p:cNvPr id="1187" name="Google Shape;1187;p44"/>
          <p:cNvSpPr/>
          <p:nvPr/>
        </p:nvSpPr>
        <p:spPr>
          <a:xfrm>
            <a:off x="4522200" y="2669800"/>
            <a:ext cx="2198400" cy="256200"/>
          </a:xfrm>
          <a:prstGeom prst="rect">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Nunito"/>
              <a:ea typeface="Nunito"/>
              <a:cs typeface="Nunito"/>
              <a:sym typeface="Nunito"/>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184"/>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185"/>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186"/>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91" name="Shape 1191"/>
        <p:cNvGrpSpPr/>
        <p:nvPr/>
      </p:nvGrpSpPr>
      <p:grpSpPr>
        <a:xfrm>
          <a:off x="0" y="0"/>
          <a:ext cx="0" cy="0"/>
          <a:chOff x="0" y="0"/>
          <a:chExt cx="0" cy="0"/>
        </a:xfrm>
      </p:grpSpPr>
      <p:pic>
        <p:nvPicPr>
          <p:cNvPr id="1192" name="Google Shape;1192;p45"/>
          <p:cNvPicPr preferRelativeResize="0"/>
          <p:nvPr/>
        </p:nvPicPr>
        <p:blipFill>
          <a:blip r:embed="rId3">
            <a:alphaModFix/>
          </a:blip>
          <a:stretch>
            <a:fillRect/>
          </a:stretch>
        </p:blipFill>
        <p:spPr>
          <a:xfrm>
            <a:off x="89149" y="2783450"/>
            <a:ext cx="4090450" cy="1818775"/>
          </a:xfrm>
          <a:prstGeom prst="rect">
            <a:avLst/>
          </a:prstGeom>
          <a:noFill/>
          <a:ln>
            <a:noFill/>
          </a:ln>
        </p:spPr>
      </p:pic>
      <p:grpSp>
        <p:nvGrpSpPr>
          <p:cNvPr id="1193" name="Google Shape;1193;p45"/>
          <p:cNvGrpSpPr/>
          <p:nvPr/>
        </p:nvGrpSpPr>
        <p:grpSpPr>
          <a:xfrm>
            <a:off x="182943" y="149620"/>
            <a:ext cx="754207" cy="896613"/>
            <a:chOff x="7177165" y="405444"/>
            <a:chExt cx="253183" cy="300988"/>
          </a:xfrm>
        </p:grpSpPr>
        <p:sp>
          <p:nvSpPr>
            <p:cNvPr id="1194" name="Google Shape;1194;p45"/>
            <p:cNvSpPr/>
            <p:nvPr/>
          </p:nvSpPr>
          <p:spPr>
            <a:xfrm>
              <a:off x="7177165" y="405444"/>
              <a:ext cx="253183" cy="300988"/>
            </a:xfrm>
            <a:custGeom>
              <a:rect b="b" l="l" r="r" t="t"/>
              <a:pathLst>
                <a:path extrusionOk="0" h="300988" w="253183">
                  <a:moveTo>
                    <a:pt x="247497" y="26406"/>
                  </a:moveTo>
                  <a:cubicBezTo>
                    <a:pt x="237383" y="14360"/>
                    <a:pt x="221926" y="7466"/>
                    <a:pt x="205133" y="7466"/>
                  </a:cubicBezTo>
                  <a:cubicBezTo>
                    <a:pt x="191846" y="7466"/>
                    <a:pt x="178965" y="11784"/>
                    <a:pt x="168946" y="19560"/>
                  </a:cubicBezTo>
                  <a:cubicBezTo>
                    <a:pt x="166513" y="21445"/>
                    <a:pt x="164200" y="23425"/>
                    <a:pt x="162076" y="25476"/>
                  </a:cubicBezTo>
                  <a:cubicBezTo>
                    <a:pt x="161027" y="22375"/>
                    <a:pt x="159453" y="19441"/>
                    <a:pt x="157353" y="16769"/>
                  </a:cubicBezTo>
                  <a:cubicBezTo>
                    <a:pt x="150817" y="8349"/>
                    <a:pt x="140441" y="3340"/>
                    <a:pt x="129516" y="3340"/>
                  </a:cubicBezTo>
                  <a:cubicBezTo>
                    <a:pt x="127298" y="3340"/>
                    <a:pt x="125079" y="3554"/>
                    <a:pt x="122932" y="3960"/>
                  </a:cubicBezTo>
                  <a:cubicBezTo>
                    <a:pt x="117350" y="4938"/>
                    <a:pt x="112222" y="7108"/>
                    <a:pt x="107737" y="10186"/>
                  </a:cubicBezTo>
                  <a:cubicBezTo>
                    <a:pt x="104064" y="4962"/>
                    <a:pt x="98315" y="1217"/>
                    <a:pt x="91517" y="286"/>
                  </a:cubicBezTo>
                  <a:lnTo>
                    <a:pt x="91230" y="239"/>
                  </a:lnTo>
                  <a:cubicBezTo>
                    <a:pt x="90109" y="72"/>
                    <a:pt x="89012" y="0"/>
                    <a:pt x="87915" y="0"/>
                  </a:cubicBezTo>
                  <a:cubicBezTo>
                    <a:pt x="76679" y="0"/>
                    <a:pt x="66732" y="7943"/>
                    <a:pt x="64538" y="19274"/>
                  </a:cubicBezTo>
                  <a:cubicBezTo>
                    <a:pt x="63011" y="27098"/>
                    <a:pt x="63011" y="34135"/>
                    <a:pt x="64538" y="40766"/>
                  </a:cubicBezTo>
                  <a:cubicBezTo>
                    <a:pt x="64586" y="40933"/>
                    <a:pt x="64633" y="41124"/>
                    <a:pt x="64657" y="41291"/>
                  </a:cubicBezTo>
                  <a:cubicBezTo>
                    <a:pt x="65348" y="44058"/>
                    <a:pt x="66303" y="46706"/>
                    <a:pt x="67472" y="49163"/>
                  </a:cubicBezTo>
                  <a:cubicBezTo>
                    <a:pt x="67161" y="49163"/>
                    <a:pt x="66852" y="49139"/>
                    <a:pt x="66517" y="49115"/>
                  </a:cubicBezTo>
                  <a:cubicBezTo>
                    <a:pt x="66351" y="49115"/>
                    <a:pt x="65683" y="49115"/>
                    <a:pt x="65611" y="49115"/>
                  </a:cubicBezTo>
                  <a:cubicBezTo>
                    <a:pt x="44906" y="49115"/>
                    <a:pt x="26443" y="63618"/>
                    <a:pt x="21696" y="83608"/>
                  </a:cubicBezTo>
                  <a:cubicBezTo>
                    <a:pt x="21648" y="83775"/>
                    <a:pt x="21625" y="83966"/>
                    <a:pt x="21577" y="84133"/>
                  </a:cubicBezTo>
                  <a:cubicBezTo>
                    <a:pt x="20456" y="89357"/>
                    <a:pt x="20217" y="94891"/>
                    <a:pt x="20837" y="100926"/>
                  </a:cubicBezTo>
                  <a:cubicBezTo>
                    <a:pt x="15089" y="107605"/>
                    <a:pt x="11034" y="115620"/>
                    <a:pt x="9077" y="124470"/>
                  </a:cubicBezTo>
                  <a:cubicBezTo>
                    <a:pt x="6906" y="134250"/>
                    <a:pt x="7456" y="144221"/>
                    <a:pt x="10580" y="153452"/>
                  </a:cubicBezTo>
                  <a:cubicBezTo>
                    <a:pt x="9245" y="155456"/>
                    <a:pt x="8052" y="157579"/>
                    <a:pt x="7002" y="159774"/>
                  </a:cubicBezTo>
                  <a:cubicBezTo>
                    <a:pt x="1086" y="172011"/>
                    <a:pt x="61" y="185822"/>
                    <a:pt x="3806" y="198536"/>
                  </a:cubicBezTo>
                  <a:cubicBezTo>
                    <a:pt x="3233" y="201637"/>
                    <a:pt x="3018" y="204834"/>
                    <a:pt x="3162" y="208197"/>
                  </a:cubicBezTo>
                  <a:cubicBezTo>
                    <a:pt x="3162" y="208340"/>
                    <a:pt x="3233" y="209342"/>
                    <a:pt x="3257" y="209676"/>
                  </a:cubicBezTo>
                  <a:cubicBezTo>
                    <a:pt x="228" y="217428"/>
                    <a:pt x="-369" y="225897"/>
                    <a:pt x="1587" y="233864"/>
                  </a:cubicBezTo>
                  <a:cubicBezTo>
                    <a:pt x="-1919" y="248057"/>
                    <a:pt x="394" y="263300"/>
                    <a:pt x="8433" y="275918"/>
                  </a:cubicBezTo>
                  <a:cubicBezTo>
                    <a:pt x="18428" y="291614"/>
                    <a:pt x="35507" y="300989"/>
                    <a:pt x="54113" y="300989"/>
                  </a:cubicBezTo>
                  <a:cubicBezTo>
                    <a:pt x="63774" y="300989"/>
                    <a:pt x="73196" y="298412"/>
                    <a:pt x="81521" y="293522"/>
                  </a:cubicBezTo>
                  <a:cubicBezTo>
                    <a:pt x="89584" y="298150"/>
                    <a:pt x="98839" y="300679"/>
                    <a:pt x="108500" y="300679"/>
                  </a:cubicBezTo>
                  <a:cubicBezTo>
                    <a:pt x="118782" y="300679"/>
                    <a:pt x="128824" y="297745"/>
                    <a:pt x="137530" y="292210"/>
                  </a:cubicBezTo>
                  <a:cubicBezTo>
                    <a:pt x="149434" y="284625"/>
                    <a:pt x="157544" y="272841"/>
                    <a:pt x="160860" y="259745"/>
                  </a:cubicBezTo>
                  <a:cubicBezTo>
                    <a:pt x="166060" y="258338"/>
                    <a:pt x="171069" y="256119"/>
                    <a:pt x="175673" y="253185"/>
                  </a:cubicBezTo>
                  <a:cubicBezTo>
                    <a:pt x="187147" y="245886"/>
                    <a:pt x="195281" y="234699"/>
                    <a:pt x="198812" y="221889"/>
                  </a:cubicBezTo>
                  <a:cubicBezTo>
                    <a:pt x="199598" y="221006"/>
                    <a:pt x="200362" y="220100"/>
                    <a:pt x="201078" y="219146"/>
                  </a:cubicBezTo>
                  <a:cubicBezTo>
                    <a:pt x="203892" y="217977"/>
                    <a:pt x="206588" y="216546"/>
                    <a:pt x="209188" y="214900"/>
                  </a:cubicBezTo>
                  <a:cubicBezTo>
                    <a:pt x="223286" y="205931"/>
                    <a:pt x="232231" y="191046"/>
                    <a:pt x="233948" y="174849"/>
                  </a:cubicBezTo>
                  <a:cubicBezTo>
                    <a:pt x="236405" y="171820"/>
                    <a:pt x="238504" y="168504"/>
                    <a:pt x="240269" y="164950"/>
                  </a:cubicBezTo>
                  <a:cubicBezTo>
                    <a:pt x="246305" y="152760"/>
                    <a:pt x="247449" y="138973"/>
                    <a:pt x="243824" y="126211"/>
                  </a:cubicBezTo>
                  <a:cubicBezTo>
                    <a:pt x="244420" y="123134"/>
                    <a:pt x="244659" y="119914"/>
                    <a:pt x="244563" y="116550"/>
                  </a:cubicBezTo>
                  <a:cubicBezTo>
                    <a:pt x="244563" y="116383"/>
                    <a:pt x="244563" y="116240"/>
                    <a:pt x="244563" y="116073"/>
                  </a:cubicBezTo>
                  <a:cubicBezTo>
                    <a:pt x="243442" y="94247"/>
                    <a:pt x="226338" y="76046"/>
                    <a:pt x="205133" y="73613"/>
                  </a:cubicBezTo>
                  <a:cubicBezTo>
                    <a:pt x="206469" y="72921"/>
                    <a:pt x="207923" y="72230"/>
                    <a:pt x="209594" y="71442"/>
                  </a:cubicBezTo>
                  <a:cubicBezTo>
                    <a:pt x="212742" y="69940"/>
                    <a:pt x="215247" y="69009"/>
                    <a:pt x="217799" y="68413"/>
                  </a:cubicBezTo>
                  <a:cubicBezTo>
                    <a:pt x="221115" y="67626"/>
                    <a:pt x="224931" y="67173"/>
                    <a:pt x="229487" y="66982"/>
                  </a:cubicBezTo>
                  <a:cubicBezTo>
                    <a:pt x="237932" y="66648"/>
                    <a:pt x="245589" y="61877"/>
                    <a:pt x="249573" y="54411"/>
                  </a:cubicBezTo>
                  <a:lnTo>
                    <a:pt x="250360" y="52932"/>
                  </a:lnTo>
                  <a:cubicBezTo>
                    <a:pt x="254963" y="44321"/>
                    <a:pt x="253866" y="33777"/>
                    <a:pt x="247593" y="26311"/>
                  </a:cubicBezTo>
                  <a:close/>
                </a:path>
              </a:pathLst>
            </a:custGeom>
            <a:solidFill>
              <a:schemeClr val="accent6"/>
            </a:solidFill>
            <a:ln>
              <a:noFill/>
            </a:ln>
            <a:effectLst>
              <a:outerShdw rotWithShape="0" algn="bl" dir="5100000" dist="47625">
                <a:schemeClr val="dk1">
                  <a:alpha val="15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195" name="Google Shape;1195;p45"/>
            <p:cNvGrpSpPr/>
            <p:nvPr/>
          </p:nvGrpSpPr>
          <p:grpSpPr>
            <a:xfrm>
              <a:off x="7194890" y="420612"/>
              <a:ext cx="205512" cy="257207"/>
              <a:chOff x="7194890" y="420612"/>
              <a:chExt cx="205512" cy="257207"/>
            </a:xfrm>
          </p:grpSpPr>
          <p:sp>
            <p:nvSpPr>
              <p:cNvPr id="1196" name="Google Shape;1196;p45"/>
              <p:cNvSpPr/>
              <p:nvPr/>
            </p:nvSpPr>
            <p:spPr>
              <a:xfrm>
                <a:off x="7293877" y="473786"/>
                <a:ext cx="40426" cy="82832"/>
              </a:xfrm>
              <a:custGeom>
                <a:rect b="b" l="l" r="r" t="t"/>
                <a:pathLst>
                  <a:path extrusionOk="0" h="82832" w="40426">
                    <a:moveTo>
                      <a:pt x="40427" y="859"/>
                    </a:moveTo>
                    <a:cubicBezTo>
                      <a:pt x="35489" y="13310"/>
                      <a:pt x="28476" y="30700"/>
                      <a:pt x="23848" y="43032"/>
                    </a:cubicBezTo>
                    <a:cubicBezTo>
                      <a:pt x="22513" y="46515"/>
                      <a:pt x="21606" y="50141"/>
                      <a:pt x="20652" y="53695"/>
                    </a:cubicBezTo>
                    <a:cubicBezTo>
                      <a:pt x="18887" y="60613"/>
                      <a:pt x="15141" y="66743"/>
                      <a:pt x="11730" y="72754"/>
                    </a:cubicBezTo>
                    <a:cubicBezTo>
                      <a:pt x="10538" y="74901"/>
                      <a:pt x="9393" y="76738"/>
                      <a:pt x="8677" y="78956"/>
                    </a:cubicBezTo>
                    <a:cubicBezTo>
                      <a:pt x="8486" y="79624"/>
                      <a:pt x="8462" y="80388"/>
                      <a:pt x="8915" y="81294"/>
                    </a:cubicBezTo>
                    <a:lnTo>
                      <a:pt x="8247" y="82821"/>
                    </a:lnTo>
                    <a:cubicBezTo>
                      <a:pt x="7604" y="82869"/>
                      <a:pt x="6936" y="82773"/>
                      <a:pt x="6244" y="82535"/>
                    </a:cubicBezTo>
                    <a:cubicBezTo>
                      <a:pt x="1902" y="80626"/>
                      <a:pt x="566" y="74973"/>
                      <a:pt x="137" y="70918"/>
                    </a:cubicBezTo>
                    <a:cubicBezTo>
                      <a:pt x="-531" y="62330"/>
                      <a:pt x="1234" y="54244"/>
                      <a:pt x="5552" y="47111"/>
                    </a:cubicBezTo>
                    <a:cubicBezTo>
                      <a:pt x="9822" y="40528"/>
                      <a:pt x="13853" y="33992"/>
                      <a:pt x="18099" y="27456"/>
                    </a:cubicBezTo>
                    <a:cubicBezTo>
                      <a:pt x="24635" y="17962"/>
                      <a:pt x="31458" y="8731"/>
                      <a:pt x="39019" y="0"/>
                    </a:cubicBezTo>
                    <a:lnTo>
                      <a:pt x="40427" y="883"/>
                    </a:lnTo>
                    <a:lnTo>
                      <a:pt x="40427" y="883"/>
                    </a:lnTo>
                    <a:close/>
                  </a:path>
                </a:pathLst>
              </a:custGeom>
              <a:solidFill>
                <a:srgbClr val="96A93D"/>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97" name="Google Shape;1197;p45"/>
              <p:cNvSpPr/>
              <p:nvPr/>
            </p:nvSpPr>
            <p:spPr>
              <a:xfrm>
                <a:off x="7249278" y="616994"/>
                <a:ext cx="60515" cy="60515"/>
              </a:xfrm>
              <a:custGeom>
                <a:rect b="b" l="l" r="r" t="t"/>
                <a:pathLst>
                  <a:path extrusionOk="0" h="60515" w="60515">
                    <a:moveTo>
                      <a:pt x="4734" y="46502"/>
                    </a:moveTo>
                    <a:cubicBezTo>
                      <a:pt x="-4235" y="32404"/>
                      <a:pt x="-85" y="13703"/>
                      <a:pt x="14013" y="4734"/>
                    </a:cubicBezTo>
                    <a:cubicBezTo>
                      <a:pt x="28111" y="-4235"/>
                      <a:pt x="46813" y="-85"/>
                      <a:pt x="55782" y="14013"/>
                    </a:cubicBezTo>
                    <a:cubicBezTo>
                      <a:pt x="64751" y="28111"/>
                      <a:pt x="60600" y="46812"/>
                      <a:pt x="46502" y="55781"/>
                    </a:cubicBezTo>
                    <a:cubicBezTo>
                      <a:pt x="32405" y="64750"/>
                      <a:pt x="13703" y="60600"/>
                      <a:pt x="4734" y="46502"/>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98" name="Google Shape;1198;p45"/>
              <p:cNvSpPr/>
              <p:nvPr/>
            </p:nvSpPr>
            <p:spPr>
              <a:xfrm>
                <a:off x="7202858" y="577301"/>
                <a:ext cx="60515" cy="60515"/>
              </a:xfrm>
              <a:custGeom>
                <a:rect b="b" l="l" r="r" t="t"/>
                <a:pathLst>
                  <a:path extrusionOk="0" h="60515" w="60515">
                    <a:moveTo>
                      <a:pt x="4734" y="46502"/>
                    </a:moveTo>
                    <a:cubicBezTo>
                      <a:pt x="-4235" y="32405"/>
                      <a:pt x="-85" y="13703"/>
                      <a:pt x="14013" y="4734"/>
                    </a:cubicBezTo>
                    <a:cubicBezTo>
                      <a:pt x="28111" y="-4235"/>
                      <a:pt x="46812" y="-85"/>
                      <a:pt x="55781" y="14013"/>
                    </a:cubicBezTo>
                    <a:cubicBezTo>
                      <a:pt x="64750" y="28111"/>
                      <a:pt x="60600" y="46812"/>
                      <a:pt x="46502" y="55781"/>
                    </a:cubicBezTo>
                    <a:cubicBezTo>
                      <a:pt x="32405" y="64750"/>
                      <a:pt x="13703" y="60600"/>
                      <a:pt x="4734" y="46502"/>
                    </a:cubicBezTo>
                    <a:close/>
                  </a:path>
                </a:pathLst>
              </a:custGeom>
              <a:solidFill>
                <a:srgbClr val="1C1B1B"/>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99" name="Google Shape;1199;p45"/>
              <p:cNvSpPr/>
              <p:nvPr/>
            </p:nvSpPr>
            <p:spPr>
              <a:xfrm>
                <a:off x="7254383" y="552064"/>
                <a:ext cx="60515" cy="60515"/>
              </a:xfrm>
              <a:custGeom>
                <a:rect b="b" l="l" r="r" t="t"/>
                <a:pathLst>
                  <a:path extrusionOk="0" h="60515" w="60515">
                    <a:moveTo>
                      <a:pt x="4734" y="46502"/>
                    </a:moveTo>
                    <a:cubicBezTo>
                      <a:pt x="-4235" y="32405"/>
                      <a:pt x="-85" y="13703"/>
                      <a:pt x="14013" y="4734"/>
                    </a:cubicBezTo>
                    <a:cubicBezTo>
                      <a:pt x="28110" y="-4235"/>
                      <a:pt x="46812" y="-85"/>
                      <a:pt x="55781" y="14013"/>
                    </a:cubicBezTo>
                    <a:cubicBezTo>
                      <a:pt x="64750" y="28111"/>
                      <a:pt x="60600" y="46812"/>
                      <a:pt x="46502" y="55781"/>
                    </a:cubicBezTo>
                    <a:cubicBezTo>
                      <a:pt x="32404" y="64750"/>
                      <a:pt x="13703" y="60600"/>
                      <a:pt x="4734" y="46502"/>
                    </a:cubicBezTo>
                    <a:close/>
                  </a:path>
                </a:pathLst>
              </a:custGeom>
              <a:solidFill>
                <a:srgbClr val="1C1B1B"/>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00" name="Google Shape;1200;p45"/>
              <p:cNvSpPr/>
              <p:nvPr/>
            </p:nvSpPr>
            <p:spPr>
              <a:xfrm>
                <a:off x="7202691" y="506622"/>
                <a:ext cx="60515" cy="60515"/>
              </a:xfrm>
              <a:custGeom>
                <a:rect b="b" l="l" r="r" t="t"/>
                <a:pathLst>
                  <a:path extrusionOk="0" h="60515" w="60515">
                    <a:moveTo>
                      <a:pt x="4734" y="46502"/>
                    </a:moveTo>
                    <a:cubicBezTo>
                      <a:pt x="-4235" y="32405"/>
                      <a:pt x="-85" y="13703"/>
                      <a:pt x="14013" y="4734"/>
                    </a:cubicBezTo>
                    <a:cubicBezTo>
                      <a:pt x="28111" y="-4235"/>
                      <a:pt x="46813" y="-85"/>
                      <a:pt x="55782" y="14013"/>
                    </a:cubicBezTo>
                    <a:cubicBezTo>
                      <a:pt x="64751" y="28111"/>
                      <a:pt x="60600" y="46812"/>
                      <a:pt x="46502" y="55781"/>
                    </a:cubicBezTo>
                    <a:cubicBezTo>
                      <a:pt x="32405" y="64750"/>
                      <a:pt x="13703" y="60600"/>
                      <a:pt x="4734" y="46502"/>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01" name="Google Shape;1201;p45"/>
              <p:cNvSpPr/>
              <p:nvPr/>
            </p:nvSpPr>
            <p:spPr>
              <a:xfrm>
                <a:off x="7320935" y="539707"/>
                <a:ext cx="60515" cy="60515"/>
              </a:xfrm>
              <a:custGeom>
                <a:rect b="b" l="l" r="r" t="t"/>
                <a:pathLst>
                  <a:path extrusionOk="0" h="60515" w="60515">
                    <a:moveTo>
                      <a:pt x="4734" y="46502"/>
                    </a:moveTo>
                    <a:cubicBezTo>
                      <a:pt x="-4235" y="32404"/>
                      <a:pt x="-85" y="13703"/>
                      <a:pt x="14013" y="4734"/>
                    </a:cubicBezTo>
                    <a:cubicBezTo>
                      <a:pt x="28111" y="-4235"/>
                      <a:pt x="46812" y="-85"/>
                      <a:pt x="55781" y="14013"/>
                    </a:cubicBezTo>
                    <a:cubicBezTo>
                      <a:pt x="64750" y="28111"/>
                      <a:pt x="60600" y="46812"/>
                      <a:pt x="46502" y="55781"/>
                    </a:cubicBezTo>
                    <a:cubicBezTo>
                      <a:pt x="32405" y="64750"/>
                      <a:pt x="13703" y="60600"/>
                      <a:pt x="4734" y="46502"/>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202" name="Google Shape;1202;p45"/>
              <p:cNvGrpSpPr/>
              <p:nvPr/>
            </p:nvGrpSpPr>
            <p:grpSpPr>
              <a:xfrm>
                <a:off x="7332552" y="511417"/>
                <a:ext cx="60514" cy="60514"/>
                <a:chOff x="7332552" y="511417"/>
                <a:chExt cx="60514" cy="60514"/>
              </a:xfrm>
            </p:grpSpPr>
            <p:sp>
              <p:nvSpPr>
                <p:cNvPr id="1203" name="Google Shape;1203;p45"/>
                <p:cNvSpPr/>
                <p:nvPr/>
              </p:nvSpPr>
              <p:spPr>
                <a:xfrm>
                  <a:off x="7332552" y="511417"/>
                  <a:ext cx="60514" cy="60514"/>
                </a:xfrm>
                <a:custGeom>
                  <a:rect b="b" l="l" r="r" t="t"/>
                  <a:pathLst>
                    <a:path extrusionOk="0" h="60514" w="60514">
                      <a:moveTo>
                        <a:pt x="16851" y="57379"/>
                      </a:moveTo>
                      <a:cubicBezTo>
                        <a:pt x="1871" y="49960"/>
                        <a:pt x="-4259" y="31831"/>
                        <a:pt x="3135" y="16851"/>
                      </a:cubicBezTo>
                      <a:cubicBezTo>
                        <a:pt x="10554" y="1871"/>
                        <a:pt x="28683" y="-4259"/>
                        <a:pt x="43663" y="3135"/>
                      </a:cubicBezTo>
                      <a:cubicBezTo>
                        <a:pt x="58643" y="10554"/>
                        <a:pt x="64774" y="28683"/>
                        <a:pt x="57379" y="43663"/>
                      </a:cubicBezTo>
                      <a:cubicBezTo>
                        <a:pt x="49961" y="58643"/>
                        <a:pt x="31831" y="64774"/>
                        <a:pt x="16851" y="57379"/>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04" name="Google Shape;1204;p45"/>
                <p:cNvSpPr/>
                <p:nvPr/>
              </p:nvSpPr>
              <p:spPr>
                <a:xfrm>
                  <a:off x="7351980" y="552385"/>
                  <a:ext cx="32727" cy="14976"/>
                </a:xfrm>
                <a:custGeom>
                  <a:rect b="b" l="l" r="r" t="t"/>
                  <a:pathLst>
                    <a:path extrusionOk="0" h="14976" w="32727">
                      <a:moveTo>
                        <a:pt x="32728" y="119"/>
                      </a:moveTo>
                      <a:cubicBezTo>
                        <a:pt x="28004" y="12165"/>
                        <a:pt x="10901" y="20037"/>
                        <a:pt x="0" y="11187"/>
                      </a:cubicBezTo>
                      <a:lnTo>
                        <a:pt x="119" y="10949"/>
                      </a:lnTo>
                      <a:cubicBezTo>
                        <a:pt x="9065" y="12953"/>
                        <a:pt x="18964" y="13143"/>
                        <a:pt x="26383" y="7061"/>
                      </a:cubicBezTo>
                      <a:cubicBezTo>
                        <a:pt x="28840" y="5176"/>
                        <a:pt x="30891" y="2743"/>
                        <a:pt x="32489" y="0"/>
                      </a:cubicBezTo>
                      <a:lnTo>
                        <a:pt x="32728" y="119"/>
                      </a:lnTo>
                      <a:lnTo>
                        <a:pt x="32728" y="119"/>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205" name="Google Shape;1205;p45"/>
              <p:cNvGrpSpPr/>
              <p:nvPr/>
            </p:nvGrpSpPr>
            <p:grpSpPr>
              <a:xfrm>
                <a:off x="7289918" y="521811"/>
                <a:ext cx="60527" cy="60527"/>
                <a:chOff x="7289918" y="521811"/>
                <a:chExt cx="60527" cy="60527"/>
              </a:xfrm>
            </p:grpSpPr>
            <p:sp>
              <p:nvSpPr>
                <p:cNvPr id="1206" name="Google Shape;1206;p45"/>
                <p:cNvSpPr/>
                <p:nvPr/>
              </p:nvSpPr>
              <p:spPr>
                <a:xfrm>
                  <a:off x="7289918" y="521811"/>
                  <a:ext cx="60527" cy="60527"/>
                </a:xfrm>
                <a:custGeom>
                  <a:rect b="b" l="l" r="r" t="t"/>
                  <a:pathLst>
                    <a:path extrusionOk="0" h="60527" w="60527">
                      <a:moveTo>
                        <a:pt x="56503" y="45339"/>
                      </a:moveTo>
                      <a:cubicBezTo>
                        <a:pt x="48178" y="59819"/>
                        <a:pt x="29691" y="64828"/>
                        <a:pt x="15188" y="56503"/>
                      </a:cubicBezTo>
                      <a:cubicBezTo>
                        <a:pt x="709" y="48178"/>
                        <a:pt x="-4301" y="29691"/>
                        <a:pt x="4024" y="15188"/>
                      </a:cubicBezTo>
                      <a:cubicBezTo>
                        <a:pt x="12349" y="709"/>
                        <a:pt x="30836" y="-4301"/>
                        <a:pt x="45340" y="4025"/>
                      </a:cubicBezTo>
                      <a:cubicBezTo>
                        <a:pt x="59819" y="12349"/>
                        <a:pt x="64828" y="30836"/>
                        <a:pt x="56503" y="45339"/>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07" name="Google Shape;1207;p45"/>
                <p:cNvSpPr/>
                <p:nvPr/>
              </p:nvSpPr>
              <p:spPr>
                <a:xfrm>
                  <a:off x="7332229" y="530892"/>
                  <a:ext cx="13650" cy="33371"/>
                </a:xfrm>
                <a:custGeom>
                  <a:rect b="b" l="l" r="r" t="t"/>
                  <a:pathLst>
                    <a:path extrusionOk="0" h="33371" w="13650">
                      <a:moveTo>
                        <a:pt x="143" y="0"/>
                      </a:moveTo>
                      <a:cubicBezTo>
                        <a:pt x="11879" y="5463"/>
                        <a:pt x="18654" y="23019"/>
                        <a:pt x="9160" y="33372"/>
                      </a:cubicBezTo>
                      <a:lnTo>
                        <a:pt x="8921" y="33229"/>
                      </a:lnTo>
                      <a:cubicBezTo>
                        <a:pt x="11474" y="24426"/>
                        <a:pt x="12285" y="14551"/>
                        <a:pt x="6655" y="6775"/>
                      </a:cubicBezTo>
                      <a:cubicBezTo>
                        <a:pt x="4914" y="4198"/>
                        <a:pt x="2624" y="2004"/>
                        <a:pt x="0" y="239"/>
                      </a:cubicBezTo>
                      <a:lnTo>
                        <a:pt x="143" y="0"/>
                      </a:lnTo>
                      <a:lnTo>
                        <a:pt x="143" y="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208" name="Google Shape;1208;p45"/>
              <p:cNvGrpSpPr/>
              <p:nvPr/>
            </p:nvGrpSpPr>
            <p:grpSpPr>
              <a:xfrm>
                <a:off x="7228447" y="473745"/>
                <a:ext cx="60527" cy="60527"/>
                <a:chOff x="7228447" y="473745"/>
                <a:chExt cx="60527" cy="60527"/>
              </a:xfrm>
            </p:grpSpPr>
            <p:sp>
              <p:nvSpPr>
                <p:cNvPr id="1209" name="Google Shape;1209;p45"/>
                <p:cNvSpPr/>
                <p:nvPr/>
              </p:nvSpPr>
              <p:spPr>
                <a:xfrm>
                  <a:off x="7228447" y="473745"/>
                  <a:ext cx="60527" cy="60527"/>
                </a:xfrm>
                <a:custGeom>
                  <a:rect b="b" l="l" r="r" t="t"/>
                  <a:pathLst>
                    <a:path extrusionOk="0" h="60527" w="60527">
                      <a:moveTo>
                        <a:pt x="56503" y="45339"/>
                      </a:moveTo>
                      <a:cubicBezTo>
                        <a:pt x="48178" y="59819"/>
                        <a:pt x="29691" y="64828"/>
                        <a:pt x="15188" y="56503"/>
                      </a:cubicBezTo>
                      <a:cubicBezTo>
                        <a:pt x="709" y="48178"/>
                        <a:pt x="-4301" y="29691"/>
                        <a:pt x="4024" y="15188"/>
                      </a:cubicBezTo>
                      <a:cubicBezTo>
                        <a:pt x="12349" y="709"/>
                        <a:pt x="30836" y="-4301"/>
                        <a:pt x="45340" y="4024"/>
                      </a:cubicBezTo>
                      <a:cubicBezTo>
                        <a:pt x="59819" y="12350"/>
                        <a:pt x="64828" y="30836"/>
                        <a:pt x="56503" y="45339"/>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10" name="Google Shape;1210;p45"/>
                <p:cNvSpPr/>
                <p:nvPr/>
              </p:nvSpPr>
              <p:spPr>
                <a:xfrm>
                  <a:off x="7270733" y="482803"/>
                  <a:ext cx="13650" cy="33371"/>
                </a:xfrm>
                <a:custGeom>
                  <a:rect b="b" l="l" r="r" t="t"/>
                  <a:pathLst>
                    <a:path extrusionOk="0" h="33371" w="13650">
                      <a:moveTo>
                        <a:pt x="143" y="0"/>
                      </a:moveTo>
                      <a:cubicBezTo>
                        <a:pt x="11879" y="5463"/>
                        <a:pt x="18654" y="23019"/>
                        <a:pt x="9160" y="33372"/>
                      </a:cubicBezTo>
                      <a:lnTo>
                        <a:pt x="8921" y="33229"/>
                      </a:lnTo>
                      <a:cubicBezTo>
                        <a:pt x="11474" y="24426"/>
                        <a:pt x="12285" y="14551"/>
                        <a:pt x="6655" y="6775"/>
                      </a:cubicBezTo>
                      <a:cubicBezTo>
                        <a:pt x="4914" y="4198"/>
                        <a:pt x="2624" y="2004"/>
                        <a:pt x="0" y="239"/>
                      </a:cubicBezTo>
                      <a:lnTo>
                        <a:pt x="143" y="0"/>
                      </a:lnTo>
                      <a:lnTo>
                        <a:pt x="143" y="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211" name="Google Shape;1211;p45"/>
              <p:cNvGrpSpPr/>
              <p:nvPr/>
            </p:nvGrpSpPr>
            <p:grpSpPr>
              <a:xfrm>
                <a:off x="7241925" y="524936"/>
                <a:ext cx="60527" cy="60527"/>
                <a:chOff x="7241925" y="524936"/>
                <a:chExt cx="60527" cy="60527"/>
              </a:xfrm>
            </p:grpSpPr>
            <p:sp>
              <p:nvSpPr>
                <p:cNvPr id="1212" name="Google Shape;1212;p45"/>
                <p:cNvSpPr/>
                <p:nvPr/>
              </p:nvSpPr>
              <p:spPr>
                <a:xfrm>
                  <a:off x="7241925" y="524936"/>
                  <a:ext cx="60527" cy="60527"/>
                </a:xfrm>
                <a:custGeom>
                  <a:rect b="b" l="l" r="r" t="t"/>
                  <a:pathLst>
                    <a:path extrusionOk="0" h="60527" w="60527">
                      <a:moveTo>
                        <a:pt x="56503" y="45339"/>
                      </a:moveTo>
                      <a:cubicBezTo>
                        <a:pt x="48178" y="59819"/>
                        <a:pt x="29691" y="64828"/>
                        <a:pt x="15188" y="56503"/>
                      </a:cubicBezTo>
                      <a:cubicBezTo>
                        <a:pt x="709" y="48178"/>
                        <a:pt x="-4300" y="29691"/>
                        <a:pt x="4025" y="15188"/>
                      </a:cubicBezTo>
                      <a:cubicBezTo>
                        <a:pt x="12350" y="709"/>
                        <a:pt x="30836" y="-4301"/>
                        <a:pt x="45339" y="4025"/>
                      </a:cubicBezTo>
                      <a:cubicBezTo>
                        <a:pt x="59819" y="12350"/>
                        <a:pt x="64828" y="30836"/>
                        <a:pt x="56503" y="45339"/>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13" name="Google Shape;1213;p45"/>
                <p:cNvSpPr/>
                <p:nvPr/>
              </p:nvSpPr>
              <p:spPr>
                <a:xfrm>
                  <a:off x="7284211" y="534017"/>
                  <a:ext cx="13649" cy="33371"/>
                </a:xfrm>
                <a:custGeom>
                  <a:rect b="b" l="l" r="r" t="t"/>
                  <a:pathLst>
                    <a:path extrusionOk="0" h="33371" w="13649">
                      <a:moveTo>
                        <a:pt x="143" y="0"/>
                      </a:moveTo>
                      <a:cubicBezTo>
                        <a:pt x="11879" y="5463"/>
                        <a:pt x="18653" y="23019"/>
                        <a:pt x="9160" y="33372"/>
                      </a:cubicBezTo>
                      <a:cubicBezTo>
                        <a:pt x="9160" y="33372"/>
                        <a:pt x="8921" y="33229"/>
                        <a:pt x="8921" y="33229"/>
                      </a:cubicBezTo>
                      <a:cubicBezTo>
                        <a:pt x="11473" y="24426"/>
                        <a:pt x="12285" y="14551"/>
                        <a:pt x="6655" y="6775"/>
                      </a:cubicBezTo>
                      <a:cubicBezTo>
                        <a:pt x="4913" y="4198"/>
                        <a:pt x="2624" y="2004"/>
                        <a:pt x="0" y="239"/>
                      </a:cubicBezTo>
                      <a:lnTo>
                        <a:pt x="143" y="0"/>
                      </a:lnTo>
                      <a:lnTo>
                        <a:pt x="143" y="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214" name="Google Shape;1214;p45"/>
              <p:cNvGrpSpPr/>
              <p:nvPr/>
            </p:nvGrpSpPr>
            <p:grpSpPr>
              <a:xfrm>
                <a:off x="7196496" y="553701"/>
                <a:ext cx="69912" cy="74130"/>
                <a:chOff x="7196496" y="553701"/>
                <a:chExt cx="69912" cy="74130"/>
              </a:xfrm>
            </p:grpSpPr>
            <p:sp>
              <p:nvSpPr>
                <p:cNvPr id="1215" name="Google Shape;1215;p45"/>
                <p:cNvSpPr/>
                <p:nvPr/>
              </p:nvSpPr>
              <p:spPr>
                <a:xfrm>
                  <a:off x="7196496" y="553701"/>
                  <a:ext cx="60540" cy="60532"/>
                </a:xfrm>
                <a:custGeom>
                  <a:rect b="b" l="l" r="r" t="t"/>
                  <a:pathLst>
                    <a:path extrusionOk="0" h="60532" w="60540">
                      <a:moveTo>
                        <a:pt x="43442" y="3025"/>
                      </a:moveTo>
                      <a:cubicBezTo>
                        <a:pt x="58494" y="10300"/>
                        <a:pt x="64791" y="28382"/>
                        <a:pt x="57516" y="43434"/>
                      </a:cubicBezTo>
                      <a:cubicBezTo>
                        <a:pt x="50240" y="58485"/>
                        <a:pt x="32159" y="64783"/>
                        <a:pt x="17108" y="57507"/>
                      </a:cubicBezTo>
                      <a:cubicBezTo>
                        <a:pt x="2056" y="50232"/>
                        <a:pt x="-4242" y="32151"/>
                        <a:pt x="3010" y="17099"/>
                      </a:cubicBezTo>
                      <a:cubicBezTo>
                        <a:pt x="10285" y="2047"/>
                        <a:pt x="28366" y="-4250"/>
                        <a:pt x="43418" y="3025"/>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16" name="Google Shape;1216;p45"/>
                <p:cNvSpPr/>
                <p:nvPr/>
              </p:nvSpPr>
              <p:spPr>
                <a:xfrm>
                  <a:off x="7198032" y="582083"/>
                  <a:ext cx="68376" cy="45748"/>
                </a:xfrm>
                <a:custGeom>
                  <a:rect b="b" l="l" r="r" t="t"/>
                  <a:pathLst>
                    <a:path extrusionOk="0" h="45748" w="68376">
                      <a:moveTo>
                        <a:pt x="60345" y="0"/>
                      </a:moveTo>
                      <a:cubicBezTo>
                        <a:pt x="69481" y="4914"/>
                        <a:pt x="71412" y="19560"/>
                        <a:pt x="63064" y="25786"/>
                      </a:cubicBezTo>
                      <a:cubicBezTo>
                        <a:pt x="59032" y="28649"/>
                        <a:pt x="53522" y="28291"/>
                        <a:pt x="49157" y="30008"/>
                      </a:cubicBezTo>
                      <a:cubicBezTo>
                        <a:pt x="45125" y="31487"/>
                        <a:pt x="42526" y="35018"/>
                        <a:pt x="39711" y="38119"/>
                      </a:cubicBezTo>
                      <a:cubicBezTo>
                        <a:pt x="38065" y="39979"/>
                        <a:pt x="36156" y="41768"/>
                        <a:pt x="33986" y="42985"/>
                      </a:cubicBezTo>
                      <a:cubicBezTo>
                        <a:pt x="29597" y="45299"/>
                        <a:pt x="24444" y="45871"/>
                        <a:pt x="19506" y="45728"/>
                      </a:cubicBezTo>
                      <a:cubicBezTo>
                        <a:pt x="9273" y="45227"/>
                        <a:pt x="638" y="35972"/>
                        <a:pt x="18" y="25834"/>
                      </a:cubicBezTo>
                      <a:cubicBezTo>
                        <a:pt x="-78" y="23210"/>
                        <a:pt x="185" y="20586"/>
                        <a:pt x="1402" y="17843"/>
                      </a:cubicBezTo>
                      <a:lnTo>
                        <a:pt x="3811" y="16459"/>
                      </a:lnTo>
                      <a:cubicBezTo>
                        <a:pt x="8534" y="16745"/>
                        <a:pt x="12160" y="16841"/>
                        <a:pt x="16191" y="16555"/>
                      </a:cubicBezTo>
                      <a:cubicBezTo>
                        <a:pt x="19865" y="16388"/>
                        <a:pt x="21820" y="15744"/>
                        <a:pt x="24373" y="16602"/>
                      </a:cubicBezTo>
                      <a:cubicBezTo>
                        <a:pt x="25709" y="17270"/>
                        <a:pt x="26686" y="18201"/>
                        <a:pt x="28046" y="19035"/>
                      </a:cubicBezTo>
                      <a:cubicBezTo>
                        <a:pt x="31911" y="20729"/>
                        <a:pt x="35441" y="25118"/>
                        <a:pt x="40116" y="24808"/>
                      </a:cubicBezTo>
                      <a:cubicBezTo>
                        <a:pt x="46485" y="24188"/>
                        <a:pt x="44935" y="16912"/>
                        <a:pt x="44028" y="12571"/>
                      </a:cubicBezTo>
                      <a:cubicBezTo>
                        <a:pt x="43909" y="11235"/>
                        <a:pt x="44124" y="10281"/>
                        <a:pt x="44911" y="9542"/>
                      </a:cubicBezTo>
                      <a:cubicBezTo>
                        <a:pt x="46700" y="7442"/>
                        <a:pt x="48799" y="6178"/>
                        <a:pt x="51423" y="4341"/>
                      </a:cubicBezTo>
                      <a:lnTo>
                        <a:pt x="57554" y="167"/>
                      </a:lnTo>
                      <a:lnTo>
                        <a:pt x="60321" y="0"/>
                      </a:lnTo>
                      <a:lnTo>
                        <a:pt x="60321" y="0"/>
                      </a:lnTo>
                      <a:close/>
                    </a:path>
                  </a:pathLst>
                </a:custGeom>
                <a:solidFill>
                  <a:srgbClr val="5C45A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17" name="Google Shape;1217;p45"/>
                <p:cNvSpPr/>
                <p:nvPr/>
              </p:nvSpPr>
              <p:spPr>
                <a:xfrm>
                  <a:off x="7204777" y="558294"/>
                  <a:ext cx="32631" cy="15153"/>
                </a:xfrm>
                <a:custGeom>
                  <a:rect b="b" l="l" r="r" t="t"/>
                  <a:pathLst>
                    <a:path extrusionOk="0" h="15153" w="32631">
                      <a:moveTo>
                        <a:pt x="0" y="15058"/>
                      </a:moveTo>
                      <a:cubicBezTo>
                        <a:pt x="4604" y="2964"/>
                        <a:pt x="21635" y="-5051"/>
                        <a:pt x="32632" y="3680"/>
                      </a:cubicBezTo>
                      <a:lnTo>
                        <a:pt x="32513" y="3919"/>
                      </a:lnTo>
                      <a:cubicBezTo>
                        <a:pt x="23544" y="2010"/>
                        <a:pt x="13644" y="1915"/>
                        <a:pt x="6297" y="8045"/>
                      </a:cubicBezTo>
                      <a:cubicBezTo>
                        <a:pt x="3864" y="9954"/>
                        <a:pt x="1837" y="12411"/>
                        <a:pt x="238" y="15154"/>
                      </a:cubicBezTo>
                      <a:lnTo>
                        <a:pt x="0" y="15034"/>
                      </a:lnTo>
                      <a:lnTo>
                        <a:pt x="0" y="15034"/>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218" name="Google Shape;1218;p45"/>
              <p:cNvGrpSpPr/>
              <p:nvPr/>
            </p:nvGrpSpPr>
            <p:grpSpPr>
              <a:xfrm>
                <a:off x="7238257" y="584624"/>
                <a:ext cx="60515" cy="60515"/>
                <a:chOff x="7238257" y="584624"/>
                <a:chExt cx="60515" cy="60515"/>
              </a:xfrm>
            </p:grpSpPr>
            <p:sp>
              <p:nvSpPr>
                <p:cNvPr id="1219" name="Google Shape;1219;p45"/>
                <p:cNvSpPr/>
                <p:nvPr/>
              </p:nvSpPr>
              <p:spPr>
                <a:xfrm>
                  <a:off x="7238257" y="584624"/>
                  <a:ext cx="60515" cy="60515"/>
                </a:xfrm>
                <a:custGeom>
                  <a:rect b="b" l="l" r="r" t="t"/>
                  <a:pathLst>
                    <a:path extrusionOk="0" h="60515" w="60515">
                      <a:moveTo>
                        <a:pt x="4734" y="46502"/>
                      </a:moveTo>
                      <a:cubicBezTo>
                        <a:pt x="-4235" y="32405"/>
                        <a:pt x="-85" y="13703"/>
                        <a:pt x="14013" y="4734"/>
                      </a:cubicBezTo>
                      <a:cubicBezTo>
                        <a:pt x="28110" y="-4235"/>
                        <a:pt x="46812" y="-85"/>
                        <a:pt x="55781" y="14013"/>
                      </a:cubicBezTo>
                      <a:cubicBezTo>
                        <a:pt x="64750" y="28111"/>
                        <a:pt x="60600" y="46812"/>
                        <a:pt x="46502" y="55781"/>
                      </a:cubicBezTo>
                      <a:cubicBezTo>
                        <a:pt x="32404" y="64750"/>
                        <a:pt x="13703" y="60600"/>
                        <a:pt x="4734" y="46502"/>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20" name="Google Shape;1220;p45"/>
                <p:cNvSpPr/>
                <p:nvPr/>
              </p:nvSpPr>
              <p:spPr>
                <a:xfrm>
                  <a:off x="7247905" y="627882"/>
                  <a:ext cx="33729" cy="12210"/>
                </a:xfrm>
                <a:custGeom>
                  <a:rect b="b" l="l" r="r" t="t"/>
                  <a:pathLst>
                    <a:path extrusionOk="0" h="12210" w="33729">
                      <a:moveTo>
                        <a:pt x="33730" y="7633"/>
                      </a:moveTo>
                      <a:cubicBezTo>
                        <a:pt x="23449" y="15505"/>
                        <a:pt x="4747" y="13358"/>
                        <a:pt x="0" y="143"/>
                      </a:cubicBezTo>
                      <a:lnTo>
                        <a:pt x="239" y="0"/>
                      </a:lnTo>
                      <a:cubicBezTo>
                        <a:pt x="6846" y="6345"/>
                        <a:pt x="15219" y="11641"/>
                        <a:pt x="24713" y="10281"/>
                      </a:cubicBezTo>
                      <a:cubicBezTo>
                        <a:pt x="27790" y="9923"/>
                        <a:pt x="30820" y="8921"/>
                        <a:pt x="33586" y="7419"/>
                      </a:cubicBezTo>
                      <a:lnTo>
                        <a:pt x="33730" y="7657"/>
                      </a:lnTo>
                      <a:lnTo>
                        <a:pt x="33730" y="7657"/>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221" name="Google Shape;1221;p45"/>
              <p:cNvGrpSpPr/>
              <p:nvPr/>
            </p:nvGrpSpPr>
            <p:grpSpPr>
              <a:xfrm>
                <a:off x="7287420" y="577993"/>
                <a:ext cx="60515" cy="60515"/>
                <a:chOff x="7287420" y="577993"/>
                <a:chExt cx="60515" cy="60515"/>
              </a:xfrm>
            </p:grpSpPr>
            <p:sp>
              <p:nvSpPr>
                <p:cNvPr id="1222" name="Google Shape;1222;p45"/>
                <p:cNvSpPr/>
                <p:nvPr/>
              </p:nvSpPr>
              <p:spPr>
                <a:xfrm>
                  <a:off x="7287420" y="577993"/>
                  <a:ext cx="60515" cy="60515"/>
                </a:xfrm>
                <a:custGeom>
                  <a:rect b="b" l="l" r="r" t="t"/>
                  <a:pathLst>
                    <a:path extrusionOk="0" h="60515" w="60515">
                      <a:moveTo>
                        <a:pt x="4734" y="46502"/>
                      </a:moveTo>
                      <a:cubicBezTo>
                        <a:pt x="-4235" y="32405"/>
                        <a:pt x="-85" y="13703"/>
                        <a:pt x="14013" y="4734"/>
                      </a:cubicBezTo>
                      <a:cubicBezTo>
                        <a:pt x="28111" y="-4235"/>
                        <a:pt x="46813" y="-85"/>
                        <a:pt x="55782" y="14013"/>
                      </a:cubicBezTo>
                      <a:cubicBezTo>
                        <a:pt x="64751" y="28111"/>
                        <a:pt x="60600" y="46812"/>
                        <a:pt x="46502" y="55781"/>
                      </a:cubicBezTo>
                      <a:cubicBezTo>
                        <a:pt x="32405" y="64750"/>
                        <a:pt x="13703" y="60600"/>
                        <a:pt x="4734" y="46502"/>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23" name="Google Shape;1223;p45"/>
                <p:cNvSpPr/>
                <p:nvPr/>
              </p:nvSpPr>
              <p:spPr>
                <a:xfrm>
                  <a:off x="7297068" y="621227"/>
                  <a:ext cx="33729" cy="12210"/>
                </a:xfrm>
                <a:custGeom>
                  <a:rect b="b" l="l" r="r" t="t"/>
                  <a:pathLst>
                    <a:path extrusionOk="0" h="12210" w="33729">
                      <a:moveTo>
                        <a:pt x="33729" y="7633"/>
                      </a:moveTo>
                      <a:cubicBezTo>
                        <a:pt x="23449" y="15505"/>
                        <a:pt x="4747" y="13358"/>
                        <a:pt x="0" y="143"/>
                      </a:cubicBezTo>
                      <a:lnTo>
                        <a:pt x="239" y="0"/>
                      </a:lnTo>
                      <a:cubicBezTo>
                        <a:pt x="6846" y="6345"/>
                        <a:pt x="15242" y="11641"/>
                        <a:pt x="24713" y="10281"/>
                      </a:cubicBezTo>
                      <a:cubicBezTo>
                        <a:pt x="27790" y="9923"/>
                        <a:pt x="30819" y="8921"/>
                        <a:pt x="33586" y="7419"/>
                      </a:cubicBezTo>
                      <a:lnTo>
                        <a:pt x="33729" y="7657"/>
                      </a:lnTo>
                      <a:lnTo>
                        <a:pt x="33729" y="7657"/>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224" name="Google Shape;1224;p45"/>
              <p:cNvGrpSpPr/>
              <p:nvPr/>
            </p:nvGrpSpPr>
            <p:grpSpPr>
              <a:xfrm>
                <a:off x="7194890" y="617304"/>
                <a:ext cx="60515" cy="60515"/>
                <a:chOff x="7194890" y="617304"/>
                <a:chExt cx="60515" cy="60515"/>
              </a:xfrm>
            </p:grpSpPr>
            <p:sp>
              <p:nvSpPr>
                <p:cNvPr id="1225" name="Google Shape;1225;p45"/>
                <p:cNvSpPr/>
                <p:nvPr/>
              </p:nvSpPr>
              <p:spPr>
                <a:xfrm>
                  <a:off x="7194890" y="617304"/>
                  <a:ext cx="60515" cy="60515"/>
                </a:xfrm>
                <a:custGeom>
                  <a:rect b="b" l="l" r="r" t="t"/>
                  <a:pathLst>
                    <a:path extrusionOk="0" h="60515" w="60515">
                      <a:moveTo>
                        <a:pt x="4734" y="46502"/>
                      </a:moveTo>
                      <a:cubicBezTo>
                        <a:pt x="-4235" y="32404"/>
                        <a:pt x="-85" y="13703"/>
                        <a:pt x="14013" y="4734"/>
                      </a:cubicBezTo>
                      <a:cubicBezTo>
                        <a:pt x="28111" y="-4235"/>
                        <a:pt x="46813" y="-85"/>
                        <a:pt x="55782" y="14013"/>
                      </a:cubicBezTo>
                      <a:cubicBezTo>
                        <a:pt x="64751" y="28111"/>
                        <a:pt x="60600" y="46812"/>
                        <a:pt x="46502" y="55781"/>
                      </a:cubicBezTo>
                      <a:cubicBezTo>
                        <a:pt x="32405" y="64750"/>
                        <a:pt x="13703" y="60600"/>
                        <a:pt x="4734" y="46502"/>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26" name="Google Shape;1226;p45"/>
                <p:cNvSpPr/>
                <p:nvPr/>
              </p:nvSpPr>
              <p:spPr>
                <a:xfrm>
                  <a:off x="7204539" y="660562"/>
                  <a:ext cx="33729" cy="12210"/>
                </a:xfrm>
                <a:custGeom>
                  <a:rect b="b" l="l" r="r" t="t"/>
                  <a:pathLst>
                    <a:path extrusionOk="0" h="12210" w="33729">
                      <a:moveTo>
                        <a:pt x="33730" y="7633"/>
                      </a:moveTo>
                      <a:cubicBezTo>
                        <a:pt x="23449" y="15505"/>
                        <a:pt x="4747" y="13358"/>
                        <a:pt x="0" y="143"/>
                      </a:cubicBezTo>
                      <a:lnTo>
                        <a:pt x="239" y="0"/>
                      </a:lnTo>
                      <a:cubicBezTo>
                        <a:pt x="6846" y="6345"/>
                        <a:pt x="15219" y="11641"/>
                        <a:pt x="24713" y="10281"/>
                      </a:cubicBezTo>
                      <a:cubicBezTo>
                        <a:pt x="27790" y="9923"/>
                        <a:pt x="30819" y="8921"/>
                        <a:pt x="33586" y="7419"/>
                      </a:cubicBezTo>
                      <a:lnTo>
                        <a:pt x="33730" y="7657"/>
                      </a:lnTo>
                      <a:lnTo>
                        <a:pt x="33730" y="7657"/>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1227" name="Google Shape;1227;p45"/>
              <p:cNvSpPr/>
              <p:nvPr/>
            </p:nvSpPr>
            <p:spPr>
              <a:xfrm>
                <a:off x="7288671" y="431948"/>
                <a:ext cx="111731" cy="75357"/>
              </a:xfrm>
              <a:custGeom>
                <a:rect b="b" l="l" r="r" t="t"/>
                <a:pathLst>
                  <a:path extrusionOk="0" h="75357" w="111731">
                    <a:moveTo>
                      <a:pt x="0" y="73348"/>
                    </a:moveTo>
                    <a:cubicBezTo>
                      <a:pt x="5701" y="66884"/>
                      <a:pt x="11831" y="61493"/>
                      <a:pt x="18439" y="56174"/>
                    </a:cubicBezTo>
                    <a:cubicBezTo>
                      <a:pt x="22637" y="52548"/>
                      <a:pt x="27742" y="50377"/>
                      <a:pt x="32775" y="48135"/>
                    </a:cubicBezTo>
                    <a:cubicBezTo>
                      <a:pt x="37999" y="45797"/>
                      <a:pt x="42436" y="42171"/>
                      <a:pt x="45466" y="37329"/>
                    </a:cubicBezTo>
                    <a:cubicBezTo>
                      <a:pt x="48352" y="33155"/>
                      <a:pt x="49664" y="28121"/>
                      <a:pt x="51906" y="23518"/>
                    </a:cubicBezTo>
                    <a:cubicBezTo>
                      <a:pt x="55222" y="17053"/>
                      <a:pt x="60207" y="11591"/>
                      <a:pt x="66004" y="7130"/>
                    </a:cubicBezTo>
                    <a:cubicBezTo>
                      <a:pt x="79147" y="-3079"/>
                      <a:pt x="100735" y="-2626"/>
                      <a:pt x="111732" y="10446"/>
                    </a:cubicBezTo>
                    <a:lnTo>
                      <a:pt x="110945" y="11925"/>
                    </a:lnTo>
                    <a:cubicBezTo>
                      <a:pt x="104862" y="12163"/>
                      <a:pt x="99542" y="12831"/>
                      <a:pt x="94724" y="13952"/>
                    </a:cubicBezTo>
                    <a:cubicBezTo>
                      <a:pt x="90072" y="15026"/>
                      <a:pt x="85850" y="16695"/>
                      <a:pt x="81652" y="18699"/>
                    </a:cubicBezTo>
                    <a:cubicBezTo>
                      <a:pt x="77406" y="20727"/>
                      <a:pt x="73255" y="22730"/>
                      <a:pt x="69320" y="25450"/>
                    </a:cubicBezTo>
                    <a:cubicBezTo>
                      <a:pt x="60684" y="32248"/>
                      <a:pt x="50833" y="38522"/>
                      <a:pt x="43891" y="47300"/>
                    </a:cubicBezTo>
                    <a:cubicBezTo>
                      <a:pt x="40337" y="51856"/>
                      <a:pt x="37856" y="57772"/>
                      <a:pt x="33920" y="62447"/>
                    </a:cubicBezTo>
                    <a:cubicBezTo>
                      <a:pt x="28911" y="68172"/>
                      <a:pt x="21826" y="71726"/>
                      <a:pt x="14599" y="73921"/>
                    </a:cubicBezTo>
                    <a:cubicBezTo>
                      <a:pt x="9995" y="75185"/>
                      <a:pt x="5415" y="75853"/>
                      <a:pt x="501" y="74923"/>
                    </a:cubicBezTo>
                    <a:lnTo>
                      <a:pt x="48" y="73325"/>
                    </a:lnTo>
                    <a:lnTo>
                      <a:pt x="48" y="7332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28" name="Google Shape;1228;p45"/>
              <p:cNvSpPr/>
              <p:nvPr/>
            </p:nvSpPr>
            <p:spPr>
              <a:xfrm>
                <a:off x="7331330" y="474144"/>
                <a:ext cx="20553" cy="41223"/>
              </a:xfrm>
              <a:custGeom>
                <a:rect b="b" l="l" r="r" t="t"/>
                <a:pathLst>
                  <a:path extrusionOk="0" h="41223" w="20553">
                    <a:moveTo>
                      <a:pt x="3093" y="0"/>
                    </a:moveTo>
                    <a:cubicBezTo>
                      <a:pt x="4786" y="3507"/>
                      <a:pt x="6385" y="6965"/>
                      <a:pt x="8150" y="10257"/>
                    </a:cubicBezTo>
                    <a:cubicBezTo>
                      <a:pt x="10845" y="15028"/>
                      <a:pt x="12801" y="19918"/>
                      <a:pt x="16737" y="23568"/>
                    </a:cubicBezTo>
                    <a:cubicBezTo>
                      <a:pt x="20793" y="27957"/>
                      <a:pt x="19004" y="32751"/>
                      <a:pt x="20554" y="38715"/>
                    </a:cubicBezTo>
                    <a:lnTo>
                      <a:pt x="19886" y="40242"/>
                    </a:lnTo>
                    <a:cubicBezTo>
                      <a:pt x="14614" y="42698"/>
                      <a:pt x="8818" y="40194"/>
                      <a:pt x="5120" y="36616"/>
                    </a:cubicBezTo>
                    <a:cubicBezTo>
                      <a:pt x="1566" y="33395"/>
                      <a:pt x="1590" y="28434"/>
                      <a:pt x="898" y="24188"/>
                    </a:cubicBezTo>
                    <a:cubicBezTo>
                      <a:pt x="135" y="20085"/>
                      <a:pt x="-103" y="16030"/>
                      <a:pt x="39" y="12022"/>
                    </a:cubicBezTo>
                    <a:cubicBezTo>
                      <a:pt x="206" y="8015"/>
                      <a:pt x="564" y="4079"/>
                      <a:pt x="1471" y="143"/>
                    </a:cubicBezTo>
                    <a:lnTo>
                      <a:pt x="3140" y="0"/>
                    </a:lnTo>
                    <a:lnTo>
                      <a:pt x="3140" y="0"/>
                    </a:lnTo>
                    <a:close/>
                  </a:path>
                </a:pathLst>
              </a:custGeom>
              <a:solidFill>
                <a:srgbClr val="96A93D"/>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29" name="Google Shape;1229;p45"/>
              <p:cNvSpPr/>
              <p:nvPr/>
            </p:nvSpPr>
            <p:spPr>
              <a:xfrm>
                <a:off x="7261291" y="420612"/>
                <a:ext cx="84932" cy="49295"/>
              </a:xfrm>
              <a:custGeom>
                <a:rect b="b" l="l" r="r" t="t"/>
                <a:pathLst>
                  <a:path extrusionOk="0" h="49295" w="84932">
                    <a:moveTo>
                      <a:pt x="84933" y="37952"/>
                    </a:moveTo>
                    <a:cubicBezTo>
                      <a:pt x="72982" y="46897"/>
                      <a:pt x="55139" y="53958"/>
                      <a:pt x="41089" y="45489"/>
                    </a:cubicBezTo>
                    <a:cubicBezTo>
                      <a:pt x="33027" y="40146"/>
                      <a:pt x="27421" y="30533"/>
                      <a:pt x="26681" y="20920"/>
                    </a:cubicBezTo>
                    <a:cubicBezTo>
                      <a:pt x="26085" y="12881"/>
                      <a:pt x="31905" y="4938"/>
                      <a:pt x="39992" y="3578"/>
                    </a:cubicBezTo>
                    <a:cubicBezTo>
                      <a:pt x="44095" y="2743"/>
                      <a:pt x="48746" y="4222"/>
                      <a:pt x="51346" y="7609"/>
                    </a:cubicBezTo>
                    <a:cubicBezTo>
                      <a:pt x="54638" y="11712"/>
                      <a:pt x="50011" y="16531"/>
                      <a:pt x="46647" y="18630"/>
                    </a:cubicBezTo>
                    <a:cubicBezTo>
                      <a:pt x="33552" y="27337"/>
                      <a:pt x="5523" y="31225"/>
                      <a:pt x="538" y="11617"/>
                    </a:cubicBezTo>
                    <a:cubicBezTo>
                      <a:pt x="-345" y="7729"/>
                      <a:pt x="-35" y="3769"/>
                      <a:pt x="705" y="0"/>
                    </a:cubicBezTo>
                    <a:lnTo>
                      <a:pt x="991" y="48"/>
                    </a:lnTo>
                    <a:cubicBezTo>
                      <a:pt x="299" y="7275"/>
                      <a:pt x="1659" y="15744"/>
                      <a:pt x="8266" y="19751"/>
                    </a:cubicBezTo>
                    <a:cubicBezTo>
                      <a:pt x="17927" y="25357"/>
                      <a:pt x="30379" y="22828"/>
                      <a:pt x="40254" y="18892"/>
                    </a:cubicBezTo>
                    <a:cubicBezTo>
                      <a:pt x="43379" y="17509"/>
                      <a:pt x="52038" y="13287"/>
                      <a:pt x="49390" y="9088"/>
                    </a:cubicBezTo>
                    <a:cubicBezTo>
                      <a:pt x="43427" y="1312"/>
                      <a:pt x="30570" y="6846"/>
                      <a:pt x="28256" y="15386"/>
                    </a:cubicBezTo>
                    <a:cubicBezTo>
                      <a:pt x="25036" y="26025"/>
                      <a:pt x="33265" y="38309"/>
                      <a:pt x="42258" y="43510"/>
                    </a:cubicBezTo>
                    <a:cubicBezTo>
                      <a:pt x="52205" y="49187"/>
                      <a:pt x="64394" y="46778"/>
                      <a:pt x="74485" y="42722"/>
                    </a:cubicBezTo>
                    <a:cubicBezTo>
                      <a:pt x="77991" y="41291"/>
                      <a:pt x="81450" y="39645"/>
                      <a:pt x="84742" y="37737"/>
                    </a:cubicBezTo>
                    <a:lnTo>
                      <a:pt x="84909" y="37952"/>
                    </a:lnTo>
                    <a:lnTo>
                      <a:pt x="84909" y="37952"/>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nvGrpSpPr>
          <p:cNvPr id="1230" name="Google Shape;1230;p45"/>
          <p:cNvGrpSpPr/>
          <p:nvPr/>
        </p:nvGrpSpPr>
        <p:grpSpPr>
          <a:xfrm>
            <a:off x="8102077" y="3810558"/>
            <a:ext cx="996905" cy="1332933"/>
            <a:chOff x="5842915" y="2452969"/>
            <a:chExt cx="273687" cy="365919"/>
          </a:xfrm>
        </p:grpSpPr>
        <p:sp>
          <p:nvSpPr>
            <p:cNvPr id="1231" name="Google Shape;1231;p45"/>
            <p:cNvSpPr/>
            <p:nvPr/>
          </p:nvSpPr>
          <p:spPr>
            <a:xfrm>
              <a:off x="5842915" y="2452969"/>
              <a:ext cx="273687" cy="365919"/>
            </a:xfrm>
            <a:custGeom>
              <a:rect b="b" l="l" r="r" t="t"/>
              <a:pathLst>
                <a:path extrusionOk="0" h="365919" w="273687">
                  <a:moveTo>
                    <a:pt x="116067" y="365871"/>
                  </a:moveTo>
                  <a:cubicBezTo>
                    <a:pt x="109674" y="365871"/>
                    <a:pt x="103615" y="365084"/>
                    <a:pt x="98058" y="363534"/>
                  </a:cubicBezTo>
                  <a:cubicBezTo>
                    <a:pt x="97914" y="363486"/>
                    <a:pt x="97795" y="363462"/>
                    <a:pt x="97652" y="363415"/>
                  </a:cubicBezTo>
                  <a:cubicBezTo>
                    <a:pt x="87872" y="360504"/>
                    <a:pt x="80096" y="355209"/>
                    <a:pt x="73846" y="350939"/>
                  </a:cubicBezTo>
                  <a:cubicBezTo>
                    <a:pt x="71126" y="349078"/>
                    <a:pt x="68574" y="347337"/>
                    <a:pt x="66571" y="346287"/>
                  </a:cubicBezTo>
                  <a:cubicBezTo>
                    <a:pt x="66356" y="346168"/>
                    <a:pt x="66117" y="346049"/>
                    <a:pt x="65903" y="345930"/>
                  </a:cubicBezTo>
                  <a:cubicBezTo>
                    <a:pt x="64901" y="345357"/>
                    <a:pt x="63446" y="344665"/>
                    <a:pt x="61919" y="343950"/>
                  </a:cubicBezTo>
                  <a:cubicBezTo>
                    <a:pt x="60535" y="343282"/>
                    <a:pt x="59128" y="342614"/>
                    <a:pt x="57697" y="341898"/>
                  </a:cubicBezTo>
                  <a:cubicBezTo>
                    <a:pt x="47726" y="336984"/>
                    <a:pt x="40236" y="330401"/>
                    <a:pt x="35417" y="322314"/>
                  </a:cubicBezTo>
                  <a:cubicBezTo>
                    <a:pt x="35322" y="322147"/>
                    <a:pt x="35203" y="321957"/>
                    <a:pt x="35107" y="321789"/>
                  </a:cubicBezTo>
                  <a:cubicBezTo>
                    <a:pt x="27068" y="307477"/>
                    <a:pt x="25423" y="290684"/>
                    <a:pt x="30599" y="275728"/>
                  </a:cubicBezTo>
                  <a:cubicBezTo>
                    <a:pt x="30646" y="275608"/>
                    <a:pt x="30670" y="275489"/>
                    <a:pt x="30718" y="275370"/>
                  </a:cubicBezTo>
                  <a:cubicBezTo>
                    <a:pt x="33032" y="269001"/>
                    <a:pt x="36348" y="263562"/>
                    <a:pt x="40570" y="259125"/>
                  </a:cubicBezTo>
                  <a:cubicBezTo>
                    <a:pt x="48799" y="240328"/>
                    <a:pt x="63899" y="229976"/>
                    <a:pt x="79356" y="225491"/>
                  </a:cubicBezTo>
                  <a:cubicBezTo>
                    <a:pt x="79905" y="219265"/>
                    <a:pt x="80000" y="212920"/>
                    <a:pt x="80096" y="206217"/>
                  </a:cubicBezTo>
                  <a:cubicBezTo>
                    <a:pt x="80143" y="201995"/>
                    <a:pt x="80215" y="197749"/>
                    <a:pt x="80382" y="193479"/>
                  </a:cubicBezTo>
                  <a:cubicBezTo>
                    <a:pt x="80764" y="184486"/>
                    <a:pt x="80191" y="174587"/>
                    <a:pt x="78617" y="162230"/>
                  </a:cubicBezTo>
                  <a:cubicBezTo>
                    <a:pt x="77305" y="151520"/>
                    <a:pt x="75516" y="140547"/>
                    <a:pt x="73226" y="129407"/>
                  </a:cubicBezTo>
                  <a:cubicBezTo>
                    <a:pt x="73035" y="129407"/>
                    <a:pt x="72844" y="129407"/>
                    <a:pt x="72653" y="129431"/>
                  </a:cubicBezTo>
                  <a:cubicBezTo>
                    <a:pt x="72271" y="129431"/>
                    <a:pt x="71914" y="129479"/>
                    <a:pt x="71532" y="129479"/>
                  </a:cubicBezTo>
                  <a:cubicBezTo>
                    <a:pt x="64257" y="129575"/>
                    <a:pt x="58699" y="129861"/>
                    <a:pt x="53546" y="130910"/>
                  </a:cubicBezTo>
                  <a:cubicBezTo>
                    <a:pt x="45173" y="132747"/>
                    <a:pt x="35703" y="134822"/>
                    <a:pt x="25470" y="135347"/>
                  </a:cubicBezTo>
                  <a:cubicBezTo>
                    <a:pt x="25065" y="135347"/>
                    <a:pt x="24635" y="135371"/>
                    <a:pt x="24230" y="135371"/>
                  </a:cubicBezTo>
                  <a:cubicBezTo>
                    <a:pt x="14044" y="135371"/>
                    <a:pt x="4908" y="128883"/>
                    <a:pt x="1640" y="119150"/>
                  </a:cubicBezTo>
                  <a:lnTo>
                    <a:pt x="1259" y="118053"/>
                  </a:lnTo>
                  <a:cubicBezTo>
                    <a:pt x="-2177" y="107891"/>
                    <a:pt x="1592" y="96704"/>
                    <a:pt x="10466" y="90693"/>
                  </a:cubicBezTo>
                  <a:cubicBezTo>
                    <a:pt x="17360" y="86017"/>
                    <a:pt x="24206" y="82582"/>
                    <a:pt x="29955" y="79839"/>
                  </a:cubicBezTo>
                  <a:cubicBezTo>
                    <a:pt x="38351" y="75760"/>
                    <a:pt x="47010" y="73136"/>
                    <a:pt x="55526" y="72087"/>
                  </a:cubicBezTo>
                  <a:cubicBezTo>
                    <a:pt x="56933" y="71872"/>
                    <a:pt x="58365" y="71705"/>
                    <a:pt x="59796" y="71586"/>
                  </a:cubicBezTo>
                  <a:cubicBezTo>
                    <a:pt x="60058" y="66242"/>
                    <a:pt x="60965" y="60661"/>
                    <a:pt x="62730" y="54936"/>
                  </a:cubicBezTo>
                  <a:cubicBezTo>
                    <a:pt x="69314" y="33443"/>
                    <a:pt x="85844" y="15839"/>
                    <a:pt x="111845" y="2600"/>
                  </a:cubicBezTo>
                  <a:cubicBezTo>
                    <a:pt x="115304" y="835"/>
                    <a:pt x="119001" y="0"/>
                    <a:pt x="122651" y="0"/>
                  </a:cubicBezTo>
                  <a:cubicBezTo>
                    <a:pt x="130284" y="0"/>
                    <a:pt x="137727" y="3674"/>
                    <a:pt x="142307" y="10329"/>
                  </a:cubicBezTo>
                  <a:cubicBezTo>
                    <a:pt x="144978" y="14193"/>
                    <a:pt x="167997" y="49139"/>
                    <a:pt x="155689" y="83990"/>
                  </a:cubicBezTo>
                  <a:cubicBezTo>
                    <a:pt x="153542" y="90049"/>
                    <a:pt x="149988" y="96966"/>
                    <a:pt x="144096" y="103717"/>
                  </a:cubicBezTo>
                  <a:cubicBezTo>
                    <a:pt x="164300" y="116717"/>
                    <a:pt x="181522" y="133725"/>
                    <a:pt x="194022" y="153023"/>
                  </a:cubicBezTo>
                  <a:cubicBezTo>
                    <a:pt x="194761" y="154120"/>
                    <a:pt x="195477" y="155241"/>
                    <a:pt x="196169" y="156363"/>
                  </a:cubicBezTo>
                  <a:cubicBezTo>
                    <a:pt x="200963" y="155050"/>
                    <a:pt x="206283" y="154216"/>
                    <a:pt x="211984" y="154216"/>
                  </a:cubicBezTo>
                  <a:cubicBezTo>
                    <a:pt x="223529" y="154216"/>
                    <a:pt x="234574" y="157579"/>
                    <a:pt x="244759" y="164211"/>
                  </a:cubicBezTo>
                  <a:cubicBezTo>
                    <a:pt x="271046" y="181290"/>
                    <a:pt x="280731" y="218383"/>
                    <a:pt x="268351" y="248987"/>
                  </a:cubicBezTo>
                  <a:cubicBezTo>
                    <a:pt x="268207" y="254283"/>
                    <a:pt x="267158" y="259698"/>
                    <a:pt x="265250" y="265089"/>
                  </a:cubicBezTo>
                  <a:cubicBezTo>
                    <a:pt x="265202" y="265208"/>
                    <a:pt x="265178" y="265327"/>
                    <a:pt x="265131" y="265423"/>
                  </a:cubicBezTo>
                  <a:cubicBezTo>
                    <a:pt x="257163" y="286676"/>
                    <a:pt x="237221" y="302802"/>
                    <a:pt x="214274" y="306523"/>
                  </a:cubicBezTo>
                  <a:cubicBezTo>
                    <a:pt x="214083" y="306547"/>
                    <a:pt x="213916" y="306571"/>
                    <a:pt x="213725" y="306594"/>
                  </a:cubicBezTo>
                  <a:cubicBezTo>
                    <a:pt x="209002" y="307239"/>
                    <a:pt x="204684" y="307573"/>
                    <a:pt x="200534" y="307573"/>
                  </a:cubicBezTo>
                  <a:cubicBezTo>
                    <a:pt x="194881" y="307573"/>
                    <a:pt x="189513" y="306952"/>
                    <a:pt x="184504" y="305760"/>
                  </a:cubicBezTo>
                  <a:cubicBezTo>
                    <a:pt x="184313" y="306284"/>
                    <a:pt x="184099" y="306833"/>
                    <a:pt x="183884" y="307358"/>
                  </a:cubicBezTo>
                  <a:cubicBezTo>
                    <a:pt x="183741" y="312653"/>
                    <a:pt x="182691" y="318044"/>
                    <a:pt x="180783" y="323435"/>
                  </a:cubicBezTo>
                  <a:cubicBezTo>
                    <a:pt x="180735" y="323555"/>
                    <a:pt x="180711" y="323674"/>
                    <a:pt x="180664" y="323769"/>
                  </a:cubicBezTo>
                  <a:cubicBezTo>
                    <a:pt x="172697" y="345023"/>
                    <a:pt x="152754" y="361148"/>
                    <a:pt x="129807" y="364870"/>
                  </a:cubicBezTo>
                  <a:cubicBezTo>
                    <a:pt x="129640" y="364894"/>
                    <a:pt x="129449" y="364917"/>
                    <a:pt x="129258" y="364941"/>
                  </a:cubicBezTo>
                  <a:cubicBezTo>
                    <a:pt x="124535" y="365585"/>
                    <a:pt x="120218" y="365919"/>
                    <a:pt x="116044" y="365919"/>
                  </a:cubicBezTo>
                  <a:close/>
                  <a:moveTo>
                    <a:pt x="137583" y="176519"/>
                  </a:moveTo>
                  <a:cubicBezTo>
                    <a:pt x="137846" y="178189"/>
                    <a:pt x="138085" y="179906"/>
                    <a:pt x="138323" y="181624"/>
                  </a:cubicBezTo>
                  <a:cubicBezTo>
                    <a:pt x="139086" y="180908"/>
                    <a:pt x="139850" y="180193"/>
                    <a:pt x="140637" y="179525"/>
                  </a:cubicBezTo>
                  <a:cubicBezTo>
                    <a:pt x="139611" y="178523"/>
                    <a:pt x="138609" y="177521"/>
                    <a:pt x="137583" y="176519"/>
                  </a:cubicBezTo>
                  <a:close/>
                </a:path>
              </a:pathLst>
            </a:custGeom>
            <a:solidFill>
              <a:schemeClr val="accent6"/>
            </a:solidFill>
            <a:ln>
              <a:noFill/>
            </a:ln>
            <a:effectLst>
              <a:outerShdw rotWithShape="0" algn="bl" dir="5100000" dist="47625">
                <a:srgbClr val="000000">
                  <a:alpha val="15000"/>
                </a:srgb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232" name="Google Shape;1232;p45"/>
            <p:cNvGrpSpPr/>
            <p:nvPr/>
          </p:nvGrpSpPr>
          <p:grpSpPr>
            <a:xfrm>
              <a:off x="5872488" y="2483168"/>
              <a:ext cx="225985" cy="307482"/>
              <a:chOff x="5872488" y="2483168"/>
              <a:chExt cx="225985" cy="307482"/>
            </a:xfrm>
          </p:grpSpPr>
          <p:grpSp>
            <p:nvGrpSpPr>
              <p:cNvPr id="1233" name="Google Shape;1233;p45"/>
              <p:cNvGrpSpPr/>
              <p:nvPr/>
            </p:nvGrpSpPr>
            <p:grpSpPr>
              <a:xfrm>
                <a:off x="5992547" y="2637354"/>
                <a:ext cx="105926" cy="94950"/>
                <a:chOff x="5992547" y="2637354"/>
                <a:chExt cx="105926" cy="94950"/>
              </a:xfrm>
            </p:grpSpPr>
            <p:sp>
              <p:nvSpPr>
                <p:cNvPr id="1234" name="Google Shape;1234;p45"/>
                <p:cNvSpPr/>
                <p:nvPr/>
              </p:nvSpPr>
              <p:spPr>
                <a:xfrm>
                  <a:off x="5992547" y="2637354"/>
                  <a:ext cx="105926" cy="94950"/>
                </a:xfrm>
                <a:custGeom>
                  <a:rect b="b" l="l" r="r" t="t"/>
                  <a:pathLst>
                    <a:path extrusionOk="0" h="94950" w="105926">
                      <a:moveTo>
                        <a:pt x="87876" y="6136"/>
                      </a:moveTo>
                      <a:cubicBezTo>
                        <a:pt x="63378" y="-9798"/>
                        <a:pt x="41456" y="10335"/>
                        <a:pt x="41456" y="10335"/>
                      </a:cubicBezTo>
                      <a:cubicBezTo>
                        <a:pt x="41456" y="10335"/>
                        <a:pt x="11830" y="7568"/>
                        <a:pt x="1954" y="35071"/>
                      </a:cubicBezTo>
                      <a:cubicBezTo>
                        <a:pt x="-7921" y="62575"/>
                        <a:pt x="20441" y="107778"/>
                        <a:pt x="68793" y="91510"/>
                      </a:cubicBezTo>
                      <a:cubicBezTo>
                        <a:pt x="117121" y="75241"/>
                        <a:pt x="112398" y="22071"/>
                        <a:pt x="87900" y="6136"/>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35" name="Google Shape;1235;p45"/>
                <p:cNvSpPr/>
                <p:nvPr/>
              </p:nvSpPr>
              <p:spPr>
                <a:xfrm>
                  <a:off x="6064274" y="2645064"/>
                  <a:ext cx="27263" cy="41076"/>
                </a:xfrm>
                <a:custGeom>
                  <a:rect b="b" l="l" r="r" t="t"/>
                  <a:pathLst>
                    <a:path extrusionOk="0" h="41076" w="27263">
                      <a:moveTo>
                        <a:pt x="26502" y="41076"/>
                      </a:moveTo>
                      <a:cubicBezTo>
                        <a:pt x="26549" y="23234"/>
                        <a:pt x="18081" y="5343"/>
                        <a:pt x="0" y="0"/>
                      </a:cubicBezTo>
                      <a:cubicBezTo>
                        <a:pt x="19369" y="1717"/>
                        <a:pt x="30342" y="23329"/>
                        <a:pt x="26502" y="41076"/>
                      </a:cubicBezTo>
                      <a:lnTo>
                        <a:pt x="26502" y="41076"/>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236" name="Google Shape;1236;p45"/>
              <p:cNvGrpSpPr/>
              <p:nvPr/>
            </p:nvGrpSpPr>
            <p:grpSpPr>
              <a:xfrm>
                <a:off x="5908056" y="2695700"/>
                <a:ext cx="105926" cy="94950"/>
                <a:chOff x="5908056" y="2695700"/>
                <a:chExt cx="105926" cy="94950"/>
              </a:xfrm>
            </p:grpSpPr>
            <p:sp>
              <p:nvSpPr>
                <p:cNvPr id="1237" name="Google Shape;1237;p45"/>
                <p:cNvSpPr/>
                <p:nvPr/>
              </p:nvSpPr>
              <p:spPr>
                <a:xfrm>
                  <a:off x="5908056" y="2695700"/>
                  <a:ext cx="105926" cy="94950"/>
                </a:xfrm>
                <a:custGeom>
                  <a:rect b="b" l="l" r="r" t="t"/>
                  <a:pathLst>
                    <a:path extrusionOk="0" h="94950" w="105926">
                      <a:moveTo>
                        <a:pt x="87876" y="6136"/>
                      </a:moveTo>
                      <a:cubicBezTo>
                        <a:pt x="63378" y="-9798"/>
                        <a:pt x="41456" y="10335"/>
                        <a:pt x="41456" y="10335"/>
                      </a:cubicBezTo>
                      <a:cubicBezTo>
                        <a:pt x="41456" y="10335"/>
                        <a:pt x="11830" y="7568"/>
                        <a:pt x="1954" y="35071"/>
                      </a:cubicBezTo>
                      <a:cubicBezTo>
                        <a:pt x="-7921" y="62575"/>
                        <a:pt x="20441" y="107778"/>
                        <a:pt x="68793" y="91509"/>
                      </a:cubicBezTo>
                      <a:cubicBezTo>
                        <a:pt x="117121" y="75241"/>
                        <a:pt x="112398" y="22071"/>
                        <a:pt x="87900" y="6136"/>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38" name="Google Shape;1238;p45"/>
                <p:cNvSpPr/>
                <p:nvPr/>
              </p:nvSpPr>
              <p:spPr>
                <a:xfrm>
                  <a:off x="5979783" y="2703435"/>
                  <a:ext cx="27263" cy="41076"/>
                </a:xfrm>
                <a:custGeom>
                  <a:rect b="b" l="l" r="r" t="t"/>
                  <a:pathLst>
                    <a:path extrusionOk="0" h="41076" w="27263">
                      <a:moveTo>
                        <a:pt x="26502" y="41077"/>
                      </a:moveTo>
                      <a:cubicBezTo>
                        <a:pt x="26549" y="23234"/>
                        <a:pt x="18081" y="5343"/>
                        <a:pt x="0" y="0"/>
                      </a:cubicBezTo>
                      <a:cubicBezTo>
                        <a:pt x="19369" y="1718"/>
                        <a:pt x="30342" y="23329"/>
                        <a:pt x="26502" y="41077"/>
                      </a:cubicBezTo>
                      <a:lnTo>
                        <a:pt x="26502" y="41077"/>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1239" name="Google Shape;1239;p45"/>
              <p:cNvSpPr/>
              <p:nvPr/>
            </p:nvSpPr>
            <p:spPr>
              <a:xfrm>
                <a:off x="5872488" y="2554587"/>
                <a:ext cx="161991" cy="93459"/>
              </a:xfrm>
              <a:custGeom>
                <a:rect b="b" l="l" r="r" t="t"/>
                <a:pathLst>
                  <a:path extrusionOk="0" h="93459" w="161991">
                    <a:moveTo>
                      <a:pt x="0" y="15171"/>
                    </a:moveTo>
                    <a:cubicBezTo>
                      <a:pt x="5248" y="11617"/>
                      <a:pt x="10710" y="8802"/>
                      <a:pt x="16364" y="6107"/>
                    </a:cubicBezTo>
                    <a:cubicBezTo>
                      <a:pt x="22208" y="3268"/>
                      <a:pt x="28481" y="1193"/>
                      <a:pt x="34970" y="453"/>
                    </a:cubicBezTo>
                    <a:cubicBezTo>
                      <a:pt x="48065" y="-1694"/>
                      <a:pt x="61233" y="4151"/>
                      <a:pt x="72039" y="10329"/>
                    </a:cubicBezTo>
                    <a:cubicBezTo>
                      <a:pt x="82916" y="16292"/>
                      <a:pt x="94748" y="20896"/>
                      <a:pt x="105458" y="27337"/>
                    </a:cubicBezTo>
                    <a:cubicBezTo>
                      <a:pt x="123229" y="38405"/>
                      <a:pt x="138758" y="53123"/>
                      <a:pt x="150160" y="70727"/>
                    </a:cubicBezTo>
                    <a:cubicBezTo>
                      <a:pt x="154764" y="77692"/>
                      <a:pt x="158795" y="85015"/>
                      <a:pt x="161992" y="92792"/>
                    </a:cubicBezTo>
                    <a:lnTo>
                      <a:pt x="161038" y="93460"/>
                    </a:lnTo>
                    <a:cubicBezTo>
                      <a:pt x="157770" y="90764"/>
                      <a:pt x="154812" y="87902"/>
                      <a:pt x="151854" y="85063"/>
                    </a:cubicBezTo>
                    <a:cubicBezTo>
                      <a:pt x="138162" y="72134"/>
                      <a:pt x="122180" y="55985"/>
                      <a:pt x="108726" y="42937"/>
                    </a:cubicBezTo>
                    <a:cubicBezTo>
                      <a:pt x="89404" y="25619"/>
                      <a:pt x="75641" y="8659"/>
                      <a:pt x="47326" y="10400"/>
                    </a:cubicBezTo>
                    <a:cubicBezTo>
                      <a:pt x="39717" y="10519"/>
                      <a:pt x="32227" y="10806"/>
                      <a:pt x="24736" y="12356"/>
                    </a:cubicBezTo>
                    <a:cubicBezTo>
                      <a:pt x="16698" y="14121"/>
                      <a:pt x="8683" y="15887"/>
                      <a:pt x="381" y="16292"/>
                    </a:cubicBezTo>
                    <a:lnTo>
                      <a:pt x="0" y="15195"/>
                    </a:lnTo>
                    <a:lnTo>
                      <a:pt x="0" y="15195"/>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40" name="Google Shape;1240;p45"/>
              <p:cNvSpPr/>
              <p:nvPr/>
            </p:nvSpPr>
            <p:spPr>
              <a:xfrm>
                <a:off x="5941164" y="2565464"/>
                <a:ext cx="23666" cy="140857"/>
              </a:xfrm>
              <a:custGeom>
                <a:rect b="b" l="l" r="r" t="t"/>
                <a:pathLst>
                  <a:path extrusionOk="0" h="140857" w="23666">
                    <a:moveTo>
                      <a:pt x="1121" y="0"/>
                    </a:moveTo>
                    <a:cubicBezTo>
                      <a:pt x="10281" y="22351"/>
                      <a:pt x="17008" y="45776"/>
                      <a:pt x="20801" y="69653"/>
                    </a:cubicBezTo>
                    <a:cubicBezTo>
                      <a:pt x="22637" y="81771"/>
                      <a:pt x="24760" y="94127"/>
                      <a:pt x="23019" y="106460"/>
                    </a:cubicBezTo>
                    <a:cubicBezTo>
                      <a:pt x="21397" y="118721"/>
                      <a:pt x="17413" y="131578"/>
                      <a:pt x="8874" y="140857"/>
                    </a:cubicBezTo>
                    <a:cubicBezTo>
                      <a:pt x="8874" y="140857"/>
                      <a:pt x="7848" y="140309"/>
                      <a:pt x="7848" y="140309"/>
                    </a:cubicBezTo>
                    <a:cubicBezTo>
                      <a:pt x="9136" y="134298"/>
                      <a:pt x="9971" y="128549"/>
                      <a:pt x="10496" y="122800"/>
                    </a:cubicBezTo>
                    <a:cubicBezTo>
                      <a:pt x="11617" y="111279"/>
                      <a:pt x="11259" y="99876"/>
                      <a:pt x="11712" y="88283"/>
                    </a:cubicBezTo>
                    <a:cubicBezTo>
                      <a:pt x="12213" y="76547"/>
                      <a:pt x="11259" y="64763"/>
                      <a:pt x="9756" y="53075"/>
                    </a:cubicBezTo>
                    <a:cubicBezTo>
                      <a:pt x="7586" y="35328"/>
                      <a:pt x="4270" y="17771"/>
                      <a:pt x="0" y="382"/>
                    </a:cubicBezTo>
                    <a:cubicBezTo>
                      <a:pt x="0" y="382"/>
                      <a:pt x="1097" y="0"/>
                      <a:pt x="1097" y="0"/>
                    </a:cubicBezTo>
                    <a:lnTo>
                      <a:pt x="1097" y="0"/>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41" name="Google Shape;1241;p45"/>
              <p:cNvSpPr/>
              <p:nvPr/>
            </p:nvSpPr>
            <p:spPr>
              <a:xfrm>
                <a:off x="5932181" y="2483168"/>
                <a:ext cx="51876" cy="82486"/>
              </a:xfrm>
              <a:custGeom>
                <a:rect b="b" l="l" r="r" t="t"/>
                <a:pathLst>
                  <a:path extrusionOk="0" h="82486" w="51876">
                    <a:moveTo>
                      <a:pt x="9532" y="82487"/>
                    </a:moveTo>
                    <a:cubicBezTo>
                      <a:pt x="9532" y="82487"/>
                      <a:pt x="-25629" y="32966"/>
                      <a:pt x="39111" y="0"/>
                    </a:cubicBezTo>
                    <a:cubicBezTo>
                      <a:pt x="39111" y="0"/>
                      <a:pt x="82406" y="62831"/>
                      <a:pt x="9532" y="82487"/>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sp>
        <p:nvSpPr>
          <p:cNvPr id="1242" name="Google Shape;1242;p45"/>
          <p:cNvSpPr txBox="1"/>
          <p:nvPr>
            <p:ph type="title"/>
          </p:nvPr>
        </p:nvSpPr>
        <p:spPr>
          <a:xfrm>
            <a:off x="865800" y="619200"/>
            <a:ext cx="3161400" cy="12144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GPT-4 Vision</a:t>
            </a:r>
            <a:endParaRPr/>
          </a:p>
          <a:p>
            <a:pPr indent="0" lvl="0" marL="0" rtl="0" algn="l">
              <a:spcBef>
                <a:spcPts val="0"/>
              </a:spcBef>
              <a:spcAft>
                <a:spcPts val="0"/>
              </a:spcAft>
              <a:buNone/>
            </a:pPr>
            <a:r>
              <a:rPr lang="en"/>
              <a:t>preview</a:t>
            </a:r>
            <a:endParaRPr/>
          </a:p>
        </p:txBody>
      </p:sp>
      <p:sp>
        <p:nvSpPr>
          <p:cNvPr id="1243" name="Google Shape;1243;p45"/>
          <p:cNvSpPr txBox="1"/>
          <p:nvPr>
            <p:ph idx="1" type="subTitle"/>
          </p:nvPr>
        </p:nvSpPr>
        <p:spPr>
          <a:xfrm>
            <a:off x="937143" y="1794750"/>
            <a:ext cx="2682900" cy="1117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Images are passed through the model via url or the base64 encoded image</a:t>
            </a:r>
            <a:endParaRPr/>
          </a:p>
        </p:txBody>
      </p:sp>
      <p:pic>
        <p:nvPicPr>
          <p:cNvPr id="1244" name="Google Shape;1244;p45"/>
          <p:cNvPicPr preferRelativeResize="0"/>
          <p:nvPr/>
        </p:nvPicPr>
        <p:blipFill>
          <a:blip r:embed="rId4">
            <a:alphaModFix/>
          </a:blip>
          <a:stretch>
            <a:fillRect/>
          </a:stretch>
        </p:blipFill>
        <p:spPr>
          <a:xfrm>
            <a:off x="4237475" y="771600"/>
            <a:ext cx="4782075" cy="3552175"/>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48" name="Shape 1248"/>
        <p:cNvGrpSpPr/>
        <p:nvPr/>
      </p:nvGrpSpPr>
      <p:grpSpPr>
        <a:xfrm>
          <a:off x="0" y="0"/>
          <a:ext cx="0" cy="0"/>
          <a:chOff x="0" y="0"/>
          <a:chExt cx="0" cy="0"/>
        </a:xfrm>
      </p:grpSpPr>
      <p:sp>
        <p:nvSpPr>
          <p:cNvPr id="1249" name="Google Shape;1249;p46"/>
          <p:cNvSpPr txBox="1"/>
          <p:nvPr>
            <p:ph type="title"/>
          </p:nvPr>
        </p:nvSpPr>
        <p:spPr>
          <a:xfrm>
            <a:off x="637200" y="1854275"/>
            <a:ext cx="2682900" cy="1351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Halal Food Selection</a:t>
            </a:r>
            <a:endParaRPr/>
          </a:p>
        </p:txBody>
      </p:sp>
      <p:sp>
        <p:nvSpPr>
          <p:cNvPr id="1250" name="Google Shape;1250;p46"/>
          <p:cNvSpPr/>
          <p:nvPr/>
        </p:nvSpPr>
        <p:spPr>
          <a:xfrm>
            <a:off x="260752" y="2179643"/>
            <a:ext cx="371542" cy="402727"/>
          </a:xfrm>
          <a:custGeom>
            <a:rect b="b" l="l" r="r" t="t"/>
            <a:pathLst>
              <a:path extrusionOk="0" h="132150" w="121917">
                <a:moveTo>
                  <a:pt x="75688" y="55890"/>
                </a:moveTo>
                <a:lnTo>
                  <a:pt x="121918" y="69391"/>
                </a:lnTo>
                <a:lnTo>
                  <a:pt x="72254" y="67936"/>
                </a:lnTo>
                <a:lnTo>
                  <a:pt x="95607" y="123635"/>
                </a:lnTo>
                <a:lnTo>
                  <a:pt x="67292" y="76833"/>
                </a:lnTo>
                <a:lnTo>
                  <a:pt x="51381" y="132151"/>
                </a:lnTo>
                <a:lnTo>
                  <a:pt x="53671" y="78694"/>
                </a:lnTo>
                <a:lnTo>
                  <a:pt x="0" y="103287"/>
                </a:lnTo>
                <a:lnTo>
                  <a:pt x="39955" y="60350"/>
                </a:lnTo>
                <a:lnTo>
                  <a:pt x="6894" y="48519"/>
                </a:lnTo>
                <a:lnTo>
                  <a:pt x="43224" y="49568"/>
                </a:lnTo>
                <a:lnTo>
                  <a:pt x="19561" y="8850"/>
                </a:lnTo>
                <a:lnTo>
                  <a:pt x="57870" y="45394"/>
                </a:lnTo>
                <a:lnTo>
                  <a:pt x="63595" y="0"/>
                </a:lnTo>
                <a:lnTo>
                  <a:pt x="71371" y="44464"/>
                </a:lnTo>
                <a:lnTo>
                  <a:pt x="108559" y="20061"/>
                </a:lnTo>
                <a:lnTo>
                  <a:pt x="75688" y="5589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251" name="Google Shape;1251;p46"/>
          <p:cNvGrpSpPr/>
          <p:nvPr/>
        </p:nvGrpSpPr>
        <p:grpSpPr>
          <a:xfrm rot="-306717">
            <a:off x="7690206" y="3239099"/>
            <a:ext cx="1204340" cy="1492092"/>
            <a:chOff x="7786336" y="1422122"/>
            <a:chExt cx="385311" cy="477388"/>
          </a:xfrm>
        </p:grpSpPr>
        <p:sp>
          <p:nvSpPr>
            <p:cNvPr id="1252" name="Google Shape;1252;p46"/>
            <p:cNvSpPr/>
            <p:nvPr/>
          </p:nvSpPr>
          <p:spPr>
            <a:xfrm>
              <a:off x="7786336" y="1422122"/>
              <a:ext cx="385311" cy="477388"/>
            </a:xfrm>
            <a:custGeom>
              <a:rect b="b" l="l" r="r" t="t"/>
              <a:pathLst>
                <a:path extrusionOk="0" h="477388" w="385311">
                  <a:moveTo>
                    <a:pt x="227757" y="246530"/>
                  </a:moveTo>
                  <a:cubicBezTo>
                    <a:pt x="227757" y="245481"/>
                    <a:pt x="227757" y="244407"/>
                    <a:pt x="227781" y="243358"/>
                  </a:cubicBezTo>
                  <a:cubicBezTo>
                    <a:pt x="229928" y="239923"/>
                    <a:pt x="232480" y="237012"/>
                    <a:pt x="235199" y="234937"/>
                  </a:cubicBezTo>
                  <a:cubicBezTo>
                    <a:pt x="235628" y="234603"/>
                    <a:pt x="236034" y="234269"/>
                    <a:pt x="236440" y="233935"/>
                  </a:cubicBezTo>
                  <a:cubicBezTo>
                    <a:pt x="236893" y="233721"/>
                    <a:pt x="237346" y="233482"/>
                    <a:pt x="237776" y="233244"/>
                  </a:cubicBezTo>
                  <a:cubicBezTo>
                    <a:pt x="238085" y="233077"/>
                    <a:pt x="238372" y="232910"/>
                    <a:pt x="238682" y="232767"/>
                  </a:cubicBezTo>
                  <a:cubicBezTo>
                    <a:pt x="238921" y="232647"/>
                    <a:pt x="239183" y="232504"/>
                    <a:pt x="239421" y="232385"/>
                  </a:cubicBezTo>
                  <a:cubicBezTo>
                    <a:pt x="239779" y="232266"/>
                    <a:pt x="240113" y="232146"/>
                    <a:pt x="240447" y="232003"/>
                  </a:cubicBezTo>
                  <a:lnTo>
                    <a:pt x="240901" y="231812"/>
                  </a:lnTo>
                  <a:cubicBezTo>
                    <a:pt x="249559" y="228473"/>
                    <a:pt x="256716" y="222247"/>
                    <a:pt x="261797" y="214137"/>
                  </a:cubicBezTo>
                  <a:cubicBezTo>
                    <a:pt x="268333" y="220339"/>
                    <a:pt x="276991" y="223869"/>
                    <a:pt x="286318" y="223869"/>
                  </a:cubicBezTo>
                  <a:cubicBezTo>
                    <a:pt x="298985" y="223869"/>
                    <a:pt x="310435" y="217405"/>
                    <a:pt x="316947" y="206551"/>
                  </a:cubicBezTo>
                  <a:cubicBezTo>
                    <a:pt x="321717" y="198608"/>
                    <a:pt x="327395" y="192119"/>
                    <a:pt x="333812" y="187229"/>
                  </a:cubicBezTo>
                  <a:cubicBezTo>
                    <a:pt x="334813" y="186466"/>
                    <a:pt x="335744" y="185631"/>
                    <a:pt x="336602" y="184749"/>
                  </a:cubicBezTo>
                  <a:cubicBezTo>
                    <a:pt x="337747" y="184319"/>
                    <a:pt x="338868" y="183818"/>
                    <a:pt x="339965" y="183198"/>
                  </a:cubicBezTo>
                  <a:cubicBezTo>
                    <a:pt x="340610" y="182840"/>
                    <a:pt x="341278" y="182459"/>
                    <a:pt x="341969" y="182125"/>
                  </a:cubicBezTo>
                  <a:cubicBezTo>
                    <a:pt x="342637" y="181791"/>
                    <a:pt x="343258" y="181433"/>
                    <a:pt x="343878" y="181051"/>
                  </a:cubicBezTo>
                  <a:cubicBezTo>
                    <a:pt x="344570" y="180860"/>
                    <a:pt x="345262" y="180622"/>
                    <a:pt x="345953" y="180336"/>
                  </a:cubicBezTo>
                  <a:cubicBezTo>
                    <a:pt x="346263" y="180216"/>
                    <a:pt x="346573" y="180097"/>
                    <a:pt x="346955" y="179930"/>
                  </a:cubicBezTo>
                  <a:cubicBezTo>
                    <a:pt x="369736" y="171223"/>
                    <a:pt x="385121" y="145414"/>
                    <a:pt x="385312" y="115620"/>
                  </a:cubicBezTo>
                  <a:cubicBezTo>
                    <a:pt x="385312" y="111899"/>
                    <a:pt x="384477" y="108225"/>
                    <a:pt x="382855" y="104909"/>
                  </a:cubicBezTo>
                  <a:cubicBezTo>
                    <a:pt x="383618" y="101308"/>
                    <a:pt x="383547" y="97515"/>
                    <a:pt x="382545" y="93770"/>
                  </a:cubicBezTo>
                  <a:cubicBezTo>
                    <a:pt x="376963" y="73088"/>
                    <a:pt x="363701" y="57416"/>
                    <a:pt x="345166" y="49592"/>
                  </a:cubicBezTo>
                  <a:cubicBezTo>
                    <a:pt x="337055" y="46181"/>
                    <a:pt x="328969" y="44440"/>
                    <a:pt x="321073" y="44440"/>
                  </a:cubicBezTo>
                  <a:cubicBezTo>
                    <a:pt x="313178" y="44440"/>
                    <a:pt x="306809" y="45967"/>
                    <a:pt x="300798" y="48519"/>
                  </a:cubicBezTo>
                  <a:cubicBezTo>
                    <a:pt x="292353" y="27265"/>
                    <a:pt x="278971" y="12142"/>
                    <a:pt x="261367" y="4294"/>
                  </a:cubicBezTo>
                  <a:cubicBezTo>
                    <a:pt x="260985" y="4127"/>
                    <a:pt x="260604" y="3960"/>
                    <a:pt x="260198" y="3817"/>
                  </a:cubicBezTo>
                  <a:cubicBezTo>
                    <a:pt x="253591" y="1288"/>
                    <a:pt x="246721" y="0"/>
                    <a:pt x="239732" y="0"/>
                  </a:cubicBezTo>
                  <a:cubicBezTo>
                    <a:pt x="212157" y="0"/>
                    <a:pt x="190593" y="19298"/>
                    <a:pt x="179477" y="37498"/>
                  </a:cubicBezTo>
                  <a:cubicBezTo>
                    <a:pt x="169601" y="31702"/>
                    <a:pt x="159487" y="28744"/>
                    <a:pt x="149325" y="28744"/>
                  </a:cubicBezTo>
                  <a:cubicBezTo>
                    <a:pt x="122657" y="28744"/>
                    <a:pt x="103669" y="47827"/>
                    <a:pt x="93459" y="71395"/>
                  </a:cubicBezTo>
                  <a:cubicBezTo>
                    <a:pt x="88474" y="69606"/>
                    <a:pt x="82963" y="68556"/>
                    <a:pt x="76929" y="68556"/>
                  </a:cubicBezTo>
                  <a:cubicBezTo>
                    <a:pt x="69558" y="68556"/>
                    <a:pt x="61996" y="70178"/>
                    <a:pt x="54458" y="73351"/>
                  </a:cubicBezTo>
                  <a:cubicBezTo>
                    <a:pt x="37212" y="80626"/>
                    <a:pt x="24856" y="95225"/>
                    <a:pt x="19656" y="114427"/>
                  </a:cubicBezTo>
                  <a:cubicBezTo>
                    <a:pt x="18725" y="117862"/>
                    <a:pt x="18606" y="121345"/>
                    <a:pt x="19178" y="124684"/>
                  </a:cubicBezTo>
                  <a:cubicBezTo>
                    <a:pt x="17795" y="127785"/>
                    <a:pt x="17079" y="131149"/>
                    <a:pt x="17103" y="134584"/>
                  </a:cubicBezTo>
                  <a:cubicBezTo>
                    <a:pt x="17270" y="162159"/>
                    <a:pt x="31654" y="186108"/>
                    <a:pt x="52932" y="194290"/>
                  </a:cubicBezTo>
                  <a:lnTo>
                    <a:pt x="53766" y="194648"/>
                  </a:lnTo>
                  <a:cubicBezTo>
                    <a:pt x="54363" y="194887"/>
                    <a:pt x="54959" y="195077"/>
                    <a:pt x="55555" y="195268"/>
                  </a:cubicBezTo>
                  <a:cubicBezTo>
                    <a:pt x="56080" y="195578"/>
                    <a:pt x="56605" y="195864"/>
                    <a:pt x="57154" y="196151"/>
                  </a:cubicBezTo>
                  <a:cubicBezTo>
                    <a:pt x="57726" y="196437"/>
                    <a:pt x="58299" y="196747"/>
                    <a:pt x="58847" y="197057"/>
                  </a:cubicBezTo>
                  <a:cubicBezTo>
                    <a:pt x="59754" y="197558"/>
                    <a:pt x="60684" y="198011"/>
                    <a:pt x="61638" y="198393"/>
                  </a:cubicBezTo>
                  <a:cubicBezTo>
                    <a:pt x="62378" y="199109"/>
                    <a:pt x="63165" y="199800"/>
                    <a:pt x="64000" y="200445"/>
                  </a:cubicBezTo>
                  <a:cubicBezTo>
                    <a:pt x="69462" y="204595"/>
                    <a:pt x="74305" y="210153"/>
                    <a:pt x="78384" y="216927"/>
                  </a:cubicBezTo>
                  <a:cubicBezTo>
                    <a:pt x="84658" y="227376"/>
                    <a:pt x="95702" y="233625"/>
                    <a:pt x="107915" y="233625"/>
                  </a:cubicBezTo>
                  <a:cubicBezTo>
                    <a:pt x="109036" y="233625"/>
                    <a:pt x="110157" y="233554"/>
                    <a:pt x="111254" y="233458"/>
                  </a:cubicBezTo>
                  <a:cubicBezTo>
                    <a:pt x="111207" y="238372"/>
                    <a:pt x="111183" y="243358"/>
                    <a:pt x="111207" y="248343"/>
                  </a:cubicBezTo>
                  <a:lnTo>
                    <a:pt x="62091" y="248343"/>
                  </a:lnTo>
                  <a:cubicBezTo>
                    <a:pt x="55078" y="248343"/>
                    <a:pt x="48423" y="251420"/>
                    <a:pt x="43891" y="256764"/>
                  </a:cubicBezTo>
                  <a:cubicBezTo>
                    <a:pt x="39359" y="262107"/>
                    <a:pt x="37403" y="269168"/>
                    <a:pt x="38548" y="276085"/>
                  </a:cubicBezTo>
                  <a:lnTo>
                    <a:pt x="44749" y="313536"/>
                  </a:lnTo>
                  <a:cubicBezTo>
                    <a:pt x="28648" y="332190"/>
                    <a:pt x="0" y="376224"/>
                    <a:pt x="0" y="453534"/>
                  </a:cubicBezTo>
                  <a:cubicBezTo>
                    <a:pt x="0" y="466702"/>
                    <a:pt x="10687" y="477388"/>
                    <a:pt x="23854" y="477388"/>
                  </a:cubicBezTo>
                  <a:lnTo>
                    <a:pt x="329923" y="477388"/>
                  </a:lnTo>
                  <a:cubicBezTo>
                    <a:pt x="343090" y="477388"/>
                    <a:pt x="353777" y="466702"/>
                    <a:pt x="353777" y="453534"/>
                  </a:cubicBezTo>
                  <a:cubicBezTo>
                    <a:pt x="353777" y="376224"/>
                    <a:pt x="325152" y="332190"/>
                    <a:pt x="309027" y="313536"/>
                  </a:cubicBezTo>
                  <a:lnTo>
                    <a:pt x="315229" y="276085"/>
                  </a:lnTo>
                  <a:cubicBezTo>
                    <a:pt x="316374" y="269168"/>
                    <a:pt x="314418" y="262107"/>
                    <a:pt x="309886" y="256764"/>
                  </a:cubicBezTo>
                  <a:cubicBezTo>
                    <a:pt x="305353" y="251420"/>
                    <a:pt x="298699" y="248343"/>
                    <a:pt x="291685" y="248343"/>
                  </a:cubicBezTo>
                  <a:lnTo>
                    <a:pt x="227709" y="248343"/>
                  </a:lnTo>
                  <a:cubicBezTo>
                    <a:pt x="227709" y="247890"/>
                    <a:pt x="227709" y="247437"/>
                    <a:pt x="227733" y="246983"/>
                  </a:cubicBezTo>
                  <a:cubicBezTo>
                    <a:pt x="227733" y="246864"/>
                    <a:pt x="227733" y="246721"/>
                    <a:pt x="227733" y="246578"/>
                  </a:cubicBezTo>
                  <a:close/>
                </a:path>
              </a:pathLst>
            </a:custGeom>
            <a:solidFill>
              <a:schemeClr val="accent6"/>
            </a:solidFill>
            <a:ln>
              <a:noFill/>
            </a:ln>
            <a:effectLst>
              <a:outerShdw rotWithShape="0" algn="bl" dir="5100000" dist="47625">
                <a:schemeClr val="dk1">
                  <a:alpha val="15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253" name="Google Shape;1253;p46"/>
            <p:cNvGrpSpPr/>
            <p:nvPr/>
          </p:nvGrpSpPr>
          <p:grpSpPr>
            <a:xfrm>
              <a:off x="7809776" y="1445914"/>
              <a:ext cx="337612" cy="429672"/>
              <a:chOff x="7809776" y="1445914"/>
              <a:chExt cx="337612" cy="429672"/>
            </a:xfrm>
          </p:grpSpPr>
          <p:grpSp>
            <p:nvGrpSpPr>
              <p:cNvPr id="1254" name="Google Shape;1254;p46"/>
              <p:cNvGrpSpPr/>
              <p:nvPr/>
            </p:nvGrpSpPr>
            <p:grpSpPr>
              <a:xfrm>
                <a:off x="7826864" y="1445914"/>
                <a:ext cx="320524" cy="265580"/>
                <a:chOff x="7826864" y="1445914"/>
                <a:chExt cx="320524" cy="265580"/>
              </a:xfrm>
            </p:grpSpPr>
            <p:grpSp>
              <p:nvGrpSpPr>
                <p:cNvPr id="1255" name="Google Shape;1255;p46"/>
                <p:cNvGrpSpPr/>
                <p:nvPr/>
              </p:nvGrpSpPr>
              <p:grpSpPr>
                <a:xfrm>
                  <a:off x="7964534" y="1445914"/>
                  <a:ext cx="182854" cy="265580"/>
                  <a:chOff x="7964534" y="1445914"/>
                  <a:chExt cx="182854" cy="265580"/>
                </a:xfrm>
              </p:grpSpPr>
              <p:sp>
                <p:nvSpPr>
                  <p:cNvPr id="1256" name="Google Shape;1256;p46"/>
                  <p:cNvSpPr/>
                  <p:nvPr/>
                </p:nvSpPr>
                <p:spPr>
                  <a:xfrm>
                    <a:off x="7964534" y="1445914"/>
                    <a:ext cx="107858" cy="265580"/>
                  </a:xfrm>
                  <a:custGeom>
                    <a:rect b="b" l="l" r="r" t="t"/>
                    <a:pathLst>
                      <a:path extrusionOk="0" h="265580" w="107858">
                        <a:moveTo>
                          <a:pt x="969" y="265580"/>
                        </a:moveTo>
                        <a:cubicBezTo>
                          <a:pt x="-224" y="221808"/>
                          <a:pt x="-272" y="176295"/>
                          <a:pt x="587" y="132476"/>
                        </a:cubicBezTo>
                        <a:cubicBezTo>
                          <a:pt x="873" y="96575"/>
                          <a:pt x="1922" y="58027"/>
                          <a:pt x="21029" y="26421"/>
                        </a:cubicBezTo>
                        <a:cubicBezTo>
                          <a:pt x="31478" y="9055"/>
                          <a:pt x="52207" y="-5782"/>
                          <a:pt x="73055" y="2233"/>
                        </a:cubicBezTo>
                        <a:cubicBezTo>
                          <a:pt x="92305" y="10821"/>
                          <a:pt x="101442" y="32504"/>
                          <a:pt x="105449" y="51945"/>
                        </a:cubicBezTo>
                        <a:cubicBezTo>
                          <a:pt x="107047" y="59888"/>
                          <a:pt x="107858" y="67975"/>
                          <a:pt x="107858" y="76061"/>
                        </a:cubicBezTo>
                        <a:lnTo>
                          <a:pt x="107595" y="76061"/>
                        </a:lnTo>
                        <a:cubicBezTo>
                          <a:pt x="106689" y="60103"/>
                          <a:pt x="103207" y="44001"/>
                          <a:pt x="96145" y="29665"/>
                        </a:cubicBezTo>
                        <a:cubicBezTo>
                          <a:pt x="84028" y="5740"/>
                          <a:pt x="63275" y="-6330"/>
                          <a:pt x="39039" y="10367"/>
                        </a:cubicBezTo>
                        <a:cubicBezTo>
                          <a:pt x="26063" y="19694"/>
                          <a:pt x="18024" y="34388"/>
                          <a:pt x="12586" y="49178"/>
                        </a:cubicBezTo>
                        <a:cubicBezTo>
                          <a:pt x="4427" y="71910"/>
                          <a:pt x="1613" y="96289"/>
                          <a:pt x="1541" y="120358"/>
                        </a:cubicBezTo>
                        <a:cubicBezTo>
                          <a:pt x="1541" y="126369"/>
                          <a:pt x="1660" y="138534"/>
                          <a:pt x="1780" y="144546"/>
                        </a:cubicBezTo>
                        <a:cubicBezTo>
                          <a:pt x="2233" y="167064"/>
                          <a:pt x="2281" y="194615"/>
                          <a:pt x="2066" y="217157"/>
                        </a:cubicBezTo>
                        <a:cubicBezTo>
                          <a:pt x="1660" y="233139"/>
                          <a:pt x="2161" y="250075"/>
                          <a:pt x="969" y="265556"/>
                        </a:cubicBezTo>
                        <a:lnTo>
                          <a:pt x="969" y="265556"/>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257" name="Google Shape;1257;p46"/>
                  <p:cNvGrpSpPr/>
                  <p:nvPr/>
                </p:nvGrpSpPr>
                <p:grpSpPr>
                  <a:xfrm>
                    <a:off x="7997160" y="1490402"/>
                    <a:ext cx="150228" cy="131681"/>
                    <a:chOff x="7997160" y="1490402"/>
                    <a:chExt cx="150228" cy="131681"/>
                  </a:xfrm>
                </p:grpSpPr>
                <p:sp>
                  <p:nvSpPr>
                    <p:cNvPr id="1258" name="Google Shape;1258;p46"/>
                    <p:cNvSpPr/>
                    <p:nvPr/>
                  </p:nvSpPr>
                  <p:spPr>
                    <a:xfrm>
                      <a:off x="7997160" y="1490402"/>
                      <a:ext cx="150228" cy="131681"/>
                    </a:xfrm>
                    <a:custGeom>
                      <a:rect b="b" l="l" r="r" t="t"/>
                      <a:pathLst>
                        <a:path extrusionOk="0" h="131681" w="150228">
                          <a:moveTo>
                            <a:pt x="133912" y="24464"/>
                          </a:moveTo>
                          <a:cubicBezTo>
                            <a:pt x="137157" y="21864"/>
                            <a:pt x="143049" y="26349"/>
                            <a:pt x="148272" y="31692"/>
                          </a:cubicBezTo>
                          <a:cubicBezTo>
                            <a:pt x="144957" y="19455"/>
                            <a:pt x="137372" y="8649"/>
                            <a:pt x="124657" y="3282"/>
                          </a:cubicBezTo>
                          <a:cubicBezTo>
                            <a:pt x="88256" y="-12080"/>
                            <a:pt x="75113" y="31597"/>
                            <a:pt x="75113" y="31597"/>
                          </a:cubicBezTo>
                          <a:cubicBezTo>
                            <a:pt x="75113" y="31597"/>
                            <a:pt x="61969" y="-12104"/>
                            <a:pt x="25568" y="3282"/>
                          </a:cubicBezTo>
                          <a:cubicBezTo>
                            <a:pt x="24208" y="3855"/>
                            <a:pt x="22945" y="4499"/>
                            <a:pt x="21704" y="5167"/>
                          </a:cubicBezTo>
                          <a:cubicBezTo>
                            <a:pt x="24686" y="7457"/>
                            <a:pt x="26451" y="9866"/>
                            <a:pt x="25592" y="12180"/>
                          </a:cubicBezTo>
                          <a:cubicBezTo>
                            <a:pt x="24280" y="15639"/>
                            <a:pt x="18770" y="14446"/>
                            <a:pt x="12878" y="11917"/>
                          </a:cubicBezTo>
                          <a:cubicBezTo>
                            <a:pt x="1261" y="23820"/>
                            <a:pt x="-2031" y="42427"/>
                            <a:pt x="1142" y="58623"/>
                          </a:cubicBezTo>
                          <a:cubicBezTo>
                            <a:pt x="9419" y="55546"/>
                            <a:pt x="19796" y="52779"/>
                            <a:pt x="21799" y="57431"/>
                          </a:cubicBezTo>
                          <a:lnTo>
                            <a:pt x="3288" y="66519"/>
                          </a:lnTo>
                          <a:cubicBezTo>
                            <a:pt x="4362" y="69572"/>
                            <a:pt x="5698" y="72459"/>
                            <a:pt x="7248" y="75130"/>
                          </a:cubicBezTo>
                          <a:cubicBezTo>
                            <a:pt x="10444" y="72864"/>
                            <a:pt x="13403" y="71791"/>
                            <a:pt x="15406" y="73389"/>
                          </a:cubicBezTo>
                          <a:lnTo>
                            <a:pt x="10636" y="80020"/>
                          </a:lnTo>
                          <a:cubicBezTo>
                            <a:pt x="14070" y="84266"/>
                            <a:pt x="18269" y="87558"/>
                            <a:pt x="23159" y="89395"/>
                          </a:cubicBezTo>
                          <a:cubicBezTo>
                            <a:pt x="43817" y="97171"/>
                            <a:pt x="57031" y="112748"/>
                            <a:pt x="64951" y="125939"/>
                          </a:cubicBezTo>
                          <a:cubicBezTo>
                            <a:pt x="69555" y="133596"/>
                            <a:pt x="80719" y="133596"/>
                            <a:pt x="85322" y="125939"/>
                          </a:cubicBezTo>
                          <a:cubicBezTo>
                            <a:pt x="90498" y="117328"/>
                            <a:pt x="97941" y="107715"/>
                            <a:pt x="108198" y="99914"/>
                          </a:cubicBezTo>
                          <a:cubicBezTo>
                            <a:pt x="105026" y="94022"/>
                            <a:pt x="103069" y="88202"/>
                            <a:pt x="106123" y="86008"/>
                          </a:cubicBezTo>
                          <a:cubicBezTo>
                            <a:pt x="109296" y="83718"/>
                            <a:pt x="113470" y="88321"/>
                            <a:pt x="117120" y="94070"/>
                          </a:cubicBezTo>
                          <a:cubicBezTo>
                            <a:pt x="118098" y="93522"/>
                            <a:pt x="119099" y="92973"/>
                            <a:pt x="120125" y="92472"/>
                          </a:cubicBezTo>
                          <a:cubicBezTo>
                            <a:pt x="118789" y="89538"/>
                            <a:pt x="118241" y="86890"/>
                            <a:pt x="119791" y="85745"/>
                          </a:cubicBezTo>
                          <a:cubicBezTo>
                            <a:pt x="121580" y="84457"/>
                            <a:pt x="123918" y="86723"/>
                            <a:pt x="126017" y="89848"/>
                          </a:cubicBezTo>
                          <a:cubicBezTo>
                            <a:pt x="126375" y="89705"/>
                            <a:pt x="126732" y="89538"/>
                            <a:pt x="127090" y="89395"/>
                          </a:cubicBezTo>
                          <a:cubicBezTo>
                            <a:pt x="141594" y="83932"/>
                            <a:pt x="150109" y="65756"/>
                            <a:pt x="150229" y="47173"/>
                          </a:cubicBezTo>
                          <a:lnTo>
                            <a:pt x="133912" y="24464"/>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59" name="Google Shape;1259;p46"/>
                    <p:cNvSpPr/>
                    <p:nvPr/>
                  </p:nvSpPr>
                  <p:spPr>
                    <a:xfrm>
                      <a:off x="8079052" y="1531162"/>
                      <a:ext cx="12398" cy="13453"/>
                    </a:xfrm>
                    <a:custGeom>
                      <a:rect b="b" l="l" r="r" t="t"/>
                      <a:pathLst>
                        <a:path extrusionOk="0" h="13453" w="12398">
                          <a:moveTo>
                            <a:pt x="2189" y="1571"/>
                          </a:moveTo>
                          <a:cubicBezTo>
                            <a:pt x="8177" y="-3152"/>
                            <a:pt x="13329" y="3718"/>
                            <a:pt x="12256" y="9705"/>
                          </a:cubicBezTo>
                          <a:cubicBezTo>
                            <a:pt x="11731" y="12425"/>
                            <a:pt x="8678" y="14071"/>
                            <a:pt x="6054" y="13236"/>
                          </a:cubicBezTo>
                          <a:cubicBezTo>
                            <a:pt x="997" y="12067"/>
                            <a:pt x="-2462" y="5125"/>
                            <a:pt x="2189" y="1547"/>
                          </a:cubicBezTo>
                          <a:lnTo>
                            <a:pt x="2189" y="1547"/>
                          </a:lnTo>
                          <a:close/>
                          <a:moveTo>
                            <a:pt x="2356" y="1762"/>
                          </a:moveTo>
                          <a:cubicBezTo>
                            <a:pt x="-5" y="3837"/>
                            <a:pt x="2213" y="6914"/>
                            <a:pt x="3811" y="8727"/>
                          </a:cubicBezTo>
                          <a:cubicBezTo>
                            <a:pt x="5576" y="10970"/>
                            <a:pt x="9846" y="12830"/>
                            <a:pt x="11444" y="9491"/>
                          </a:cubicBezTo>
                          <a:cubicBezTo>
                            <a:pt x="12232" y="7439"/>
                            <a:pt x="10681" y="5340"/>
                            <a:pt x="9250" y="4076"/>
                          </a:cubicBezTo>
                          <a:cubicBezTo>
                            <a:pt x="7437" y="2382"/>
                            <a:pt x="4861" y="-266"/>
                            <a:pt x="2380" y="1786"/>
                          </a:cubicBezTo>
                          <a:lnTo>
                            <a:pt x="2380" y="1786"/>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60" name="Google Shape;1260;p46"/>
                    <p:cNvSpPr/>
                    <p:nvPr/>
                  </p:nvSpPr>
                  <p:spPr>
                    <a:xfrm>
                      <a:off x="8047905" y="1549227"/>
                      <a:ext cx="18096" cy="25058"/>
                    </a:xfrm>
                    <a:custGeom>
                      <a:rect b="b" l="l" r="r" t="t"/>
                      <a:pathLst>
                        <a:path extrusionOk="0" h="25058" w="18096">
                          <a:moveTo>
                            <a:pt x="13967" y="776"/>
                          </a:moveTo>
                          <a:cubicBezTo>
                            <a:pt x="9936" y="-965"/>
                            <a:pt x="6954" y="3233"/>
                            <a:pt x="5189" y="6263"/>
                          </a:cubicBezTo>
                          <a:cubicBezTo>
                            <a:pt x="3281" y="9554"/>
                            <a:pt x="1277" y="13037"/>
                            <a:pt x="872" y="16901"/>
                          </a:cubicBezTo>
                          <a:cubicBezTo>
                            <a:pt x="251" y="23461"/>
                            <a:pt x="5404" y="25417"/>
                            <a:pt x="9770" y="20742"/>
                          </a:cubicBezTo>
                          <a:cubicBezTo>
                            <a:pt x="13204" y="17259"/>
                            <a:pt x="20384" y="3830"/>
                            <a:pt x="13967" y="752"/>
                          </a:cubicBezTo>
                          <a:lnTo>
                            <a:pt x="13967" y="752"/>
                          </a:lnTo>
                          <a:close/>
                          <a:moveTo>
                            <a:pt x="14063" y="538"/>
                          </a:moveTo>
                          <a:cubicBezTo>
                            <a:pt x="21887" y="4855"/>
                            <a:pt x="16854" y="17975"/>
                            <a:pt x="11391" y="22483"/>
                          </a:cubicBezTo>
                          <a:cubicBezTo>
                            <a:pt x="5642" y="27683"/>
                            <a:pt x="-535" y="24606"/>
                            <a:pt x="37" y="16854"/>
                          </a:cubicBezTo>
                          <a:cubicBezTo>
                            <a:pt x="132" y="11415"/>
                            <a:pt x="1611" y="5452"/>
                            <a:pt x="6191" y="1969"/>
                          </a:cubicBezTo>
                          <a:cubicBezTo>
                            <a:pt x="8386" y="275"/>
                            <a:pt x="11463" y="-655"/>
                            <a:pt x="14039" y="538"/>
                          </a:cubicBezTo>
                          <a:lnTo>
                            <a:pt x="14039" y="538"/>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61" name="Google Shape;1261;p46"/>
                    <p:cNvSpPr/>
                    <p:nvPr/>
                  </p:nvSpPr>
                  <p:spPr>
                    <a:xfrm>
                      <a:off x="8056301" y="1579151"/>
                      <a:ext cx="9054" cy="12110"/>
                    </a:xfrm>
                    <a:custGeom>
                      <a:rect b="b" l="l" r="r" t="t"/>
                      <a:pathLst>
                        <a:path extrusionOk="0" h="12110" w="9054">
                          <a:moveTo>
                            <a:pt x="6621" y="574"/>
                          </a:moveTo>
                          <a:cubicBezTo>
                            <a:pt x="4044" y="-285"/>
                            <a:pt x="3496" y="3269"/>
                            <a:pt x="2303" y="4796"/>
                          </a:cubicBezTo>
                          <a:cubicBezTo>
                            <a:pt x="1420" y="6132"/>
                            <a:pt x="347" y="7945"/>
                            <a:pt x="1063" y="9591"/>
                          </a:cubicBezTo>
                          <a:cubicBezTo>
                            <a:pt x="1254" y="10091"/>
                            <a:pt x="1683" y="10425"/>
                            <a:pt x="2088" y="10449"/>
                          </a:cubicBezTo>
                          <a:cubicBezTo>
                            <a:pt x="3711" y="10521"/>
                            <a:pt x="5070" y="8398"/>
                            <a:pt x="5977" y="6513"/>
                          </a:cubicBezTo>
                          <a:cubicBezTo>
                            <a:pt x="6597" y="4820"/>
                            <a:pt x="8911" y="1886"/>
                            <a:pt x="6645" y="574"/>
                          </a:cubicBezTo>
                          <a:lnTo>
                            <a:pt x="6645" y="574"/>
                          </a:lnTo>
                          <a:close/>
                          <a:moveTo>
                            <a:pt x="6716" y="335"/>
                          </a:moveTo>
                          <a:cubicBezTo>
                            <a:pt x="10700" y="2554"/>
                            <a:pt x="9030" y="8589"/>
                            <a:pt x="5905" y="10950"/>
                          </a:cubicBezTo>
                          <a:cubicBezTo>
                            <a:pt x="4116" y="12668"/>
                            <a:pt x="824" y="12620"/>
                            <a:pt x="228" y="9853"/>
                          </a:cubicBezTo>
                          <a:cubicBezTo>
                            <a:pt x="-82" y="7873"/>
                            <a:pt x="-106" y="5917"/>
                            <a:pt x="347" y="3937"/>
                          </a:cubicBezTo>
                          <a:cubicBezTo>
                            <a:pt x="919" y="1361"/>
                            <a:pt x="4212" y="-834"/>
                            <a:pt x="6716" y="311"/>
                          </a:cubicBezTo>
                          <a:lnTo>
                            <a:pt x="6716" y="311"/>
                          </a:lnTo>
                          <a:close/>
                        </a:path>
                      </a:pathLst>
                    </a:custGeom>
                    <a:solidFill>
                      <a:srgbClr val="1C1B1B"/>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nvGrpSpPr>
                <p:cNvPr id="1262" name="Google Shape;1262;p46"/>
                <p:cNvGrpSpPr/>
                <p:nvPr/>
              </p:nvGrpSpPr>
              <p:grpSpPr>
                <a:xfrm>
                  <a:off x="7826864" y="1474645"/>
                  <a:ext cx="163049" cy="236848"/>
                  <a:chOff x="7826864" y="1474645"/>
                  <a:chExt cx="163049" cy="236848"/>
                </a:xfrm>
              </p:grpSpPr>
              <p:sp>
                <p:nvSpPr>
                  <p:cNvPr id="1263" name="Google Shape;1263;p46"/>
                  <p:cNvSpPr/>
                  <p:nvPr/>
                </p:nvSpPr>
                <p:spPr>
                  <a:xfrm>
                    <a:off x="7893655" y="1474645"/>
                    <a:ext cx="96258" cy="236848"/>
                  </a:xfrm>
                  <a:custGeom>
                    <a:rect b="b" l="l" r="r" t="t"/>
                    <a:pathLst>
                      <a:path extrusionOk="0" h="236848" w="96258">
                        <a:moveTo>
                          <a:pt x="95058" y="236849"/>
                        </a:moveTo>
                        <a:cubicBezTo>
                          <a:pt x="94008" y="201497"/>
                          <a:pt x="93769" y="164428"/>
                          <a:pt x="94485" y="129029"/>
                        </a:cubicBezTo>
                        <a:cubicBezTo>
                          <a:pt x="94700" y="115051"/>
                          <a:pt x="95153" y="99832"/>
                          <a:pt x="93745" y="85973"/>
                        </a:cubicBezTo>
                        <a:cubicBezTo>
                          <a:pt x="91694" y="64790"/>
                          <a:pt x="86947" y="43131"/>
                          <a:pt x="75521" y="24954"/>
                        </a:cubicBezTo>
                        <a:cubicBezTo>
                          <a:pt x="66672" y="10594"/>
                          <a:pt x="49186" y="-2048"/>
                          <a:pt x="31940" y="4488"/>
                        </a:cubicBezTo>
                        <a:cubicBezTo>
                          <a:pt x="22231" y="8638"/>
                          <a:pt x="15362" y="17464"/>
                          <a:pt x="10567" y="26696"/>
                        </a:cubicBezTo>
                        <a:cubicBezTo>
                          <a:pt x="4245" y="39457"/>
                          <a:pt x="1121" y="53794"/>
                          <a:pt x="262" y="67987"/>
                        </a:cubicBezTo>
                        <a:cubicBezTo>
                          <a:pt x="262" y="67987"/>
                          <a:pt x="0" y="67987"/>
                          <a:pt x="0" y="67987"/>
                        </a:cubicBezTo>
                        <a:cubicBezTo>
                          <a:pt x="0" y="60783"/>
                          <a:pt x="691" y="53579"/>
                          <a:pt x="2099" y="46471"/>
                        </a:cubicBezTo>
                        <a:cubicBezTo>
                          <a:pt x="7633" y="16224"/>
                          <a:pt x="30604" y="-14524"/>
                          <a:pt x="62783" y="7446"/>
                        </a:cubicBezTo>
                        <a:cubicBezTo>
                          <a:pt x="96608" y="33613"/>
                          <a:pt x="95320" y="90195"/>
                          <a:pt x="95845" y="129029"/>
                        </a:cubicBezTo>
                        <a:cubicBezTo>
                          <a:pt x="96274" y="149090"/>
                          <a:pt x="96370" y="173636"/>
                          <a:pt x="96131" y="193721"/>
                        </a:cubicBezTo>
                        <a:cubicBezTo>
                          <a:pt x="95725" y="207938"/>
                          <a:pt x="96226" y="223109"/>
                          <a:pt x="95034" y="236849"/>
                        </a:cubicBezTo>
                        <a:lnTo>
                          <a:pt x="95034" y="236849"/>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264" name="Google Shape;1264;p46"/>
                  <p:cNvGrpSpPr/>
                  <p:nvPr/>
                </p:nvGrpSpPr>
                <p:grpSpPr>
                  <a:xfrm>
                    <a:off x="7826864" y="1514476"/>
                    <a:ext cx="133889" cy="117333"/>
                    <a:chOff x="7826864" y="1514476"/>
                    <a:chExt cx="133889" cy="117333"/>
                  </a:xfrm>
                </p:grpSpPr>
                <p:sp>
                  <p:nvSpPr>
                    <p:cNvPr id="1265" name="Google Shape;1265;p46"/>
                    <p:cNvSpPr/>
                    <p:nvPr/>
                  </p:nvSpPr>
                  <p:spPr>
                    <a:xfrm>
                      <a:off x="7826864" y="1514476"/>
                      <a:ext cx="133889" cy="117333"/>
                    </a:xfrm>
                    <a:custGeom>
                      <a:rect b="b" l="l" r="r" t="t"/>
                      <a:pathLst>
                        <a:path extrusionOk="0" h="117333" w="133889">
                          <a:moveTo>
                            <a:pt x="14551" y="21811"/>
                          </a:moveTo>
                          <a:cubicBezTo>
                            <a:pt x="11640" y="19497"/>
                            <a:pt x="6417" y="23481"/>
                            <a:pt x="1765" y="28251"/>
                          </a:cubicBezTo>
                          <a:cubicBezTo>
                            <a:pt x="4699" y="17326"/>
                            <a:pt x="11473" y="7713"/>
                            <a:pt x="22804" y="2918"/>
                          </a:cubicBezTo>
                          <a:cubicBezTo>
                            <a:pt x="55245" y="-10774"/>
                            <a:pt x="66958" y="28156"/>
                            <a:pt x="66958" y="28156"/>
                          </a:cubicBezTo>
                          <a:cubicBezTo>
                            <a:pt x="66958" y="28156"/>
                            <a:pt x="78670" y="-10774"/>
                            <a:pt x="111111" y="2918"/>
                          </a:cubicBezTo>
                          <a:cubicBezTo>
                            <a:pt x="112304" y="3419"/>
                            <a:pt x="113449" y="3992"/>
                            <a:pt x="114546" y="4612"/>
                          </a:cubicBezTo>
                          <a:cubicBezTo>
                            <a:pt x="111899" y="6640"/>
                            <a:pt x="110324" y="8787"/>
                            <a:pt x="111087" y="10862"/>
                          </a:cubicBezTo>
                          <a:cubicBezTo>
                            <a:pt x="112256" y="13963"/>
                            <a:pt x="117170" y="12866"/>
                            <a:pt x="122418" y="10623"/>
                          </a:cubicBezTo>
                          <a:cubicBezTo>
                            <a:pt x="132771" y="21238"/>
                            <a:pt x="135705" y="37817"/>
                            <a:pt x="132866" y="52224"/>
                          </a:cubicBezTo>
                          <a:cubicBezTo>
                            <a:pt x="125495" y="49481"/>
                            <a:pt x="116240" y="47024"/>
                            <a:pt x="114475" y="51175"/>
                          </a:cubicBezTo>
                          <a:lnTo>
                            <a:pt x="130958" y="59285"/>
                          </a:lnTo>
                          <a:cubicBezTo>
                            <a:pt x="130004" y="62005"/>
                            <a:pt x="128811" y="64581"/>
                            <a:pt x="127427" y="66942"/>
                          </a:cubicBezTo>
                          <a:cubicBezTo>
                            <a:pt x="124589" y="64915"/>
                            <a:pt x="121941" y="63984"/>
                            <a:pt x="120176" y="65392"/>
                          </a:cubicBezTo>
                          <a:lnTo>
                            <a:pt x="124422" y="71308"/>
                          </a:lnTo>
                          <a:cubicBezTo>
                            <a:pt x="121368" y="75100"/>
                            <a:pt x="117623" y="78011"/>
                            <a:pt x="113258" y="79656"/>
                          </a:cubicBezTo>
                          <a:cubicBezTo>
                            <a:pt x="94843" y="86598"/>
                            <a:pt x="83083" y="100457"/>
                            <a:pt x="76022" y="112217"/>
                          </a:cubicBezTo>
                          <a:cubicBezTo>
                            <a:pt x="71919" y="119039"/>
                            <a:pt x="61972" y="119039"/>
                            <a:pt x="57870" y="112217"/>
                          </a:cubicBezTo>
                          <a:cubicBezTo>
                            <a:pt x="53265" y="104560"/>
                            <a:pt x="46634" y="95997"/>
                            <a:pt x="37498" y="89031"/>
                          </a:cubicBezTo>
                          <a:cubicBezTo>
                            <a:pt x="40337" y="83783"/>
                            <a:pt x="42078" y="78607"/>
                            <a:pt x="39335" y="76627"/>
                          </a:cubicBezTo>
                          <a:cubicBezTo>
                            <a:pt x="36520" y="74599"/>
                            <a:pt x="32775" y="78679"/>
                            <a:pt x="29531" y="83807"/>
                          </a:cubicBezTo>
                          <a:cubicBezTo>
                            <a:pt x="28649" y="83306"/>
                            <a:pt x="27766" y="82829"/>
                            <a:pt x="26836" y="82376"/>
                          </a:cubicBezTo>
                          <a:cubicBezTo>
                            <a:pt x="28028" y="79752"/>
                            <a:pt x="28529" y="77390"/>
                            <a:pt x="27122" y="76389"/>
                          </a:cubicBezTo>
                          <a:cubicBezTo>
                            <a:pt x="25524" y="75244"/>
                            <a:pt x="23448" y="77271"/>
                            <a:pt x="21563" y="80038"/>
                          </a:cubicBezTo>
                          <a:cubicBezTo>
                            <a:pt x="21230" y="79919"/>
                            <a:pt x="20919" y="79776"/>
                            <a:pt x="20610" y="79633"/>
                          </a:cubicBezTo>
                          <a:cubicBezTo>
                            <a:pt x="7705" y="74766"/>
                            <a:pt x="95" y="58570"/>
                            <a:pt x="0" y="42015"/>
                          </a:cubicBezTo>
                          <a:lnTo>
                            <a:pt x="14527" y="21787"/>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66" name="Google Shape;1266;p46"/>
                    <p:cNvSpPr/>
                    <p:nvPr/>
                  </p:nvSpPr>
                  <p:spPr>
                    <a:xfrm>
                      <a:off x="7876660" y="1550769"/>
                      <a:ext cx="11207" cy="12182"/>
                    </a:xfrm>
                    <a:custGeom>
                      <a:rect b="b" l="l" r="r" t="t"/>
                      <a:pathLst>
                        <a:path extrusionOk="0" h="12182" w="11207">
                          <a:moveTo>
                            <a:pt x="9004" y="1643"/>
                          </a:moveTo>
                          <a:cubicBezTo>
                            <a:pt x="6785" y="-170"/>
                            <a:pt x="4614" y="2287"/>
                            <a:pt x="2992" y="3743"/>
                          </a:cubicBezTo>
                          <a:cubicBezTo>
                            <a:pt x="1704" y="4840"/>
                            <a:pt x="273" y="6677"/>
                            <a:pt x="989" y="8489"/>
                          </a:cubicBezTo>
                          <a:cubicBezTo>
                            <a:pt x="2420" y="11400"/>
                            <a:pt x="6094" y="9658"/>
                            <a:pt x="7620" y="7726"/>
                          </a:cubicBezTo>
                          <a:cubicBezTo>
                            <a:pt x="9004" y="6152"/>
                            <a:pt x="11103" y="3504"/>
                            <a:pt x="9004" y="1643"/>
                          </a:cubicBezTo>
                          <a:lnTo>
                            <a:pt x="9004" y="1643"/>
                          </a:lnTo>
                          <a:close/>
                          <a:moveTo>
                            <a:pt x="9171" y="1452"/>
                          </a:moveTo>
                          <a:cubicBezTo>
                            <a:pt x="13417" y="4673"/>
                            <a:pt x="10411" y="10946"/>
                            <a:pt x="5759" y="11996"/>
                          </a:cubicBezTo>
                          <a:cubicBezTo>
                            <a:pt x="2205" y="12974"/>
                            <a:pt x="-514" y="9945"/>
                            <a:pt x="82" y="6581"/>
                          </a:cubicBezTo>
                          <a:cubicBezTo>
                            <a:pt x="273" y="1596"/>
                            <a:pt x="4686" y="-2197"/>
                            <a:pt x="9171" y="1452"/>
                          </a:cubicBezTo>
                          <a:lnTo>
                            <a:pt x="9171" y="1452"/>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67" name="Google Shape;1267;p46"/>
                    <p:cNvSpPr/>
                    <p:nvPr/>
                  </p:nvSpPr>
                  <p:spPr>
                    <a:xfrm>
                      <a:off x="7899306" y="1566878"/>
                      <a:ext cx="16256" cy="22472"/>
                    </a:xfrm>
                    <a:custGeom>
                      <a:rect b="b" l="l" r="r" t="t"/>
                      <a:pathLst>
                        <a:path extrusionOk="0" h="22472" w="16256">
                          <a:moveTo>
                            <a:pt x="3675" y="491"/>
                          </a:moveTo>
                          <a:cubicBezTo>
                            <a:pt x="5989" y="-583"/>
                            <a:pt x="8755" y="228"/>
                            <a:pt x="10735" y="1731"/>
                          </a:cubicBezTo>
                          <a:cubicBezTo>
                            <a:pt x="14910" y="4808"/>
                            <a:pt x="16150" y="10175"/>
                            <a:pt x="16222" y="15065"/>
                          </a:cubicBezTo>
                          <a:cubicBezTo>
                            <a:pt x="16747" y="22031"/>
                            <a:pt x="11189" y="24846"/>
                            <a:pt x="5989" y="20170"/>
                          </a:cubicBezTo>
                          <a:cubicBezTo>
                            <a:pt x="1003" y="16044"/>
                            <a:pt x="-3362" y="4498"/>
                            <a:pt x="3675" y="515"/>
                          </a:cubicBezTo>
                          <a:lnTo>
                            <a:pt x="3675" y="515"/>
                          </a:lnTo>
                          <a:close/>
                          <a:moveTo>
                            <a:pt x="3770" y="729"/>
                          </a:moveTo>
                          <a:cubicBezTo>
                            <a:pt x="-1859" y="3425"/>
                            <a:pt x="4653" y="15376"/>
                            <a:pt x="7610" y="18429"/>
                          </a:cubicBezTo>
                          <a:cubicBezTo>
                            <a:pt x="11523" y="22603"/>
                            <a:pt x="15959" y="20814"/>
                            <a:pt x="15411" y="15089"/>
                          </a:cubicBezTo>
                          <a:cubicBezTo>
                            <a:pt x="14767" y="10581"/>
                            <a:pt x="12167" y="6550"/>
                            <a:pt x="9638" y="2900"/>
                          </a:cubicBezTo>
                          <a:cubicBezTo>
                            <a:pt x="8326" y="1111"/>
                            <a:pt x="6012" y="-320"/>
                            <a:pt x="3770" y="729"/>
                          </a:cubicBezTo>
                          <a:lnTo>
                            <a:pt x="3770" y="729"/>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68" name="Google Shape;1268;p46"/>
                    <p:cNvSpPr/>
                    <p:nvPr/>
                  </p:nvSpPr>
                  <p:spPr>
                    <a:xfrm>
                      <a:off x="7899897" y="1593573"/>
                      <a:ext cx="8239" cy="10906"/>
                    </a:xfrm>
                    <a:custGeom>
                      <a:rect b="b" l="l" r="r" t="t"/>
                      <a:pathLst>
                        <a:path extrusionOk="0" h="10906" w="8239">
                          <a:moveTo>
                            <a:pt x="2177" y="298"/>
                          </a:moveTo>
                          <a:cubicBezTo>
                            <a:pt x="4396" y="-752"/>
                            <a:pt x="7473" y="1132"/>
                            <a:pt x="7974" y="3494"/>
                          </a:cubicBezTo>
                          <a:cubicBezTo>
                            <a:pt x="8356" y="5283"/>
                            <a:pt x="8284" y="7024"/>
                            <a:pt x="8022" y="8813"/>
                          </a:cubicBezTo>
                          <a:cubicBezTo>
                            <a:pt x="7497" y="11342"/>
                            <a:pt x="4468" y="11437"/>
                            <a:pt x="2821" y="9863"/>
                          </a:cubicBezTo>
                          <a:cubicBezTo>
                            <a:pt x="-65" y="7740"/>
                            <a:pt x="-1448" y="2254"/>
                            <a:pt x="2177" y="298"/>
                          </a:cubicBezTo>
                          <a:lnTo>
                            <a:pt x="2177" y="298"/>
                          </a:lnTo>
                          <a:close/>
                          <a:moveTo>
                            <a:pt x="2273" y="536"/>
                          </a:moveTo>
                          <a:cubicBezTo>
                            <a:pt x="270" y="1729"/>
                            <a:pt x="2488" y="4281"/>
                            <a:pt x="3012" y="5760"/>
                          </a:cubicBezTo>
                          <a:cubicBezTo>
                            <a:pt x="3824" y="7430"/>
                            <a:pt x="4993" y="9267"/>
                            <a:pt x="6305" y="9267"/>
                          </a:cubicBezTo>
                          <a:cubicBezTo>
                            <a:pt x="6638" y="9267"/>
                            <a:pt x="7020" y="9004"/>
                            <a:pt x="7187" y="8551"/>
                          </a:cubicBezTo>
                          <a:cubicBezTo>
                            <a:pt x="7855" y="7096"/>
                            <a:pt x="6829" y="5498"/>
                            <a:pt x="6018" y="4329"/>
                          </a:cubicBezTo>
                          <a:cubicBezTo>
                            <a:pt x="4921" y="3017"/>
                            <a:pt x="4563" y="-227"/>
                            <a:pt x="2273" y="536"/>
                          </a:cubicBezTo>
                          <a:lnTo>
                            <a:pt x="2273" y="536"/>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nvGrpSpPr>
                <p:cNvPr id="1269" name="Google Shape;1269;p46"/>
                <p:cNvGrpSpPr/>
                <p:nvPr/>
              </p:nvGrpSpPr>
              <p:grpSpPr>
                <a:xfrm>
                  <a:off x="7920942" y="1550097"/>
                  <a:ext cx="111279" cy="161396"/>
                  <a:chOff x="7920942" y="1550097"/>
                  <a:chExt cx="111279" cy="161396"/>
                </a:xfrm>
              </p:grpSpPr>
              <p:sp>
                <p:nvSpPr>
                  <p:cNvPr id="1270" name="Google Shape;1270;p46"/>
                  <p:cNvSpPr/>
                  <p:nvPr/>
                </p:nvSpPr>
                <p:spPr>
                  <a:xfrm>
                    <a:off x="7920942" y="1550097"/>
                    <a:ext cx="65873" cy="161396"/>
                  </a:xfrm>
                  <a:custGeom>
                    <a:rect b="b" l="l" r="r" t="t"/>
                    <a:pathLst>
                      <a:path extrusionOk="0" h="161396" w="65873">
                        <a:moveTo>
                          <a:pt x="955" y="161397"/>
                        </a:moveTo>
                        <a:cubicBezTo>
                          <a:pt x="-476" y="132056"/>
                          <a:pt x="-71" y="102740"/>
                          <a:pt x="693" y="73399"/>
                        </a:cubicBezTo>
                        <a:cubicBezTo>
                          <a:pt x="835" y="63619"/>
                          <a:pt x="1432" y="53792"/>
                          <a:pt x="3054" y="44107"/>
                        </a:cubicBezTo>
                        <a:cubicBezTo>
                          <a:pt x="5558" y="29747"/>
                          <a:pt x="10687" y="14242"/>
                          <a:pt x="22876" y="5058"/>
                        </a:cubicBezTo>
                        <a:cubicBezTo>
                          <a:pt x="31130" y="-1335"/>
                          <a:pt x="43630" y="-2194"/>
                          <a:pt x="51406" y="5535"/>
                        </a:cubicBezTo>
                        <a:cubicBezTo>
                          <a:pt x="58920" y="12381"/>
                          <a:pt x="62761" y="22161"/>
                          <a:pt x="64597" y="31894"/>
                        </a:cubicBezTo>
                        <a:cubicBezTo>
                          <a:pt x="65504" y="36736"/>
                          <a:pt x="65957" y="41650"/>
                          <a:pt x="65861" y="46564"/>
                        </a:cubicBezTo>
                        <a:lnTo>
                          <a:pt x="65599" y="46564"/>
                        </a:lnTo>
                        <a:cubicBezTo>
                          <a:pt x="64239" y="31488"/>
                          <a:pt x="60041" y="14361"/>
                          <a:pt x="46969" y="5297"/>
                        </a:cubicBezTo>
                        <a:cubicBezTo>
                          <a:pt x="40028" y="788"/>
                          <a:pt x="30868" y="2434"/>
                          <a:pt x="24403" y="7157"/>
                        </a:cubicBezTo>
                        <a:cubicBezTo>
                          <a:pt x="12667" y="15816"/>
                          <a:pt x="7586" y="30510"/>
                          <a:pt x="4413" y="44345"/>
                        </a:cubicBezTo>
                        <a:cubicBezTo>
                          <a:pt x="168" y="63214"/>
                          <a:pt x="1814" y="83514"/>
                          <a:pt x="2147" y="102716"/>
                        </a:cubicBezTo>
                        <a:cubicBezTo>
                          <a:pt x="2291" y="112496"/>
                          <a:pt x="2219" y="122276"/>
                          <a:pt x="2076" y="132056"/>
                        </a:cubicBezTo>
                        <a:cubicBezTo>
                          <a:pt x="1909" y="141836"/>
                          <a:pt x="1694" y="151616"/>
                          <a:pt x="1217" y="161397"/>
                        </a:cubicBezTo>
                        <a:lnTo>
                          <a:pt x="955" y="161397"/>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271" name="Google Shape;1271;p46"/>
                  <p:cNvGrpSpPr/>
                  <p:nvPr/>
                </p:nvGrpSpPr>
                <p:grpSpPr>
                  <a:xfrm>
                    <a:off x="7941143" y="1577472"/>
                    <a:ext cx="91078" cy="79855"/>
                    <a:chOff x="7941143" y="1577472"/>
                    <a:chExt cx="91078" cy="79855"/>
                  </a:xfrm>
                </p:grpSpPr>
                <p:sp>
                  <p:nvSpPr>
                    <p:cNvPr id="1272" name="Google Shape;1272;p46"/>
                    <p:cNvSpPr/>
                    <p:nvPr/>
                  </p:nvSpPr>
                  <p:spPr>
                    <a:xfrm>
                      <a:off x="7941143" y="1577472"/>
                      <a:ext cx="91078" cy="79855"/>
                    </a:xfrm>
                    <a:custGeom>
                      <a:rect b="b" l="l" r="r" t="t"/>
                      <a:pathLst>
                        <a:path extrusionOk="0" h="79855" w="91078">
                          <a:moveTo>
                            <a:pt x="81155" y="14848"/>
                          </a:moveTo>
                          <a:cubicBezTo>
                            <a:pt x="83135" y="13273"/>
                            <a:pt x="86689" y="15993"/>
                            <a:pt x="89862" y="19213"/>
                          </a:cubicBezTo>
                          <a:cubicBezTo>
                            <a:pt x="87858" y="11794"/>
                            <a:pt x="83254" y="5235"/>
                            <a:pt x="75549" y="1991"/>
                          </a:cubicBezTo>
                          <a:cubicBezTo>
                            <a:pt x="53484" y="-7336"/>
                            <a:pt x="45518" y="19141"/>
                            <a:pt x="45518" y="19141"/>
                          </a:cubicBezTo>
                          <a:cubicBezTo>
                            <a:pt x="45518" y="19141"/>
                            <a:pt x="37550" y="-7336"/>
                            <a:pt x="15485" y="1991"/>
                          </a:cubicBezTo>
                          <a:cubicBezTo>
                            <a:pt x="14674" y="2325"/>
                            <a:pt x="13887" y="2730"/>
                            <a:pt x="13148" y="3135"/>
                          </a:cubicBezTo>
                          <a:cubicBezTo>
                            <a:pt x="14961" y="4519"/>
                            <a:pt x="16034" y="5974"/>
                            <a:pt x="15509" y="7382"/>
                          </a:cubicBezTo>
                          <a:cubicBezTo>
                            <a:pt x="14722" y="9481"/>
                            <a:pt x="11382" y="8741"/>
                            <a:pt x="7804" y="7238"/>
                          </a:cubicBezTo>
                          <a:cubicBezTo>
                            <a:pt x="768" y="14442"/>
                            <a:pt x="-1236" y="25725"/>
                            <a:pt x="696" y="35529"/>
                          </a:cubicBezTo>
                          <a:cubicBezTo>
                            <a:pt x="5705" y="33668"/>
                            <a:pt x="12003" y="31975"/>
                            <a:pt x="13219" y="34814"/>
                          </a:cubicBezTo>
                          <a:lnTo>
                            <a:pt x="2008" y="40324"/>
                          </a:lnTo>
                          <a:cubicBezTo>
                            <a:pt x="2652" y="42184"/>
                            <a:pt x="3463" y="43926"/>
                            <a:pt x="4417" y="45548"/>
                          </a:cubicBezTo>
                          <a:cubicBezTo>
                            <a:pt x="6349" y="44164"/>
                            <a:pt x="8162" y="43520"/>
                            <a:pt x="9355" y="44498"/>
                          </a:cubicBezTo>
                          <a:lnTo>
                            <a:pt x="6468" y="48530"/>
                          </a:lnTo>
                          <a:cubicBezTo>
                            <a:pt x="8544" y="51106"/>
                            <a:pt x="11096" y="53086"/>
                            <a:pt x="14054" y="54207"/>
                          </a:cubicBezTo>
                          <a:cubicBezTo>
                            <a:pt x="26577" y="58930"/>
                            <a:pt x="34568" y="68352"/>
                            <a:pt x="39387" y="76367"/>
                          </a:cubicBezTo>
                          <a:cubicBezTo>
                            <a:pt x="42178" y="81019"/>
                            <a:pt x="48929" y="81019"/>
                            <a:pt x="51719" y="76367"/>
                          </a:cubicBezTo>
                          <a:cubicBezTo>
                            <a:pt x="54844" y="71143"/>
                            <a:pt x="59352" y="65323"/>
                            <a:pt x="65579" y="60600"/>
                          </a:cubicBezTo>
                          <a:cubicBezTo>
                            <a:pt x="63646" y="57045"/>
                            <a:pt x="62477" y="53491"/>
                            <a:pt x="64314" y="52155"/>
                          </a:cubicBezTo>
                          <a:cubicBezTo>
                            <a:pt x="66223" y="50772"/>
                            <a:pt x="68775" y="53563"/>
                            <a:pt x="70993" y="57045"/>
                          </a:cubicBezTo>
                          <a:cubicBezTo>
                            <a:pt x="71590" y="56711"/>
                            <a:pt x="72186" y="56377"/>
                            <a:pt x="72830" y="56067"/>
                          </a:cubicBezTo>
                          <a:cubicBezTo>
                            <a:pt x="72019" y="54278"/>
                            <a:pt x="71685" y="52680"/>
                            <a:pt x="72639" y="51988"/>
                          </a:cubicBezTo>
                          <a:cubicBezTo>
                            <a:pt x="73736" y="51201"/>
                            <a:pt x="75144" y="52585"/>
                            <a:pt x="76408" y="54469"/>
                          </a:cubicBezTo>
                          <a:cubicBezTo>
                            <a:pt x="76623" y="54374"/>
                            <a:pt x="76838" y="54278"/>
                            <a:pt x="77052" y="54207"/>
                          </a:cubicBezTo>
                          <a:cubicBezTo>
                            <a:pt x="85830" y="50891"/>
                            <a:pt x="91007" y="39871"/>
                            <a:pt x="91078" y="28611"/>
                          </a:cubicBezTo>
                          <a:lnTo>
                            <a:pt x="81203" y="1484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73" name="Google Shape;1273;p46"/>
                    <p:cNvSpPr/>
                    <p:nvPr/>
                  </p:nvSpPr>
                  <p:spPr>
                    <a:xfrm>
                      <a:off x="7990427" y="1601947"/>
                      <a:ext cx="8024" cy="8868"/>
                    </a:xfrm>
                    <a:custGeom>
                      <a:rect b="b" l="l" r="r" t="t"/>
                      <a:pathLst>
                        <a:path extrusionOk="0" h="8868" w="8024">
                          <a:moveTo>
                            <a:pt x="1649" y="1178"/>
                          </a:moveTo>
                          <a:cubicBezTo>
                            <a:pt x="4964" y="-1565"/>
                            <a:pt x="7994" y="844"/>
                            <a:pt x="7970" y="4685"/>
                          </a:cubicBezTo>
                          <a:cubicBezTo>
                            <a:pt x="8375" y="7046"/>
                            <a:pt x="6491" y="9456"/>
                            <a:pt x="3867" y="8740"/>
                          </a:cubicBezTo>
                          <a:cubicBezTo>
                            <a:pt x="289" y="7977"/>
                            <a:pt x="-1548" y="3468"/>
                            <a:pt x="1649" y="1178"/>
                          </a:cubicBezTo>
                          <a:lnTo>
                            <a:pt x="1649" y="1178"/>
                          </a:lnTo>
                          <a:close/>
                          <a:moveTo>
                            <a:pt x="1816" y="1369"/>
                          </a:moveTo>
                          <a:cubicBezTo>
                            <a:pt x="409" y="2657"/>
                            <a:pt x="2221" y="4208"/>
                            <a:pt x="3056" y="5186"/>
                          </a:cubicBezTo>
                          <a:cubicBezTo>
                            <a:pt x="3963" y="6116"/>
                            <a:pt x="4964" y="7022"/>
                            <a:pt x="6348" y="6641"/>
                          </a:cubicBezTo>
                          <a:cubicBezTo>
                            <a:pt x="7016" y="6450"/>
                            <a:pt x="7398" y="5591"/>
                            <a:pt x="7159" y="4804"/>
                          </a:cubicBezTo>
                          <a:cubicBezTo>
                            <a:pt x="6944" y="3993"/>
                            <a:pt x="6181" y="3444"/>
                            <a:pt x="5609" y="2991"/>
                          </a:cubicBezTo>
                          <a:cubicBezTo>
                            <a:pt x="4464" y="2180"/>
                            <a:pt x="3366" y="176"/>
                            <a:pt x="1816" y="1369"/>
                          </a:cubicBezTo>
                          <a:lnTo>
                            <a:pt x="1816" y="1369"/>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74" name="Google Shape;1274;p46"/>
                    <p:cNvSpPr/>
                    <p:nvPr/>
                  </p:nvSpPr>
                  <p:spPr>
                    <a:xfrm>
                      <a:off x="7971727" y="1613038"/>
                      <a:ext cx="11516" cy="15652"/>
                    </a:xfrm>
                    <a:custGeom>
                      <a:rect b="b" l="l" r="r" t="t"/>
                      <a:pathLst>
                        <a:path extrusionOk="0" h="15652" w="11516">
                          <a:moveTo>
                            <a:pt x="8612" y="631"/>
                          </a:moveTo>
                          <a:cubicBezTo>
                            <a:pt x="5249" y="-537"/>
                            <a:pt x="4057" y="3947"/>
                            <a:pt x="2577" y="6094"/>
                          </a:cubicBezTo>
                          <a:cubicBezTo>
                            <a:pt x="1480" y="7979"/>
                            <a:pt x="240" y="10388"/>
                            <a:pt x="1123" y="12606"/>
                          </a:cubicBezTo>
                          <a:cubicBezTo>
                            <a:pt x="1385" y="13298"/>
                            <a:pt x="1909" y="13799"/>
                            <a:pt x="2506" y="13894"/>
                          </a:cubicBezTo>
                          <a:cubicBezTo>
                            <a:pt x="5225" y="14204"/>
                            <a:pt x="6967" y="10841"/>
                            <a:pt x="8112" y="8694"/>
                          </a:cubicBezTo>
                          <a:cubicBezTo>
                            <a:pt x="8994" y="6380"/>
                            <a:pt x="11642" y="2349"/>
                            <a:pt x="8636" y="631"/>
                          </a:cubicBezTo>
                          <a:lnTo>
                            <a:pt x="8636" y="631"/>
                          </a:lnTo>
                          <a:close/>
                          <a:moveTo>
                            <a:pt x="8708" y="393"/>
                          </a:moveTo>
                          <a:cubicBezTo>
                            <a:pt x="13765" y="3399"/>
                            <a:pt x="11165" y="11008"/>
                            <a:pt x="7396" y="14085"/>
                          </a:cubicBezTo>
                          <a:cubicBezTo>
                            <a:pt x="3651" y="17353"/>
                            <a:pt x="-357" y="15230"/>
                            <a:pt x="25" y="10316"/>
                          </a:cubicBezTo>
                          <a:cubicBezTo>
                            <a:pt x="25" y="8646"/>
                            <a:pt x="96" y="6905"/>
                            <a:pt x="622" y="5235"/>
                          </a:cubicBezTo>
                          <a:cubicBezTo>
                            <a:pt x="1456" y="2015"/>
                            <a:pt x="5392" y="-1086"/>
                            <a:pt x="8684" y="369"/>
                          </a:cubicBezTo>
                          <a:lnTo>
                            <a:pt x="8684" y="369"/>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75" name="Google Shape;1275;p46"/>
                    <p:cNvSpPr/>
                    <p:nvPr/>
                  </p:nvSpPr>
                  <p:spPr>
                    <a:xfrm>
                      <a:off x="7976733" y="1631198"/>
                      <a:ext cx="6116" cy="7813"/>
                    </a:xfrm>
                    <a:custGeom>
                      <a:rect b="b" l="l" r="r" t="t"/>
                      <a:pathLst>
                        <a:path extrusionOk="0" h="7813" w="6116">
                          <a:moveTo>
                            <a:pt x="4227" y="481"/>
                          </a:moveTo>
                          <a:cubicBezTo>
                            <a:pt x="2629" y="28"/>
                            <a:pt x="2867" y="2366"/>
                            <a:pt x="2008" y="3153"/>
                          </a:cubicBezTo>
                          <a:cubicBezTo>
                            <a:pt x="1364" y="3868"/>
                            <a:pt x="243" y="5299"/>
                            <a:pt x="1293" y="6111"/>
                          </a:cubicBezTo>
                          <a:cubicBezTo>
                            <a:pt x="1460" y="6254"/>
                            <a:pt x="1698" y="6111"/>
                            <a:pt x="1841" y="6039"/>
                          </a:cubicBezTo>
                          <a:cubicBezTo>
                            <a:pt x="2509" y="5443"/>
                            <a:pt x="2914" y="4656"/>
                            <a:pt x="3344" y="3797"/>
                          </a:cubicBezTo>
                          <a:cubicBezTo>
                            <a:pt x="3630" y="2819"/>
                            <a:pt x="5539" y="1364"/>
                            <a:pt x="4227" y="457"/>
                          </a:cubicBezTo>
                          <a:lnTo>
                            <a:pt x="4227" y="457"/>
                          </a:lnTo>
                          <a:close/>
                          <a:moveTo>
                            <a:pt x="4322" y="242"/>
                          </a:moveTo>
                          <a:cubicBezTo>
                            <a:pt x="7590" y="1936"/>
                            <a:pt x="5992" y="6945"/>
                            <a:pt x="2748" y="7757"/>
                          </a:cubicBezTo>
                          <a:cubicBezTo>
                            <a:pt x="1603" y="8043"/>
                            <a:pt x="339" y="7208"/>
                            <a:pt x="219" y="6111"/>
                          </a:cubicBezTo>
                          <a:cubicBezTo>
                            <a:pt x="100" y="4822"/>
                            <a:pt x="-115" y="3630"/>
                            <a:pt x="76" y="2318"/>
                          </a:cubicBezTo>
                          <a:cubicBezTo>
                            <a:pt x="291" y="529"/>
                            <a:pt x="2867" y="-497"/>
                            <a:pt x="4346" y="242"/>
                          </a:cubicBezTo>
                          <a:lnTo>
                            <a:pt x="4346" y="242"/>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grpSp>
            <p:nvGrpSpPr>
              <p:cNvPr id="1276" name="Google Shape;1276;p46"/>
              <p:cNvGrpSpPr/>
              <p:nvPr/>
            </p:nvGrpSpPr>
            <p:grpSpPr>
              <a:xfrm>
                <a:off x="7809776" y="1694249"/>
                <a:ext cx="306069" cy="181337"/>
                <a:chOff x="7809776" y="1694249"/>
                <a:chExt cx="306069" cy="181337"/>
              </a:xfrm>
            </p:grpSpPr>
            <p:sp>
              <p:nvSpPr>
                <p:cNvPr id="1277" name="Google Shape;1277;p46"/>
                <p:cNvSpPr/>
                <p:nvPr/>
              </p:nvSpPr>
              <p:spPr>
                <a:xfrm>
                  <a:off x="7809776" y="1694249"/>
                  <a:ext cx="306069" cy="181337"/>
                </a:xfrm>
                <a:custGeom>
                  <a:rect b="b" l="l" r="r" t="t"/>
                  <a:pathLst>
                    <a:path extrusionOk="0" h="181337" w="306069">
                      <a:moveTo>
                        <a:pt x="259698" y="49330"/>
                      </a:moveTo>
                      <a:lnTo>
                        <a:pt x="267856" y="0"/>
                      </a:lnTo>
                      <a:lnTo>
                        <a:pt x="38238" y="0"/>
                      </a:lnTo>
                      <a:lnTo>
                        <a:pt x="46396" y="49330"/>
                      </a:lnTo>
                      <a:cubicBezTo>
                        <a:pt x="46396" y="49330"/>
                        <a:pt x="0" y="86351"/>
                        <a:pt x="0" y="181338"/>
                      </a:cubicBezTo>
                      <a:lnTo>
                        <a:pt x="306070" y="181338"/>
                      </a:lnTo>
                      <a:cubicBezTo>
                        <a:pt x="306070" y="86327"/>
                        <a:pt x="259674" y="49330"/>
                        <a:pt x="259674" y="49330"/>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78" name="Google Shape;1278;p46"/>
                <p:cNvSpPr/>
                <p:nvPr/>
              </p:nvSpPr>
              <p:spPr>
                <a:xfrm>
                  <a:off x="7856156" y="1742286"/>
                  <a:ext cx="213302" cy="2607"/>
                </a:xfrm>
                <a:custGeom>
                  <a:rect b="b" l="l" r="r" t="t"/>
                  <a:pathLst>
                    <a:path extrusionOk="0" h="2607" w="213302">
                      <a:moveTo>
                        <a:pt x="0" y="1173"/>
                      </a:moveTo>
                      <a:cubicBezTo>
                        <a:pt x="26669" y="-235"/>
                        <a:pt x="53314" y="147"/>
                        <a:pt x="79982" y="886"/>
                      </a:cubicBezTo>
                      <a:cubicBezTo>
                        <a:pt x="124422" y="529"/>
                        <a:pt x="168862" y="-1070"/>
                        <a:pt x="213302" y="1173"/>
                      </a:cubicBezTo>
                      <a:cubicBezTo>
                        <a:pt x="213302" y="1173"/>
                        <a:pt x="213302" y="1435"/>
                        <a:pt x="213302" y="1435"/>
                      </a:cubicBezTo>
                      <a:cubicBezTo>
                        <a:pt x="168862" y="3677"/>
                        <a:pt x="124422" y="2079"/>
                        <a:pt x="79982" y="1721"/>
                      </a:cubicBezTo>
                      <a:cubicBezTo>
                        <a:pt x="53481" y="2222"/>
                        <a:pt x="26001" y="3319"/>
                        <a:pt x="0" y="1196"/>
                      </a:cubicBezTo>
                      <a:lnTo>
                        <a:pt x="0" y="1196"/>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grpSp>
        <p:nvGrpSpPr>
          <p:cNvPr id="1279" name="Google Shape;1279;p46"/>
          <p:cNvGrpSpPr/>
          <p:nvPr/>
        </p:nvGrpSpPr>
        <p:grpSpPr>
          <a:xfrm>
            <a:off x="260743" y="313765"/>
            <a:ext cx="754207" cy="896613"/>
            <a:chOff x="7177165" y="405444"/>
            <a:chExt cx="253183" cy="300988"/>
          </a:xfrm>
        </p:grpSpPr>
        <p:sp>
          <p:nvSpPr>
            <p:cNvPr id="1280" name="Google Shape;1280;p46"/>
            <p:cNvSpPr/>
            <p:nvPr/>
          </p:nvSpPr>
          <p:spPr>
            <a:xfrm>
              <a:off x="7177165" y="405444"/>
              <a:ext cx="253183" cy="300988"/>
            </a:xfrm>
            <a:custGeom>
              <a:rect b="b" l="l" r="r" t="t"/>
              <a:pathLst>
                <a:path extrusionOk="0" h="300988" w="253183">
                  <a:moveTo>
                    <a:pt x="247497" y="26406"/>
                  </a:moveTo>
                  <a:cubicBezTo>
                    <a:pt x="237383" y="14360"/>
                    <a:pt x="221926" y="7466"/>
                    <a:pt x="205133" y="7466"/>
                  </a:cubicBezTo>
                  <a:cubicBezTo>
                    <a:pt x="191846" y="7466"/>
                    <a:pt x="178965" y="11784"/>
                    <a:pt x="168946" y="19560"/>
                  </a:cubicBezTo>
                  <a:cubicBezTo>
                    <a:pt x="166513" y="21445"/>
                    <a:pt x="164200" y="23425"/>
                    <a:pt x="162076" y="25476"/>
                  </a:cubicBezTo>
                  <a:cubicBezTo>
                    <a:pt x="161027" y="22375"/>
                    <a:pt x="159453" y="19441"/>
                    <a:pt x="157353" y="16769"/>
                  </a:cubicBezTo>
                  <a:cubicBezTo>
                    <a:pt x="150817" y="8349"/>
                    <a:pt x="140441" y="3340"/>
                    <a:pt x="129516" y="3340"/>
                  </a:cubicBezTo>
                  <a:cubicBezTo>
                    <a:pt x="127298" y="3340"/>
                    <a:pt x="125079" y="3554"/>
                    <a:pt x="122932" y="3960"/>
                  </a:cubicBezTo>
                  <a:cubicBezTo>
                    <a:pt x="117350" y="4938"/>
                    <a:pt x="112222" y="7108"/>
                    <a:pt x="107737" y="10186"/>
                  </a:cubicBezTo>
                  <a:cubicBezTo>
                    <a:pt x="104064" y="4962"/>
                    <a:pt x="98315" y="1217"/>
                    <a:pt x="91517" y="286"/>
                  </a:cubicBezTo>
                  <a:lnTo>
                    <a:pt x="91230" y="239"/>
                  </a:lnTo>
                  <a:cubicBezTo>
                    <a:pt x="90109" y="72"/>
                    <a:pt x="89012" y="0"/>
                    <a:pt x="87915" y="0"/>
                  </a:cubicBezTo>
                  <a:cubicBezTo>
                    <a:pt x="76679" y="0"/>
                    <a:pt x="66732" y="7943"/>
                    <a:pt x="64538" y="19274"/>
                  </a:cubicBezTo>
                  <a:cubicBezTo>
                    <a:pt x="63011" y="27098"/>
                    <a:pt x="63011" y="34135"/>
                    <a:pt x="64538" y="40766"/>
                  </a:cubicBezTo>
                  <a:cubicBezTo>
                    <a:pt x="64586" y="40933"/>
                    <a:pt x="64633" y="41124"/>
                    <a:pt x="64657" y="41291"/>
                  </a:cubicBezTo>
                  <a:cubicBezTo>
                    <a:pt x="65348" y="44058"/>
                    <a:pt x="66303" y="46706"/>
                    <a:pt x="67472" y="49163"/>
                  </a:cubicBezTo>
                  <a:cubicBezTo>
                    <a:pt x="67161" y="49163"/>
                    <a:pt x="66852" y="49139"/>
                    <a:pt x="66517" y="49115"/>
                  </a:cubicBezTo>
                  <a:cubicBezTo>
                    <a:pt x="66351" y="49115"/>
                    <a:pt x="65683" y="49115"/>
                    <a:pt x="65611" y="49115"/>
                  </a:cubicBezTo>
                  <a:cubicBezTo>
                    <a:pt x="44906" y="49115"/>
                    <a:pt x="26443" y="63618"/>
                    <a:pt x="21696" y="83608"/>
                  </a:cubicBezTo>
                  <a:cubicBezTo>
                    <a:pt x="21648" y="83775"/>
                    <a:pt x="21625" y="83966"/>
                    <a:pt x="21577" y="84133"/>
                  </a:cubicBezTo>
                  <a:cubicBezTo>
                    <a:pt x="20456" y="89357"/>
                    <a:pt x="20217" y="94891"/>
                    <a:pt x="20837" y="100926"/>
                  </a:cubicBezTo>
                  <a:cubicBezTo>
                    <a:pt x="15089" y="107605"/>
                    <a:pt x="11034" y="115620"/>
                    <a:pt x="9077" y="124470"/>
                  </a:cubicBezTo>
                  <a:cubicBezTo>
                    <a:pt x="6906" y="134250"/>
                    <a:pt x="7456" y="144221"/>
                    <a:pt x="10580" y="153452"/>
                  </a:cubicBezTo>
                  <a:cubicBezTo>
                    <a:pt x="9245" y="155456"/>
                    <a:pt x="8052" y="157579"/>
                    <a:pt x="7002" y="159774"/>
                  </a:cubicBezTo>
                  <a:cubicBezTo>
                    <a:pt x="1086" y="172011"/>
                    <a:pt x="61" y="185822"/>
                    <a:pt x="3806" y="198536"/>
                  </a:cubicBezTo>
                  <a:cubicBezTo>
                    <a:pt x="3233" y="201637"/>
                    <a:pt x="3018" y="204834"/>
                    <a:pt x="3162" y="208197"/>
                  </a:cubicBezTo>
                  <a:cubicBezTo>
                    <a:pt x="3162" y="208340"/>
                    <a:pt x="3233" y="209342"/>
                    <a:pt x="3257" y="209676"/>
                  </a:cubicBezTo>
                  <a:cubicBezTo>
                    <a:pt x="228" y="217428"/>
                    <a:pt x="-369" y="225897"/>
                    <a:pt x="1587" y="233864"/>
                  </a:cubicBezTo>
                  <a:cubicBezTo>
                    <a:pt x="-1919" y="248057"/>
                    <a:pt x="394" y="263300"/>
                    <a:pt x="8433" y="275918"/>
                  </a:cubicBezTo>
                  <a:cubicBezTo>
                    <a:pt x="18428" y="291614"/>
                    <a:pt x="35507" y="300989"/>
                    <a:pt x="54113" y="300989"/>
                  </a:cubicBezTo>
                  <a:cubicBezTo>
                    <a:pt x="63774" y="300989"/>
                    <a:pt x="73196" y="298412"/>
                    <a:pt x="81521" y="293522"/>
                  </a:cubicBezTo>
                  <a:cubicBezTo>
                    <a:pt x="89584" y="298150"/>
                    <a:pt x="98839" y="300679"/>
                    <a:pt x="108500" y="300679"/>
                  </a:cubicBezTo>
                  <a:cubicBezTo>
                    <a:pt x="118782" y="300679"/>
                    <a:pt x="128824" y="297745"/>
                    <a:pt x="137530" y="292210"/>
                  </a:cubicBezTo>
                  <a:cubicBezTo>
                    <a:pt x="149434" y="284625"/>
                    <a:pt x="157544" y="272841"/>
                    <a:pt x="160860" y="259745"/>
                  </a:cubicBezTo>
                  <a:cubicBezTo>
                    <a:pt x="166060" y="258338"/>
                    <a:pt x="171069" y="256119"/>
                    <a:pt x="175673" y="253185"/>
                  </a:cubicBezTo>
                  <a:cubicBezTo>
                    <a:pt x="187147" y="245886"/>
                    <a:pt x="195281" y="234699"/>
                    <a:pt x="198812" y="221889"/>
                  </a:cubicBezTo>
                  <a:cubicBezTo>
                    <a:pt x="199598" y="221006"/>
                    <a:pt x="200362" y="220100"/>
                    <a:pt x="201078" y="219146"/>
                  </a:cubicBezTo>
                  <a:cubicBezTo>
                    <a:pt x="203892" y="217977"/>
                    <a:pt x="206588" y="216546"/>
                    <a:pt x="209188" y="214900"/>
                  </a:cubicBezTo>
                  <a:cubicBezTo>
                    <a:pt x="223286" y="205931"/>
                    <a:pt x="232231" y="191046"/>
                    <a:pt x="233948" y="174849"/>
                  </a:cubicBezTo>
                  <a:cubicBezTo>
                    <a:pt x="236405" y="171820"/>
                    <a:pt x="238504" y="168504"/>
                    <a:pt x="240269" y="164950"/>
                  </a:cubicBezTo>
                  <a:cubicBezTo>
                    <a:pt x="246305" y="152760"/>
                    <a:pt x="247449" y="138973"/>
                    <a:pt x="243824" y="126211"/>
                  </a:cubicBezTo>
                  <a:cubicBezTo>
                    <a:pt x="244420" y="123134"/>
                    <a:pt x="244659" y="119914"/>
                    <a:pt x="244563" y="116550"/>
                  </a:cubicBezTo>
                  <a:cubicBezTo>
                    <a:pt x="244563" y="116383"/>
                    <a:pt x="244563" y="116240"/>
                    <a:pt x="244563" y="116073"/>
                  </a:cubicBezTo>
                  <a:cubicBezTo>
                    <a:pt x="243442" y="94247"/>
                    <a:pt x="226338" y="76046"/>
                    <a:pt x="205133" y="73613"/>
                  </a:cubicBezTo>
                  <a:cubicBezTo>
                    <a:pt x="206469" y="72921"/>
                    <a:pt x="207923" y="72230"/>
                    <a:pt x="209594" y="71442"/>
                  </a:cubicBezTo>
                  <a:cubicBezTo>
                    <a:pt x="212742" y="69940"/>
                    <a:pt x="215247" y="69009"/>
                    <a:pt x="217799" y="68413"/>
                  </a:cubicBezTo>
                  <a:cubicBezTo>
                    <a:pt x="221115" y="67626"/>
                    <a:pt x="224931" y="67173"/>
                    <a:pt x="229487" y="66982"/>
                  </a:cubicBezTo>
                  <a:cubicBezTo>
                    <a:pt x="237932" y="66648"/>
                    <a:pt x="245589" y="61877"/>
                    <a:pt x="249573" y="54411"/>
                  </a:cubicBezTo>
                  <a:lnTo>
                    <a:pt x="250360" y="52932"/>
                  </a:lnTo>
                  <a:cubicBezTo>
                    <a:pt x="254963" y="44321"/>
                    <a:pt x="253866" y="33777"/>
                    <a:pt x="247593" y="26311"/>
                  </a:cubicBezTo>
                  <a:close/>
                </a:path>
              </a:pathLst>
            </a:custGeom>
            <a:solidFill>
              <a:schemeClr val="accent6"/>
            </a:solidFill>
            <a:ln>
              <a:noFill/>
            </a:ln>
            <a:effectLst>
              <a:outerShdw rotWithShape="0" algn="bl" dir="5100000" dist="47625">
                <a:schemeClr val="dk1">
                  <a:alpha val="15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281" name="Google Shape;1281;p46"/>
            <p:cNvGrpSpPr/>
            <p:nvPr/>
          </p:nvGrpSpPr>
          <p:grpSpPr>
            <a:xfrm>
              <a:off x="7194890" y="420612"/>
              <a:ext cx="205512" cy="257207"/>
              <a:chOff x="7194890" y="420612"/>
              <a:chExt cx="205512" cy="257207"/>
            </a:xfrm>
          </p:grpSpPr>
          <p:sp>
            <p:nvSpPr>
              <p:cNvPr id="1282" name="Google Shape;1282;p46"/>
              <p:cNvSpPr/>
              <p:nvPr/>
            </p:nvSpPr>
            <p:spPr>
              <a:xfrm>
                <a:off x="7293877" y="473786"/>
                <a:ext cx="40426" cy="82832"/>
              </a:xfrm>
              <a:custGeom>
                <a:rect b="b" l="l" r="r" t="t"/>
                <a:pathLst>
                  <a:path extrusionOk="0" h="82832" w="40426">
                    <a:moveTo>
                      <a:pt x="40427" y="859"/>
                    </a:moveTo>
                    <a:cubicBezTo>
                      <a:pt x="35489" y="13310"/>
                      <a:pt x="28476" y="30700"/>
                      <a:pt x="23848" y="43032"/>
                    </a:cubicBezTo>
                    <a:cubicBezTo>
                      <a:pt x="22513" y="46515"/>
                      <a:pt x="21606" y="50141"/>
                      <a:pt x="20652" y="53695"/>
                    </a:cubicBezTo>
                    <a:cubicBezTo>
                      <a:pt x="18887" y="60613"/>
                      <a:pt x="15141" y="66743"/>
                      <a:pt x="11730" y="72754"/>
                    </a:cubicBezTo>
                    <a:cubicBezTo>
                      <a:pt x="10538" y="74901"/>
                      <a:pt x="9393" y="76738"/>
                      <a:pt x="8677" y="78956"/>
                    </a:cubicBezTo>
                    <a:cubicBezTo>
                      <a:pt x="8486" y="79624"/>
                      <a:pt x="8462" y="80388"/>
                      <a:pt x="8915" y="81294"/>
                    </a:cubicBezTo>
                    <a:lnTo>
                      <a:pt x="8247" y="82821"/>
                    </a:lnTo>
                    <a:cubicBezTo>
                      <a:pt x="7604" y="82869"/>
                      <a:pt x="6936" y="82773"/>
                      <a:pt x="6244" y="82535"/>
                    </a:cubicBezTo>
                    <a:cubicBezTo>
                      <a:pt x="1902" y="80626"/>
                      <a:pt x="566" y="74973"/>
                      <a:pt x="137" y="70918"/>
                    </a:cubicBezTo>
                    <a:cubicBezTo>
                      <a:pt x="-531" y="62330"/>
                      <a:pt x="1234" y="54244"/>
                      <a:pt x="5552" y="47111"/>
                    </a:cubicBezTo>
                    <a:cubicBezTo>
                      <a:pt x="9822" y="40528"/>
                      <a:pt x="13853" y="33992"/>
                      <a:pt x="18099" y="27456"/>
                    </a:cubicBezTo>
                    <a:cubicBezTo>
                      <a:pt x="24635" y="17962"/>
                      <a:pt x="31458" y="8731"/>
                      <a:pt x="39019" y="0"/>
                    </a:cubicBezTo>
                    <a:lnTo>
                      <a:pt x="40427" y="883"/>
                    </a:lnTo>
                    <a:lnTo>
                      <a:pt x="40427" y="883"/>
                    </a:lnTo>
                    <a:close/>
                  </a:path>
                </a:pathLst>
              </a:custGeom>
              <a:solidFill>
                <a:srgbClr val="96A93D"/>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83" name="Google Shape;1283;p46"/>
              <p:cNvSpPr/>
              <p:nvPr/>
            </p:nvSpPr>
            <p:spPr>
              <a:xfrm>
                <a:off x="7249278" y="616994"/>
                <a:ext cx="60515" cy="60515"/>
              </a:xfrm>
              <a:custGeom>
                <a:rect b="b" l="l" r="r" t="t"/>
                <a:pathLst>
                  <a:path extrusionOk="0" h="60515" w="60515">
                    <a:moveTo>
                      <a:pt x="4734" y="46502"/>
                    </a:moveTo>
                    <a:cubicBezTo>
                      <a:pt x="-4235" y="32404"/>
                      <a:pt x="-85" y="13703"/>
                      <a:pt x="14013" y="4734"/>
                    </a:cubicBezTo>
                    <a:cubicBezTo>
                      <a:pt x="28111" y="-4235"/>
                      <a:pt x="46813" y="-85"/>
                      <a:pt x="55782" y="14013"/>
                    </a:cubicBezTo>
                    <a:cubicBezTo>
                      <a:pt x="64751" y="28111"/>
                      <a:pt x="60600" y="46812"/>
                      <a:pt x="46502" y="55781"/>
                    </a:cubicBezTo>
                    <a:cubicBezTo>
                      <a:pt x="32405" y="64750"/>
                      <a:pt x="13703" y="60600"/>
                      <a:pt x="4734" y="46502"/>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84" name="Google Shape;1284;p46"/>
              <p:cNvSpPr/>
              <p:nvPr/>
            </p:nvSpPr>
            <p:spPr>
              <a:xfrm>
                <a:off x="7202858" y="577301"/>
                <a:ext cx="60515" cy="60515"/>
              </a:xfrm>
              <a:custGeom>
                <a:rect b="b" l="l" r="r" t="t"/>
                <a:pathLst>
                  <a:path extrusionOk="0" h="60515" w="60515">
                    <a:moveTo>
                      <a:pt x="4734" y="46502"/>
                    </a:moveTo>
                    <a:cubicBezTo>
                      <a:pt x="-4235" y="32405"/>
                      <a:pt x="-85" y="13703"/>
                      <a:pt x="14013" y="4734"/>
                    </a:cubicBezTo>
                    <a:cubicBezTo>
                      <a:pt x="28111" y="-4235"/>
                      <a:pt x="46812" y="-85"/>
                      <a:pt x="55781" y="14013"/>
                    </a:cubicBezTo>
                    <a:cubicBezTo>
                      <a:pt x="64750" y="28111"/>
                      <a:pt x="60600" y="46812"/>
                      <a:pt x="46502" y="55781"/>
                    </a:cubicBezTo>
                    <a:cubicBezTo>
                      <a:pt x="32405" y="64750"/>
                      <a:pt x="13703" y="60600"/>
                      <a:pt x="4734" y="46502"/>
                    </a:cubicBezTo>
                    <a:close/>
                  </a:path>
                </a:pathLst>
              </a:custGeom>
              <a:solidFill>
                <a:srgbClr val="1C1B1B"/>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85" name="Google Shape;1285;p46"/>
              <p:cNvSpPr/>
              <p:nvPr/>
            </p:nvSpPr>
            <p:spPr>
              <a:xfrm>
                <a:off x="7254383" y="552064"/>
                <a:ext cx="60515" cy="60515"/>
              </a:xfrm>
              <a:custGeom>
                <a:rect b="b" l="l" r="r" t="t"/>
                <a:pathLst>
                  <a:path extrusionOk="0" h="60515" w="60515">
                    <a:moveTo>
                      <a:pt x="4734" y="46502"/>
                    </a:moveTo>
                    <a:cubicBezTo>
                      <a:pt x="-4235" y="32405"/>
                      <a:pt x="-85" y="13703"/>
                      <a:pt x="14013" y="4734"/>
                    </a:cubicBezTo>
                    <a:cubicBezTo>
                      <a:pt x="28110" y="-4235"/>
                      <a:pt x="46812" y="-85"/>
                      <a:pt x="55781" y="14013"/>
                    </a:cubicBezTo>
                    <a:cubicBezTo>
                      <a:pt x="64750" y="28111"/>
                      <a:pt x="60600" y="46812"/>
                      <a:pt x="46502" y="55781"/>
                    </a:cubicBezTo>
                    <a:cubicBezTo>
                      <a:pt x="32404" y="64750"/>
                      <a:pt x="13703" y="60600"/>
                      <a:pt x="4734" y="46502"/>
                    </a:cubicBezTo>
                    <a:close/>
                  </a:path>
                </a:pathLst>
              </a:custGeom>
              <a:solidFill>
                <a:srgbClr val="1C1B1B"/>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86" name="Google Shape;1286;p46"/>
              <p:cNvSpPr/>
              <p:nvPr/>
            </p:nvSpPr>
            <p:spPr>
              <a:xfrm>
                <a:off x="7202691" y="506622"/>
                <a:ext cx="60515" cy="60515"/>
              </a:xfrm>
              <a:custGeom>
                <a:rect b="b" l="l" r="r" t="t"/>
                <a:pathLst>
                  <a:path extrusionOk="0" h="60515" w="60515">
                    <a:moveTo>
                      <a:pt x="4734" y="46502"/>
                    </a:moveTo>
                    <a:cubicBezTo>
                      <a:pt x="-4235" y="32405"/>
                      <a:pt x="-85" y="13703"/>
                      <a:pt x="14013" y="4734"/>
                    </a:cubicBezTo>
                    <a:cubicBezTo>
                      <a:pt x="28111" y="-4235"/>
                      <a:pt x="46813" y="-85"/>
                      <a:pt x="55782" y="14013"/>
                    </a:cubicBezTo>
                    <a:cubicBezTo>
                      <a:pt x="64751" y="28111"/>
                      <a:pt x="60600" y="46812"/>
                      <a:pt x="46502" y="55781"/>
                    </a:cubicBezTo>
                    <a:cubicBezTo>
                      <a:pt x="32405" y="64750"/>
                      <a:pt x="13703" y="60600"/>
                      <a:pt x="4734" y="46502"/>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87" name="Google Shape;1287;p46"/>
              <p:cNvSpPr/>
              <p:nvPr/>
            </p:nvSpPr>
            <p:spPr>
              <a:xfrm>
                <a:off x="7320935" y="539707"/>
                <a:ext cx="60515" cy="60515"/>
              </a:xfrm>
              <a:custGeom>
                <a:rect b="b" l="l" r="r" t="t"/>
                <a:pathLst>
                  <a:path extrusionOk="0" h="60515" w="60515">
                    <a:moveTo>
                      <a:pt x="4734" y="46502"/>
                    </a:moveTo>
                    <a:cubicBezTo>
                      <a:pt x="-4235" y="32404"/>
                      <a:pt x="-85" y="13703"/>
                      <a:pt x="14013" y="4734"/>
                    </a:cubicBezTo>
                    <a:cubicBezTo>
                      <a:pt x="28111" y="-4235"/>
                      <a:pt x="46812" y="-85"/>
                      <a:pt x="55781" y="14013"/>
                    </a:cubicBezTo>
                    <a:cubicBezTo>
                      <a:pt x="64750" y="28111"/>
                      <a:pt x="60600" y="46812"/>
                      <a:pt x="46502" y="55781"/>
                    </a:cubicBezTo>
                    <a:cubicBezTo>
                      <a:pt x="32405" y="64750"/>
                      <a:pt x="13703" y="60600"/>
                      <a:pt x="4734" y="46502"/>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288" name="Google Shape;1288;p46"/>
              <p:cNvGrpSpPr/>
              <p:nvPr/>
            </p:nvGrpSpPr>
            <p:grpSpPr>
              <a:xfrm>
                <a:off x="7332552" y="511417"/>
                <a:ext cx="60514" cy="60514"/>
                <a:chOff x="7332552" y="511417"/>
                <a:chExt cx="60514" cy="60514"/>
              </a:xfrm>
            </p:grpSpPr>
            <p:sp>
              <p:nvSpPr>
                <p:cNvPr id="1289" name="Google Shape;1289;p46"/>
                <p:cNvSpPr/>
                <p:nvPr/>
              </p:nvSpPr>
              <p:spPr>
                <a:xfrm>
                  <a:off x="7332552" y="511417"/>
                  <a:ext cx="60514" cy="60514"/>
                </a:xfrm>
                <a:custGeom>
                  <a:rect b="b" l="l" r="r" t="t"/>
                  <a:pathLst>
                    <a:path extrusionOk="0" h="60514" w="60514">
                      <a:moveTo>
                        <a:pt x="16851" y="57379"/>
                      </a:moveTo>
                      <a:cubicBezTo>
                        <a:pt x="1871" y="49960"/>
                        <a:pt x="-4259" y="31831"/>
                        <a:pt x="3135" y="16851"/>
                      </a:cubicBezTo>
                      <a:cubicBezTo>
                        <a:pt x="10554" y="1871"/>
                        <a:pt x="28683" y="-4259"/>
                        <a:pt x="43663" y="3135"/>
                      </a:cubicBezTo>
                      <a:cubicBezTo>
                        <a:pt x="58643" y="10554"/>
                        <a:pt x="64774" y="28683"/>
                        <a:pt x="57379" y="43663"/>
                      </a:cubicBezTo>
                      <a:cubicBezTo>
                        <a:pt x="49961" y="58643"/>
                        <a:pt x="31831" y="64774"/>
                        <a:pt x="16851" y="57379"/>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90" name="Google Shape;1290;p46"/>
                <p:cNvSpPr/>
                <p:nvPr/>
              </p:nvSpPr>
              <p:spPr>
                <a:xfrm>
                  <a:off x="7351980" y="552385"/>
                  <a:ext cx="32727" cy="14976"/>
                </a:xfrm>
                <a:custGeom>
                  <a:rect b="b" l="l" r="r" t="t"/>
                  <a:pathLst>
                    <a:path extrusionOk="0" h="14976" w="32727">
                      <a:moveTo>
                        <a:pt x="32728" y="119"/>
                      </a:moveTo>
                      <a:cubicBezTo>
                        <a:pt x="28004" y="12165"/>
                        <a:pt x="10901" y="20037"/>
                        <a:pt x="0" y="11187"/>
                      </a:cubicBezTo>
                      <a:lnTo>
                        <a:pt x="119" y="10949"/>
                      </a:lnTo>
                      <a:cubicBezTo>
                        <a:pt x="9065" y="12953"/>
                        <a:pt x="18964" y="13143"/>
                        <a:pt x="26383" y="7061"/>
                      </a:cubicBezTo>
                      <a:cubicBezTo>
                        <a:pt x="28840" y="5176"/>
                        <a:pt x="30891" y="2743"/>
                        <a:pt x="32489" y="0"/>
                      </a:cubicBezTo>
                      <a:lnTo>
                        <a:pt x="32728" y="119"/>
                      </a:lnTo>
                      <a:lnTo>
                        <a:pt x="32728" y="119"/>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291" name="Google Shape;1291;p46"/>
              <p:cNvGrpSpPr/>
              <p:nvPr/>
            </p:nvGrpSpPr>
            <p:grpSpPr>
              <a:xfrm>
                <a:off x="7289918" y="521811"/>
                <a:ext cx="60527" cy="60527"/>
                <a:chOff x="7289918" y="521811"/>
                <a:chExt cx="60527" cy="60527"/>
              </a:xfrm>
            </p:grpSpPr>
            <p:sp>
              <p:nvSpPr>
                <p:cNvPr id="1292" name="Google Shape;1292;p46"/>
                <p:cNvSpPr/>
                <p:nvPr/>
              </p:nvSpPr>
              <p:spPr>
                <a:xfrm>
                  <a:off x="7289918" y="521811"/>
                  <a:ext cx="60527" cy="60527"/>
                </a:xfrm>
                <a:custGeom>
                  <a:rect b="b" l="l" r="r" t="t"/>
                  <a:pathLst>
                    <a:path extrusionOk="0" h="60527" w="60527">
                      <a:moveTo>
                        <a:pt x="56503" y="45339"/>
                      </a:moveTo>
                      <a:cubicBezTo>
                        <a:pt x="48178" y="59819"/>
                        <a:pt x="29691" y="64828"/>
                        <a:pt x="15188" y="56503"/>
                      </a:cubicBezTo>
                      <a:cubicBezTo>
                        <a:pt x="709" y="48178"/>
                        <a:pt x="-4301" y="29691"/>
                        <a:pt x="4024" y="15188"/>
                      </a:cubicBezTo>
                      <a:cubicBezTo>
                        <a:pt x="12349" y="709"/>
                        <a:pt x="30836" y="-4301"/>
                        <a:pt x="45340" y="4025"/>
                      </a:cubicBezTo>
                      <a:cubicBezTo>
                        <a:pt x="59819" y="12349"/>
                        <a:pt x="64828" y="30836"/>
                        <a:pt x="56503" y="45339"/>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93" name="Google Shape;1293;p46"/>
                <p:cNvSpPr/>
                <p:nvPr/>
              </p:nvSpPr>
              <p:spPr>
                <a:xfrm>
                  <a:off x="7332229" y="530892"/>
                  <a:ext cx="13650" cy="33371"/>
                </a:xfrm>
                <a:custGeom>
                  <a:rect b="b" l="l" r="r" t="t"/>
                  <a:pathLst>
                    <a:path extrusionOk="0" h="33371" w="13650">
                      <a:moveTo>
                        <a:pt x="143" y="0"/>
                      </a:moveTo>
                      <a:cubicBezTo>
                        <a:pt x="11879" y="5463"/>
                        <a:pt x="18654" y="23019"/>
                        <a:pt x="9160" y="33372"/>
                      </a:cubicBezTo>
                      <a:lnTo>
                        <a:pt x="8921" y="33229"/>
                      </a:lnTo>
                      <a:cubicBezTo>
                        <a:pt x="11474" y="24426"/>
                        <a:pt x="12285" y="14551"/>
                        <a:pt x="6655" y="6775"/>
                      </a:cubicBezTo>
                      <a:cubicBezTo>
                        <a:pt x="4914" y="4198"/>
                        <a:pt x="2624" y="2004"/>
                        <a:pt x="0" y="239"/>
                      </a:cubicBezTo>
                      <a:lnTo>
                        <a:pt x="143" y="0"/>
                      </a:lnTo>
                      <a:lnTo>
                        <a:pt x="143" y="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294" name="Google Shape;1294;p46"/>
              <p:cNvGrpSpPr/>
              <p:nvPr/>
            </p:nvGrpSpPr>
            <p:grpSpPr>
              <a:xfrm>
                <a:off x="7228447" y="473745"/>
                <a:ext cx="60527" cy="60527"/>
                <a:chOff x="7228447" y="473745"/>
                <a:chExt cx="60527" cy="60527"/>
              </a:xfrm>
            </p:grpSpPr>
            <p:sp>
              <p:nvSpPr>
                <p:cNvPr id="1295" name="Google Shape;1295;p46"/>
                <p:cNvSpPr/>
                <p:nvPr/>
              </p:nvSpPr>
              <p:spPr>
                <a:xfrm>
                  <a:off x="7228447" y="473745"/>
                  <a:ext cx="60527" cy="60527"/>
                </a:xfrm>
                <a:custGeom>
                  <a:rect b="b" l="l" r="r" t="t"/>
                  <a:pathLst>
                    <a:path extrusionOk="0" h="60527" w="60527">
                      <a:moveTo>
                        <a:pt x="56503" y="45339"/>
                      </a:moveTo>
                      <a:cubicBezTo>
                        <a:pt x="48178" y="59819"/>
                        <a:pt x="29691" y="64828"/>
                        <a:pt x="15188" y="56503"/>
                      </a:cubicBezTo>
                      <a:cubicBezTo>
                        <a:pt x="709" y="48178"/>
                        <a:pt x="-4301" y="29691"/>
                        <a:pt x="4024" y="15188"/>
                      </a:cubicBezTo>
                      <a:cubicBezTo>
                        <a:pt x="12349" y="709"/>
                        <a:pt x="30836" y="-4301"/>
                        <a:pt x="45340" y="4024"/>
                      </a:cubicBezTo>
                      <a:cubicBezTo>
                        <a:pt x="59819" y="12350"/>
                        <a:pt x="64828" y="30836"/>
                        <a:pt x="56503" y="45339"/>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96" name="Google Shape;1296;p46"/>
                <p:cNvSpPr/>
                <p:nvPr/>
              </p:nvSpPr>
              <p:spPr>
                <a:xfrm>
                  <a:off x="7270733" y="482803"/>
                  <a:ext cx="13650" cy="33371"/>
                </a:xfrm>
                <a:custGeom>
                  <a:rect b="b" l="l" r="r" t="t"/>
                  <a:pathLst>
                    <a:path extrusionOk="0" h="33371" w="13650">
                      <a:moveTo>
                        <a:pt x="143" y="0"/>
                      </a:moveTo>
                      <a:cubicBezTo>
                        <a:pt x="11879" y="5463"/>
                        <a:pt x="18654" y="23019"/>
                        <a:pt x="9160" y="33372"/>
                      </a:cubicBezTo>
                      <a:lnTo>
                        <a:pt x="8921" y="33229"/>
                      </a:lnTo>
                      <a:cubicBezTo>
                        <a:pt x="11474" y="24426"/>
                        <a:pt x="12285" y="14551"/>
                        <a:pt x="6655" y="6775"/>
                      </a:cubicBezTo>
                      <a:cubicBezTo>
                        <a:pt x="4914" y="4198"/>
                        <a:pt x="2624" y="2004"/>
                        <a:pt x="0" y="239"/>
                      </a:cubicBezTo>
                      <a:lnTo>
                        <a:pt x="143" y="0"/>
                      </a:lnTo>
                      <a:lnTo>
                        <a:pt x="143" y="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297" name="Google Shape;1297;p46"/>
              <p:cNvGrpSpPr/>
              <p:nvPr/>
            </p:nvGrpSpPr>
            <p:grpSpPr>
              <a:xfrm>
                <a:off x="7241925" y="524936"/>
                <a:ext cx="60527" cy="60527"/>
                <a:chOff x="7241925" y="524936"/>
                <a:chExt cx="60527" cy="60527"/>
              </a:xfrm>
            </p:grpSpPr>
            <p:sp>
              <p:nvSpPr>
                <p:cNvPr id="1298" name="Google Shape;1298;p46"/>
                <p:cNvSpPr/>
                <p:nvPr/>
              </p:nvSpPr>
              <p:spPr>
                <a:xfrm>
                  <a:off x="7241925" y="524936"/>
                  <a:ext cx="60527" cy="60527"/>
                </a:xfrm>
                <a:custGeom>
                  <a:rect b="b" l="l" r="r" t="t"/>
                  <a:pathLst>
                    <a:path extrusionOk="0" h="60527" w="60527">
                      <a:moveTo>
                        <a:pt x="56503" y="45339"/>
                      </a:moveTo>
                      <a:cubicBezTo>
                        <a:pt x="48178" y="59819"/>
                        <a:pt x="29691" y="64828"/>
                        <a:pt x="15188" y="56503"/>
                      </a:cubicBezTo>
                      <a:cubicBezTo>
                        <a:pt x="709" y="48178"/>
                        <a:pt x="-4300" y="29691"/>
                        <a:pt x="4025" y="15188"/>
                      </a:cubicBezTo>
                      <a:cubicBezTo>
                        <a:pt x="12350" y="709"/>
                        <a:pt x="30836" y="-4301"/>
                        <a:pt x="45339" y="4025"/>
                      </a:cubicBezTo>
                      <a:cubicBezTo>
                        <a:pt x="59819" y="12350"/>
                        <a:pt x="64828" y="30836"/>
                        <a:pt x="56503" y="45339"/>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99" name="Google Shape;1299;p46"/>
                <p:cNvSpPr/>
                <p:nvPr/>
              </p:nvSpPr>
              <p:spPr>
                <a:xfrm>
                  <a:off x="7284211" y="534017"/>
                  <a:ext cx="13649" cy="33371"/>
                </a:xfrm>
                <a:custGeom>
                  <a:rect b="b" l="l" r="r" t="t"/>
                  <a:pathLst>
                    <a:path extrusionOk="0" h="33371" w="13649">
                      <a:moveTo>
                        <a:pt x="143" y="0"/>
                      </a:moveTo>
                      <a:cubicBezTo>
                        <a:pt x="11879" y="5463"/>
                        <a:pt x="18653" y="23019"/>
                        <a:pt x="9160" y="33372"/>
                      </a:cubicBezTo>
                      <a:cubicBezTo>
                        <a:pt x="9160" y="33372"/>
                        <a:pt x="8921" y="33229"/>
                        <a:pt x="8921" y="33229"/>
                      </a:cubicBezTo>
                      <a:cubicBezTo>
                        <a:pt x="11473" y="24426"/>
                        <a:pt x="12285" y="14551"/>
                        <a:pt x="6655" y="6775"/>
                      </a:cubicBezTo>
                      <a:cubicBezTo>
                        <a:pt x="4913" y="4198"/>
                        <a:pt x="2624" y="2004"/>
                        <a:pt x="0" y="239"/>
                      </a:cubicBezTo>
                      <a:lnTo>
                        <a:pt x="143" y="0"/>
                      </a:lnTo>
                      <a:lnTo>
                        <a:pt x="143" y="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300" name="Google Shape;1300;p46"/>
              <p:cNvGrpSpPr/>
              <p:nvPr/>
            </p:nvGrpSpPr>
            <p:grpSpPr>
              <a:xfrm>
                <a:off x="7196496" y="553701"/>
                <a:ext cx="69912" cy="74130"/>
                <a:chOff x="7196496" y="553701"/>
                <a:chExt cx="69912" cy="74130"/>
              </a:xfrm>
            </p:grpSpPr>
            <p:sp>
              <p:nvSpPr>
                <p:cNvPr id="1301" name="Google Shape;1301;p46"/>
                <p:cNvSpPr/>
                <p:nvPr/>
              </p:nvSpPr>
              <p:spPr>
                <a:xfrm>
                  <a:off x="7196496" y="553701"/>
                  <a:ext cx="60540" cy="60532"/>
                </a:xfrm>
                <a:custGeom>
                  <a:rect b="b" l="l" r="r" t="t"/>
                  <a:pathLst>
                    <a:path extrusionOk="0" h="60532" w="60540">
                      <a:moveTo>
                        <a:pt x="43442" y="3025"/>
                      </a:moveTo>
                      <a:cubicBezTo>
                        <a:pt x="58494" y="10300"/>
                        <a:pt x="64791" y="28382"/>
                        <a:pt x="57516" y="43434"/>
                      </a:cubicBezTo>
                      <a:cubicBezTo>
                        <a:pt x="50240" y="58485"/>
                        <a:pt x="32159" y="64783"/>
                        <a:pt x="17108" y="57507"/>
                      </a:cubicBezTo>
                      <a:cubicBezTo>
                        <a:pt x="2056" y="50232"/>
                        <a:pt x="-4242" y="32151"/>
                        <a:pt x="3010" y="17099"/>
                      </a:cubicBezTo>
                      <a:cubicBezTo>
                        <a:pt x="10285" y="2047"/>
                        <a:pt x="28366" y="-4250"/>
                        <a:pt x="43418" y="3025"/>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02" name="Google Shape;1302;p46"/>
                <p:cNvSpPr/>
                <p:nvPr/>
              </p:nvSpPr>
              <p:spPr>
                <a:xfrm>
                  <a:off x="7198032" y="582083"/>
                  <a:ext cx="68376" cy="45748"/>
                </a:xfrm>
                <a:custGeom>
                  <a:rect b="b" l="l" r="r" t="t"/>
                  <a:pathLst>
                    <a:path extrusionOk="0" h="45748" w="68376">
                      <a:moveTo>
                        <a:pt x="60345" y="0"/>
                      </a:moveTo>
                      <a:cubicBezTo>
                        <a:pt x="69481" y="4914"/>
                        <a:pt x="71412" y="19560"/>
                        <a:pt x="63064" y="25786"/>
                      </a:cubicBezTo>
                      <a:cubicBezTo>
                        <a:pt x="59032" y="28649"/>
                        <a:pt x="53522" y="28291"/>
                        <a:pt x="49157" y="30008"/>
                      </a:cubicBezTo>
                      <a:cubicBezTo>
                        <a:pt x="45125" y="31487"/>
                        <a:pt x="42526" y="35018"/>
                        <a:pt x="39711" y="38119"/>
                      </a:cubicBezTo>
                      <a:cubicBezTo>
                        <a:pt x="38065" y="39979"/>
                        <a:pt x="36156" y="41768"/>
                        <a:pt x="33986" y="42985"/>
                      </a:cubicBezTo>
                      <a:cubicBezTo>
                        <a:pt x="29597" y="45299"/>
                        <a:pt x="24444" y="45871"/>
                        <a:pt x="19506" y="45728"/>
                      </a:cubicBezTo>
                      <a:cubicBezTo>
                        <a:pt x="9273" y="45227"/>
                        <a:pt x="638" y="35972"/>
                        <a:pt x="18" y="25834"/>
                      </a:cubicBezTo>
                      <a:cubicBezTo>
                        <a:pt x="-78" y="23210"/>
                        <a:pt x="185" y="20586"/>
                        <a:pt x="1402" y="17843"/>
                      </a:cubicBezTo>
                      <a:lnTo>
                        <a:pt x="3811" y="16459"/>
                      </a:lnTo>
                      <a:cubicBezTo>
                        <a:pt x="8534" y="16745"/>
                        <a:pt x="12160" y="16841"/>
                        <a:pt x="16191" y="16555"/>
                      </a:cubicBezTo>
                      <a:cubicBezTo>
                        <a:pt x="19865" y="16388"/>
                        <a:pt x="21820" y="15744"/>
                        <a:pt x="24373" y="16602"/>
                      </a:cubicBezTo>
                      <a:cubicBezTo>
                        <a:pt x="25709" y="17270"/>
                        <a:pt x="26686" y="18201"/>
                        <a:pt x="28046" y="19035"/>
                      </a:cubicBezTo>
                      <a:cubicBezTo>
                        <a:pt x="31911" y="20729"/>
                        <a:pt x="35441" y="25118"/>
                        <a:pt x="40116" y="24808"/>
                      </a:cubicBezTo>
                      <a:cubicBezTo>
                        <a:pt x="46485" y="24188"/>
                        <a:pt x="44935" y="16912"/>
                        <a:pt x="44028" y="12571"/>
                      </a:cubicBezTo>
                      <a:cubicBezTo>
                        <a:pt x="43909" y="11235"/>
                        <a:pt x="44124" y="10281"/>
                        <a:pt x="44911" y="9542"/>
                      </a:cubicBezTo>
                      <a:cubicBezTo>
                        <a:pt x="46700" y="7442"/>
                        <a:pt x="48799" y="6178"/>
                        <a:pt x="51423" y="4341"/>
                      </a:cubicBezTo>
                      <a:lnTo>
                        <a:pt x="57554" y="167"/>
                      </a:lnTo>
                      <a:lnTo>
                        <a:pt x="60321" y="0"/>
                      </a:lnTo>
                      <a:lnTo>
                        <a:pt x="60321" y="0"/>
                      </a:lnTo>
                      <a:close/>
                    </a:path>
                  </a:pathLst>
                </a:custGeom>
                <a:solidFill>
                  <a:srgbClr val="5C45A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03" name="Google Shape;1303;p46"/>
                <p:cNvSpPr/>
                <p:nvPr/>
              </p:nvSpPr>
              <p:spPr>
                <a:xfrm>
                  <a:off x="7204777" y="558294"/>
                  <a:ext cx="32631" cy="15153"/>
                </a:xfrm>
                <a:custGeom>
                  <a:rect b="b" l="l" r="r" t="t"/>
                  <a:pathLst>
                    <a:path extrusionOk="0" h="15153" w="32631">
                      <a:moveTo>
                        <a:pt x="0" y="15058"/>
                      </a:moveTo>
                      <a:cubicBezTo>
                        <a:pt x="4604" y="2964"/>
                        <a:pt x="21635" y="-5051"/>
                        <a:pt x="32632" y="3680"/>
                      </a:cubicBezTo>
                      <a:lnTo>
                        <a:pt x="32513" y="3919"/>
                      </a:lnTo>
                      <a:cubicBezTo>
                        <a:pt x="23544" y="2010"/>
                        <a:pt x="13644" y="1915"/>
                        <a:pt x="6297" y="8045"/>
                      </a:cubicBezTo>
                      <a:cubicBezTo>
                        <a:pt x="3864" y="9954"/>
                        <a:pt x="1837" y="12411"/>
                        <a:pt x="238" y="15154"/>
                      </a:cubicBezTo>
                      <a:lnTo>
                        <a:pt x="0" y="15034"/>
                      </a:lnTo>
                      <a:lnTo>
                        <a:pt x="0" y="15034"/>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304" name="Google Shape;1304;p46"/>
              <p:cNvGrpSpPr/>
              <p:nvPr/>
            </p:nvGrpSpPr>
            <p:grpSpPr>
              <a:xfrm>
                <a:off x="7238257" y="584624"/>
                <a:ext cx="60515" cy="60515"/>
                <a:chOff x="7238257" y="584624"/>
                <a:chExt cx="60515" cy="60515"/>
              </a:xfrm>
            </p:grpSpPr>
            <p:sp>
              <p:nvSpPr>
                <p:cNvPr id="1305" name="Google Shape;1305;p46"/>
                <p:cNvSpPr/>
                <p:nvPr/>
              </p:nvSpPr>
              <p:spPr>
                <a:xfrm>
                  <a:off x="7238257" y="584624"/>
                  <a:ext cx="60515" cy="60515"/>
                </a:xfrm>
                <a:custGeom>
                  <a:rect b="b" l="l" r="r" t="t"/>
                  <a:pathLst>
                    <a:path extrusionOk="0" h="60515" w="60515">
                      <a:moveTo>
                        <a:pt x="4734" y="46502"/>
                      </a:moveTo>
                      <a:cubicBezTo>
                        <a:pt x="-4235" y="32405"/>
                        <a:pt x="-85" y="13703"/>
                        <a:pt x="14013" y="4734"/>
                      </a:cubicBezTo>
                      <a:cubicBezTo>
                        <a:pt x="28110" y="-4235"/>
                        <a:pt x="46812" y="-85"/>
                        <a:pt x="55781" y="14013"/>
                      </a:cubicBezTo>
                      <a:cubicBezTo>
                        <a:pt x="64750" y="28111"/>
                        <a:pt x="60600" y="46812"/>
                        <a:pt x="46502" y="55781"/>
                      </a:cubicBezTo>
                      <a:cubicBezTo>
                        <a:pt x="32404" y="64750"/>
                        <a:pt x="13703" y="60600"/>
                        <a:pt x="4734" y="46502"/>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06" name="Google Shape;1306;p46"/>
                <p:cNvSpPr/>
                <p:nvPr/>
              </p:nvSpPr>
              <p:spPr>
                <a:xfrm>
                  <a:off x="7247905" y="627882"/>
                  <a:ext cx="33729" cy="12210"/>
                </a:xfrm>
                <a:custGeom>
                  <a:rect b="b" l="l" r="r" t="t"/>
                  <a:pathLst>
                    <a:path extrusionOk="0" h="12210" w="33729">
                      <a:moveTo>
                        <a:pt x="33730" y="7633"/>
                      </a:moveTo>
                      <a:cubicBezTo>
                        <a:pt x="23449" y="15505"/>
                        <a:pt x="4747" y="13358"/>
                        <a:pt x="0" y="143"/>
                      </a:cubicBezTo>
                      <a:lnTo>
                        <a:pt x="239" y="0"/>
                      </a:lnTo>
                      <a:cubicBezTo>
                        <a:pt x="6846" y="6345"/>
                        <a:pt x="15219" y="11641"/>
                        <a:pt x="24713" y="10281"/>
                      </a:cubicBezTo>
                      <a:cubicBezTo>
                        <a:pt x="27790" y="9923"/>
                        <a:pt x="30820" y="8921"/>
                        <a:pt x="33586" y="7419"/>
                      </a:cubicBezTo>
                      <a:lnTo>
                        <a:pt x="33730" y="7657"/>
                      </a:lnTo>
                      <a:lnTo>
                        <a:pt x="33730" y="7657"/>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307" name="Google Shape;1307;p46"/>
              <p:cNvGrpSpPr/>
              <p:nvPr/>
            </p:nvGrpSpPr>
            <p:grpSpPr>
              <a:xfrm>
                <a:off x="7287420" y="577993"/>
                <a:ext cx="60515" cy="60515"/>
                <a:chOff x="7287420" y="577993"/>
                <a:chExt cx="60515" cy="60515"/>
              </a:xfrm>
            </p:grpSpPr>
            <p:sp>
              <p:nvSpPr>
                <p:cNvPr id="1308" name="Google Shape;1308;p46"/>
                <p:cNvSpPr/>
                <p:nvPr/>
              </p:nvSpPr>
              <p:spPr>
                <a:xfrm>
                  <a:off x="7287420" y="577993"/>
                  <a:ext cx="60515" cy="60515"/>
                </a:xfrm>
                <a:custGeom>
                  <a:rect b="b" l="l" r="r" t="t"/>
                  <a:pathLst>
                    <a:path extrusionOk="0" h="60515" w="60515">
                      <a:moveTo>
                        <a:pt x="4734" y="46502"/>
                      </a:moveTo>
                      <a:cubicBezTo>
                        <a:pt x="-4235" y="32405"/>
                        <a:pt x="-85" y="13703"/>
                        <a:pt x="14013" y="4734"/>
                      </a:cubicBezTo>
                      <a:cubicBezTo>
                        <a:pt x="28111" y="-4235"/>
                        <a:pt x="46813" y="-85"/>
                        <a:pt x="55782" y="14013"/>
                      </a:cubicBezTo>
                      <a:cubicBezTo>
                        <a:pt x="64751" y="28111"/>
                        <a:pt x="60600" y="46812"/>
                        <a:pt x="46502" y="55781"/>
                      </a:cubicBezTo>
                      <a:cubicBezTo>
                        <a:pt x="32405" y="64750"/>
                        <a:pt x="13703" y="60600"/>
                        <a:pt x="4734" y="46502"/>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09" name="Google Shape;1309;p46"/>
                <p:cNvSpPr/>
                <p:nvPr/>
              </p:nvSpPr>
              <p:spPr>
                <a:xfrm>
                  <a:off x="7297068" y="621227"/>
                  <a:ext cx="33729" cy="12210"/>
                </a:xfrm>
                <a:custGeom>
                  <a:rect b="b" l="l" r="r" t="t"/>
                  <a:pathLst>
                    <a:path extrusionOk="0" h="12210" w="33729">
                      <a:moveTo>
                        <a:pt x="33729" y="7633"/>
                      </a:moveTo>
                      <a:cubicBezTo>
                        <a:pt x="23449" y="15505"/>
                        <a:pt x="4747" y="13358"/>
                        <a:pt x="0" y="143"/>
                      </a:cubicBezTo>
                      <a:lnTo>
                        <a:pt x="239" y="0"/>
                      </a:lnTo>
                      <a:cubicBezTo>
                        <a:pt x="6846" y="6345"/>
                        <a:pt x="15242" y="11641"/>
                        <a:pt x="24713" y="10281"/>
                      </a:cubicBezTo>
                      <a:cubicBezTo>
                        <a:pt x="27790" y="9923"/>
                        <a:pt x="30819" y="8921"/>
                        <a:pt x="33586" y="7419"/>
                      </a:cubicBezTo>
                      <a:lnTo>
                        <a:pt x="33729" y="7657"/>
                      </a:lnTo>
                      <a:lnTo>
                        <a:pt x="33729" y="7657"/>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310" name="Google Shape;1310;p46"/>
              <p:cNvGrpSpPr/>
              <p:nvPr/>
            </p:nvGrpSpPr>
            <p:grpSpPr>
              <a:xfrm>
                <a:off x="7194890" y="617304"/>
                <a:ext cx="60515" cy="60515"/>
                <a:chOff x="7194890" y="617304"/>
                <a:chExt cx="60515" cy="60515"/>
              </a:xfrm>
            </p:grpSpPr>
            <p:sp>
              <p:nvSpPr>
                <p:cNvPr id="1311" name="Google Shape;1311;p46"/>
                <p:cNvSpPr/>
                <p:nvPr/>
              </p:nvSpPr>
              <p:spPr>
                <a:xfrm>
                  <a:off x="7194890" y="617304"/>
                  <a:ext cx="60515" cy="60515"/>
                </a:xfrm>
                <a:custGeom>
                  <a:rect b="b" l="l" r="r" t="t"/>
                  <a:pathLst>
                    <a:path extrusionOk="0" h="60515" w="60515">
                      <a:moveTo>
                        <a:pt x="4734" y="46502"/>
                      </a:moveTo>
                      <a:cubicBezTo>
                        <a:pt x="-4235" y="32404"/>
                        <a:pt x="-85" y="13703"/>
                        <a:pt x="14013" y="4734"/>
                      </a:cubicBezTo>
                      <a:cubicBezTo>
                        <a:pt x="28111" y="-4235"/>
                        <a:pt x="46813" y="-85"/>
                        <a:pt x="55782" y="14013"/>
                      </a:cubicBezTo>
                      <a:cubicBezTo>
                        <a:pt x="64751" y="28111"/>
                        <a:pt x="60600" y="46812"/>
                        <a:pt x="46502" y="55781"/>
                      </a:cubicBezTo>
                      <a:cubicBezTo>
                        <a:pt x="32405" y="64750"/>
                        <a:pt x="13703" y="60600"/>
                        <a:pt x="4734" y="46502"/>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12" name="Google Shape;1312;p46"/>
                <p:cNvSpPr/>
                <p:nvPr/>
              </p:nvSpPr>
              <p:spPr>
                <a:xfrm>
                  <a:off x="7204539" y="660562"/>
                  <a:ext cx="33729" cy="12210"/>
                </a:xfrm>
                <a:custGeom>
                  <a:rect b="b" l="l" r="r" t="t"/>
                  <a:pathLst>
                    <a:path extrusionOk="0" h="12210" w="33729">
                      <a:moveTo>
                        <a:pt x="33730" y="7633"/>
                      </a:moveTo>
                      <a:cubicBezTo>
                        <a:pt x="23449" y="15505"/>
                        <a:pt x="4747" y="13358"/>
                        <a:pt x="0" y="143"/>
                      </a:cubicBezTo>
                      <a:lnTo>
                        <a:pt x="239" y="0"/>
                      </a:lnTo>
                      <a:cubicBezTo>
                        <a:pt x="6846" y="6345"/>
                        <a:pt x="15219" y="11641"/>
                        <a:pt x="24713" y="10281"/>
                      </a:cubicBezTo>
                      <a:cubicBezTo>
                        <a:pt x="27790" y="9923"/>
                        <a:pt x="30819" y="8921"/>
                        <a:pt x="33586" y="7419"/>
                      </a:cubicBezTo>
                      <a:lnTo>
                        <a:pt x="33730" y="7657"/>
                      </a:lnTo>
                      <a:lnTo>
                        <a:pt x="33730" y="7657"/>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1313" name="Google Shape;1313;p46"/>
              <p:cNvSpPr/>
              <p:nvPr/>
            </p:nvSpPr>
            <p:spPr>
              <a:xfrm>
                <a:off x="7288671" y="431948"/>
                <a:ext cx="111731" cy="75357"/>
              </a:xfrm>
              <a:custGeom>
                <a:rect b="b" l="l" r="r" t="t"/>
                <a:pathLst>
                  <a:path extrusionOk="0" h="75357" w="111731">
                    <a:moveTo>
                      <a:pt x="0" y="73348"/>
                    </a:moveTo>
                    <a:cubicBezTo>
                      <a:pt x="5701" y="66884"/>
                      <a:pt x="11831" y="61493"/>
                      <a:pt x="18439" y="56174"/>
                    </a:cubicBezTo>
                    <a:cubicBezTo>
                      <a:pt x="22637" y="52548"/>
                      <a:pt x="27742" y="50377"/>
                      <a:pt x="32775" y="48135"/>
                    </a:cubicBezTo>
                    <a:cubicBezTo>
                      <a:pt x="37999" y="45797"/>
                      <a:pt x="42436" y="42171"/>
                      <a:pt x="45466" y="37329"/>
                    </a:cubicBezTo>
                    <a:cubicBezTo>
                      <a:pt x="48352" y="33155"/>
                      <a:pt x="49664" y="28121"/>
                      <a:pt x="51906" y="23518"/>
                    </a:cubicBezTo>
                    <a:cubicBezTo>
                      <a:pt x="55222" y="17053"/>
                      <a:pt x="60207" y="11591"/>
                      <a:pt x="66004" y="7130"/>
                    </a:cubicBezTo>
                    <a:cubicBezTo>
                      <a:pt x="79147" y="-3079"/>
                      <a:pt x="100735" y="-2626"/>
                      <a:pt x="111732" y="10446"/>
                    </a:cubicBezTo>
                    <a:lnTo>
                      <a:pt x="110945" y="11925"/>
                    </a:lnTo>
                    <a:cubicBezTo>
                      <a:pt x="104862" y="12163"/>
                      <a:pt x="99542" y="12831"/>
                      <a:pt x="94724" y="13952"/>
                    </a:cubicBezTo>
                    <a:cubicBezTo>
                      <a:pt x="90072" y="15026"/>
                      <a:pt x="85850" y="16695"/>
                      <a:pt x="81652" y="18699"/>
                    </a:cubicBezTo>
                    <a:cubicBezTo>
                      <a:pt x="77406" y="20727"/>
                      <a:pt x="73255" y="22730"/>
                      <a:pt x="69320" y="25450"/>
                    </a:cubicBezTo>
                    <a:cubicBezTo>
                      <a:pt x="60684" y="32248"/>
                      <a:pt x="50833" y="38522"/>
                      <a:pt x="43891" y="47300"/>
                    </a:cubicBezTo>
                    <a:cubicBezTo>
                      <a:pt x="40337" y="51856"/>
                      <a:pt x="37856" y="57772"/>
                      <a:pt x="33920" y="62447"/>
                    </a:cubicBezTo>
                    <a:cubicBezTo>
                      <a:pt x="28911" y="68172"/>
                      <a:pt x="21826" y="71726"/>
                      <a:pt x="14599" y="73921"/>
                    </a:cubicBezTo>
                    <a:cubicBezTo>
                      <a:pt x="9995" y="75185"/>
                      <a:pt x="5415" y="75853"/>
                      <a:pt x="501" y="74923"/>
                    </a:cubicBezTo>
                    <a:lnTo>
                      <a:pt x="48" y="73325"/>
                    </a:lnTo>
                    <a:lnTo>
                      <a:pt x="48" y="7332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14" name="Google Shape;1314;p46"/>
              <p:cNvSpPr/>
              <p:nvPr/>
            </p:nvSpPr>
            <p:spPr>
              <a:xfrm>
                <a:off x="7331330" y="474144"/>
                <a:ext cx="20553" cy="41223"/>
              </a:xfrm>
              <a:custGeom>
                <a:rect b="b" l="l" r="r" t="t"/>
                <a:pathLst>
                  <a:path extrusionOk="0" h="41223" w="20553">
                    <a:moveTo>
                      <a:pt x="3093" y="0"/>
                    </a:moveTo>
                    <a:cubicBezTo>
                      <a:pt x="4786" y="3507"/>
                      <a:pt x="6385" y="6965"/>
                      <a:pt x="8150" y="10257"/>
                    </a:cubicBezTo>
                    <a:cubicBezTo>
                      <a:pt x="10845" y="15028"/>
                      <a:pt x="12801" y="19918"/>
                      <a:pt x="16737" y="23568"/>
                    </a:cubicBezTo>
                    <a:cubicBezTo>
                      <a:pt x="20793" y="27957"/>
                      <a:pt x="19004" y="32751"/>
                      <a:pt x="20554" y="38715"/>
                    </a:cubicBezTo>
                    <a:lnTo>
                      <a:pt x="19886" y="40242"/>
                    </a:lnTo>
                    <a:cubicBezTo>
                      <a:pt x="14614" y="42698"/>
                      <a:pt x="8818" y="40194"/>
                      <a:pt x="5120" y="36616"/>
                    </a:cubicBezTo>
                    <a:cubicBezTo>
                      <a:pt x="1566" y="33395"/>
                      <a:pt x="1590" y="28434"/>
                      <a:pt x="898" y="24188"/>
                    </a:cubicBezTo>
                    <a:cubicBezTo>
                      <a:pt x="135" y="20085"/>
                      <a:pt x="-103" y="16030"/>
                      <a:pt x="39" y="12022"/>
                    </a:cubicBezTo>
                    <a:cubicBezTo>
                      <a:pt x="206" y="8015"/>
                      <a:pt x="564" y="4079"/>
                      <a:pt x="1471" y="143"/>
                    </a:cubicBezTo>
                    <a:lnTo>
                      <a:pt x="3140" y="0"/>
                    </a:lnTo>
                    <a:lnTo>
                      <a:pt x="3140" y="0"/>
                    </a:lnTo>
                    <a:close/>
                  </a:path>
                </a:pathLst>
              </a:custGeom>
              <a:solidFill>
                <a:srgbClr val="96A93D"/>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15" name="Google Shape;1315;p46"/>
              <p:cNvSpPr/>
              <p:nvPr/>
            </p:nvSpPr>
            <p:spPr>
              <a:xfrm>
                <a:off x="7261291" y="420612"/>
                <a:ext cx="84932" cy="49295"/>
              </a:xfrm>
              <a:custGeom>
                <a:rect b="b" l="l" r="r" t="t"/>
                <a:pathLst>
                  <a:path extrusionOk="0" h="49295" w="84932">
                    <a:moveTo>
                      <a:pt x="84933" y="37952"/>
                    </a:moveTo>
                    <a:cubicBezTo>
                      <a:pt x="72982" y="46897"/>
                      <a:pt x="55139" y="53958"/>
                      <a:pt x="41089" y="45489"/>
                    </a:cubicBezTo>
                    <a:cubicBezTo>
                      <a:pt x="33027" y="40146"/>
                      <a:pt x="27421" y="30533"/>
                      <a:pt x="26681" y="20920"/>
                    </a:cubicBezTo>
                    <a:cubicBezTo>
                      <a:pt x="26085" y="12881"/>
                      <a:pt x="31905" y="4938"/>
                      <a:pt x="39992" y="3578"/>
                    </a:cubicBezTo>
                    <a:cubicBezTo>
                      <a:pt x="44095" y="2743"/>
                      <a:pt x="48746" y="4222"/>
                      <a:pt x="51346" y="7609"/>
                    </a:cubicBezTo>
                    <a:cubicBezTo>
                      <a:pt x="54638" y="11712"/>
                      <a:pt x="50011" y="16531"/>
                      <a:pt x="46647" y="18630"/>
                    </a:cubicBezTo>
                    <a:cubicBezTo>
                      <a:pt x="33552" y="27337"/>
                      <a:pt x="5523" y="31225"/>
                      <a:pt x="538" y="11617"/>
                    </a:cubicBezTo>
                    <a:cubicBezTo>
                      <a:pt x="-345" y="7729"/>
                      <a:pt x="-35" y="3769"/>
                      <a:pt x="705" y="0"/>
                    </a:cubicBezTo>
                    <a:lnTo>
                      <a:pt x="991" y="48"/>
                    </a:lnTo>
                    <a:cubicBezTo>
                      <a:pt x="299" y="7275"/>
                      <a:pt x="1659" y="15744"/>
                      <a:pt x="8266" y="19751"/>
                    </a:cubicBezTo>
                    <a:cubicBezTo>
                      <a:pt x="17927" y="25357"/>
                      <a:pt x="30379" y="22828"/>
                      <a:pt x="40254" y="18892"/>
                    </a:cubicBezTo>
                    <a:cubicBezTo>
                      <a:pt x="43379" y="17509"/>
                      <a:pt x="52038" y="13287"/>
                      <a:pt x="49390" y="9088"/>
                    </a:cubicBezTo>
                    <a:cubicBezTo>
                      <a:pt x="43427" y="1312"/>
                      <a:pt x="30570" y="6846"/>
                      <a:pt x="28256" y="15386"/>
                    </a:cubicBezTo>
                    <a:cubicBezTo>
                      <a:pt x="25036" y="26025"/>
                      <a:pt x="33265" y="38309"/>
                      <a:pt x="42258" y="43510"/>
                    </a:cubicBezTo>
                    <a:cubicBezTo>
                      <a:pt x="52205" y="49187"/>
                      <a:pt x="64394" y="46778"/>
                      <a:pt x="74485" y="42722"/>
                    </a:cubicBezTo>
                    <a:cubicBezTo>
                      <a:pt x="77991" y="41291"/>
                      <a:pt x="81450" y="39645"/>
                      <a:pt x="84742" y="37737"/>
                    </a:cubicBezTo>
                    <a:lnTo>
                      <a:pt x="84909" y="37952"/>
                    </a:lnTo>
                    <a:lnTo>
                      <a:pt x="84909" y="37952"/>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pic>
        <p:nvPicPr>
          <p:cNvPr id="1316" name="Google Shape;1316;p46"/>
          <p:cNvPicPr preferRelativeResize="0"/>
          <p:nvPr/>
        </p:nvPicPr>
        <p:blipFill>
          <a:blip r:embed="rId3">
            <a:alphaModFix/>
          </a:blip>
          <a:stretch>
            <a:fillRect/>
          </a:stretch>
        </p:blipFill>
        <p:spPr>
          <a:xfrm>
            <a:off x="3103200" y="576013"/>
            <a:ext cx="5715000" cy="3609975"/>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20" name="Shape 1320"/>
        <p:cNvGrpSpPr/>
        <p:nvPr/>
      </p:nvGrpSpPr>
      <p:grpSpPr>
        <a:xfrm>
          <a:off x="0" y="0"/>
          <a:ext cx="0" cy="0"/>
          <a:chOff x="0" y="0"/>
          <a:chExt cx="0" cy="0"/>
        </a:xfrm>
      </p:grpSpPr>
      <p:sp>
        <p:nvSpPr>
          <p:cNvPr id="1321" name="Google Shape;1321;p47"/>
          <p:cNvSpPr txBox="1"/>
          <p:nvPr>
            <p:ph type="title"/>
          </p:nvPr>
        </p:nvSpPr>
        <p:spPr>
          <a:xfrm>
            <a:off x="716328" y="1746900"/>
            <a:ext cx="6823200" cy="915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Feature Engineering</a:t>
            </a:r>
            <a:endParaRPr/>
          </a:p>
        </p:txBody>
      </p:sp>
      <p:sp>
        <p:nvSpPr>
          <p:cNvPr id="1322" name="Google Shape;1322;p47"/>
          <p:cNvSpPr txBox="1"/>
          <p:nvPr>
            <p:ph idx="2" type="title"/>
          </p:nvPr>
        </p:nvSpPr>
        <p:spPr>
          <a:xfrm>
            <a:off x="829072" y="691888"/>
            <a:ext cx="1652100" cy="915900"/>
          </a:xfrm>
          <a:prstGeom prst="rect">
            <a:avLst/>
          </a:prstGeom>
        </p:spPr>
        <p:txBody>
          <a:bodyPr anchorCtr="0" anchor="b" bIns="0" lIns="91425" spcFirstLastPara="1" rIns="91425" wrap="square" tIns="91425">
            <a:noAutofit/>
          </a:bodyPr>
          <a:lstStyle/>
          <a:p>
            <a:pPr indent="0" lvl="0" marL="0" rtl="0" algn="ctr">
              <a:spcBef>
                <a:spcPts val="0"/>
              </a:spcBef>
              <a:spcAft>
                <a:spcPts val="0"/>
              </a:spcAft>
              <a:buNone/>
            </a:pPr>
            <a:r>
              <a:rPr lang="en"/>
              <a:t>03</a:t>
            </a:r>
            <a:endParaRPr/>
          </a:p>
        </p:txBody>
      </p:sp>
      <p:sp>
        <p:nvSpPr>
          <p:cNvPr id="1323" name="Google Shape;1323;p47"/>
          <p:cNvSpPr txBox="1"/>
          <p:nvPr>
            <p:ph idx="1" type="subTitle"/>
          </p:nvPr>
        </p:nvSpPr>
        <p:spPr>
          <a:xfrm>
            <a:off x="792516" y="2619166"/>
            <a:ext cx="5067600" cy="375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GPT Open Ai Model</a:t>
            </a:r>
            <a:endParaRPr/>
          </a:p>
        </p:txBody>
      </p:sp>
      <p:sp>
        <p:nvSpPr>
          <p:cNvPr id="1324" name="Google Shape;1324;p47"/>
          <p:cNvSpPr/>
          <p:nvPr/>
        </p:nvSpPr>
        <p:spPr>
          <a:xfrm>
            <a:off x="6306527" y="2103681"/>
            <a:ext cx="371542" cy="402727"/>
          </a:xfrm>
          <a:custGeom>
            <a:rect b="b" l="l" r="r" t="t"/>
            <a:pathLst>
              <a:path extrusionOk="0" h="132150" w="121917">
                <a:moveTo>
                  <a:pt x="75688" y="55890"/>
                </a:moveTo>
                <a:lnTo>
                  <a:pt x="121918" y="69391"/>
                </a:lnTo>
                <a:lnTo>
                  <a:pt x="72254" y="67936"/>
                </a:lnTo>
                <a:lnTo>
                  <a:pt x="95607" y="123635"/>
                </a:lnTo>
                <a:lnTo>
                  <a:pt x="67292" y="76833"/>
                </a:lnTo>
                <a:lnTo>
                  <a:pt x="51381" y="132151"/>
                </a:lnTo>
                <a:lnTo>
                  <a:pt x="53671" y="78694"/>
                </a:lnTo>
                <a:lnTo>
                  <a:pt x="0" y="103287"/>
                </a:lnTo>
                <a:lnTo>
                  <a:pt x="39955" y="60350"/>
                </a:lnTo>
                <a:lnTo>
                  <a:pt x="6894" y="48519"/>
                </a:lnTo>
                <a:lnTo>
                  <a:pt x="43224" y="49568"/>
                </a:lnTo>
                <a:lnTo>
                  <a:pt x="19561" y="8850"/>
                </a:lnTo>
                <a:lnTo>
                  <a:pt x="57870" y="45394"/>
                </a:lnTo>
                <a:lnTo>
                  <a:pt x="63595" y="0"/>
                </a:lnTo>
                <a:lnTo>
                  <a:pt x="71371" y="44464"/>
                </a:lnTo>
                <a:lnTo>
                  <a:pt x="108559" y="20061"/>
                </a:lnTo>
                <a:lnTo>
                  <a:pt x="75688" y="5589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325" name="Google Shape;1325;p47"/>
          <p:cNvGrpSpPr/>
          <p:nvPr/>
        </p:nvGrpSpPr>
        <p:grpSpPr>
          <a:xfrm>
            <a:off x="5139390" y="1947531"/>
            <a:ext cx="3590077" cy="3226563"/>
            <a:chOff x="3087436" y="4217562"/>
            <a:chExt cx="2028636" cy="1823226"/>
          </a:xfrm>
        </p:grpSpPr>
        <p:sp>
          <p:nvSpPr>
            <p:cNvPr id="1326" name="Google Shape;1326;p47"/>
            <p:cNvSpPr/>
            <p:nvPr/>
          </p:nvSpPr>
          <p:spPr>
            <a:xfrm>
              <a:off x="3087436" y="4217562"/>
              <a:ext cx="2028636" cy="1823226"/>
            </a:xfrm>
            <a:custGeom>
              <a:rect b="b" l="l" r="r" t="t"/>
              <a:pathLst>
                <a:path extrusionOk="0" h="1823226" w="2028636">
                  <a:moveTo>
                    <a:pt x="2027166" y="913080"/>
                  </a:moveTo>
                  <a:lnTo>
                    <a:pt x="1960590" y="316589"/>
                  </a:lnTo>
                  <a:cubicBezTo>
                    <a:pt x="1959874" y="310149"/>
                    <a:pt x="1956559" y="304257"/>
                    <a:pt x="1951406" y="300297"/>
                  </a:cubicBezTo>
                  <a:cubicBezTo>
                    <a:pt x="1947208" y="297077"/>
                    <a:pt x="1942103" y="295359"/>
                    <a:pt x="1936879" y="295359"/>
                  </a:cubicBezTo>
                  <a:cubicBezTo>
                    <a:pt x="1935686" y="295359"/>
                    <a:pt x="1934494" y="295455"/>
                    <a:pt x="1933301" y="295622"/>
                  </a:cubicBezTo>
                  <a:lnTo>
                    <a:pt x="1919585" y="297721"/>
                  </a:lnTo>
                  <a:lnTo>
                    <a:pt x="1945466" y="255237"/>
                  </a:lnTo>
                  <a:cubicBezTo>
                    <a:pt x="1947065" y="252637"/>
                    <a:pt x="1948114" y="249751"/>
                    <a:pt x="1948615" y="246745"/>
                  </a:cubicBezTo>
                  <a:lnTo>
                    <a:pt x="1965981" y="142503"/>
                  </a:lnTo>
                  <a:cubicBezTo>
                    <a:pt x="1966410" y="139856"/>
                    <a:pt x="1966625" y="137136"/>
                    <a:pt x="1966625" y="134465"/>
                  </a:cubicBezTo>
                  <a:lnTo>
                    <a:pt x="1966720" y="53910"/>
                  </a:lnTo>
                  <a:cubicBezTo>
                    <a:pt x="1966744" y="31153"/>
                    <a:pt x="1949689" y="12404"/>
                    <a:pt x="1927051" y="10305"/>
                  </a:cubicBezTo>
                  <a:cubicBezTo>
                    <a:pt x="1925692" y="10186"/>
                    <a:pt x="1924308" y="10114"/>
                    <a:pt x="1922949" y="10114"/>
                  </a:cubicBezTo>
                  <a:cubicBezTo>
                    <a:pt x="1918154" y="10114"/>
                    <a:pt x="1913455" y="10901"/>
                    <a:pt x="1908970" y="12428"/>
                  </a:cubicBezTo>
                  <a:cubicBezTo>
                    <a:pt x="1905297" y="11020"/>
                    <a:pt x="1901385" y="10114"/>
                    <a:pt x="1897377" y="9733"/>
                  </a:cubicBezTo>
                  <a:cubicBezTo>
                    <a:pt x="1896805" y="9685"/>
                    <a:pt x="1896232" y="9637"/>
                    <a:pt x="1895660" y="9613"/>
                  </a:cubicBezTo>
                  <a:cubicBezTo>
                    <a:pt x="1888265" y="3650"/>
                    <a:pt x="1878986" y="191"/>
                    <a:pt x="1869110" y="0"/>
                  </a:cubicBezTo>
                  <a:lnTo>
                    <a:pt x="1868251" y="0"/>
                  </a:lnTo>
                  <a:cubicBezTo>
                    <a:pt x="1856324" y="0"/>
                    <a:pt x="1845185" y="4699"/>
                    <a:pt x="1836860" y="13263"/>
                  </a:cubicBezTo>
                  <a:cubicBezTo>
                    <a:pt x="1828558" y="21826"/>
                    <a:pt x="1824169" y="33109"/>
                    <a:pt x="1824527" y="45036"/>
                  </a:cubicBezTo>
                  <a:lnTo>
                    <a:pt x="1824814" y="54554"/>
                  </a:lnTo>
                  <a:cubicBezTo>
                    <a:pt x="1813889" y="62116"/>
                    <a:pt x="1806541" y="74496"/>
                    <a:pt x="1805921" y="88641"/>
                  </a:cubicBezTo>
                  <a:lnTo>
                    <a:pt x="1804418" y="122967"/>
                  </a:lnTo>
                  <a:cubicBezTo>
                    <a:pt x="1785359" y="124303"/>
                    <a:pt x="1769473" y="138997"/>
                    <a:pt x="1766872" y="158175"/>
                  </a:cubicBezTo>
                  <a:lnTo>
                    <a:pt x="1759406" y="213493"/>
                  </a:lnTo>
                  <a:lnTo>
                    <a:pt x="1718664" y="244455"/>
                  </a:lnTo>
                  <a:cubicBezTo>
                    <a:pt x="1699509" y="259006"/>
                    <a:pt x="1688274" y="281142"/>
                    <a:pt x="1687797" y="305187"/>
                  </a:cubicBezTo>
                  <a:lnTo>
                    <a:pt x="1687248" y="333072"/>
                  </a:lnTo>
                  <a:lnTo>
                    <a:pt x="1679448" y="334265"/>
                  </a:lnTo>
                  <a:cubicBezTo>
                    <a:pt x="1667330" y="336102"/>
                    <a:pt x="1658599" y="346836"/>
                    <a:pt x="1659220" y="359073"/>
                  </a:cubicBezTo>
                  <a:lnTo>
                    <a:pt x="1661629" y="406232"/>
                  </a:lnTo>
                  <a:cubicBezTo>
                    <a:pt x="1661629" y="406900"/>
                    <a:pt x="1661677" y="407568"/>
                    <a:pt x="1661724" y="408236"/>
                  </a:cubicBezTo>
                  <a:lnTo>
                    <a:pt x="1680855" y="782003"/>
                  </a:lnTo>
                  <a:lnTo>
                    <a:pt x="1480864" y="819501"/>
                  </a:lnTo>
                  <a:lnTo>
                    <a:pt x="1293515" y="837821"/>
                  </a:lnTo>
                  <a:cubicBezTo>
                    <a:pt x="1339005" y="810604"/>
                    <a:pt x="1385544" y="760081"/>
                    <a:pt x="1389265" y="667027"/>
                  </a:cubicBezTo>
                  <a:cubicBezTo>
                    <a:pt x="1389909" y="651093"/>
                    <a:pt x="1389050" y="635755"/>
                    <a:pt x="1386712" y="621084"/>
                  </a:cubicBezTo>
                  <a:cubicBezTo>
                    <a:pt x="1389074" y="621228"/>
                    <a:pt x="1391459" y="621275"/>
                    <a:pt x="1393845" y="621275"/>
                  </a:cubicBezTo>
                  <a:cubicBezTo>
                    <a:pt x="1450713" y="621275"/>
                    <a:pt x="1504408" y="583682"/>
                    <a:pt x="1521583" y="531895"/>
                  </a:cubicBezTo>
                  <a:cubicBezTo>
                    <a:pt x="1532174" y="500932"/>
                    <a:pt x="1528643" y="467036"/>
                    <a:pt x="1512232" y="441393"/>
                  </a:cubicBezTo>
                  <a:cubicBezTo>
                    <a:pt x="1495963" y="415416"/>
                    <a:pt x="1466742" y="397740"/>
                    <a:pt x="1434253" y="394115"/>
                  </a:cubicBezTo>
                  <a:cubicBezTo>
                    <a:pt x="1429507" y="393542"/>
                    <a:pt x="1424664" y="393279"/>
                    <a:pt x="1419846" y="393279"/>
                  </a:cubicBezTo>
                  <a:cubicBezTo>
                    <a:pt x="1364624" y="393279"/>
                    <a:pt x="1311048" y="431017"/>
                    <a:pt x="1292513" y="482851"/>
                  </a:cubicBezTo>
                  <a:cubicBezTo>
                    <a:pt x="1292108" y="483948"/>
                    <a:pt x="1291726" y="485070"/>
                    <a:pt x="1291345" y="486167"/>
                  </a:cubicBezTo>
                  <a:cubicBezTo>
                    <a:pt x="1259476" y="468873"/>
                    <a:pt x="1222001" y="459331"/>
                    <a:pt x="1183954" y="459331"/>
                  </a:cubicBezTo>
                  <a:cubicBezTo>
                    <a:pt x="1153230" y="459331"/>
                    <a:pt x="1124582" y="465533"/>
                    <a:pt x="1101086" y="477293"/>
                  </a:cubicBezTo>
                  <a:cubicBezTo>
                    <a:pt x="1078472" y="488600"/>
                    <a:pt x="1060391" y="503604"/>
                    <a:pt x="1047248" y="521995"/>
                  </a:cubicBezTo>
                  <a:cubicBezTo>
                    <a:pt x="1042167" y="525645"/>
                    <a:pt x="1038517" y="531251"/>
                    <a:pt x="1037539" y="537906"/>
                  </a:cubicBezTo>
                  <a:cubicBezTo>
                    <a:pt x="1022511" y="567008"/>
                    <a:pt x="1021414" y="596157"/>
                    <a:pt x="1022940" y="614692"/>
                  </a:cubicBezTo>
                  <a:cubicBezTo>
                    <a:pt x="1020364" y="617554"/>
                    <a:pt x="1018456" y="621060"/>
                    <a:pt x="1017502" y="625020"/>
                  </a:cubicBezTo>
                  <a:lnTo>
                    <a:pt x="1017382" y="625569"/>
                  </a:lnTo>
                  <a:cubicBezTo>
                    <a:pt x="1015522" y="633250"/>
                    <a:pt x="1017621" y="641026"/>
                    <a:pt x="1022416" y="646680"/>
                  </a:cubicBezTo>
                  <a:lnTo>
                    <a:pt x="1015736" y="694698"/>
                  </a:lnTo>
                  <a:cubicBezTo>
                    <a:pt x="1004072" y="778425"/>
                    <a:pt x="995651" y="838918"/>
                    <a:pt x="1079522" y="850607"/>
                  </a:cubicBezTo>
                  <a:cubicBezTo>
                    <a:pt x="1079832" y="850654"/>
                    <a:pt x="1080166" y="850702"/>
                    <a:pt x="1080476" y="850726"/>
                  </a:cubicBezTo>
                  <a:lnTo>
                    <a:pt x="1078043" y="873554"/>
                  </a:lnTo>
                  <a:lnTo>
                    <a:pt x="1049084" y="887556"/>
                  </a:lnTo>
                  <a:lnTo>
                    <a:pt x="988734" y="913557"/>
                  </a:lnTo>
                  <a:cubicBezTo>
                    <a:pt x="987231" y="914034"/>
                    <a:pt x="985800" y="914655"/>
                    <a:pt x="984464" y="915394"/>
                  </a:cubicBezTo>
                  <a:lnTo>
                    <a:pt x="841484" y="976961"/>
                  </a:lnTo>
                  <a:lnTo>
                    <a:pt x="654183" y="1059162"/>
                  </a:lnTo>
                  <a:lnTo>
                    <a:pt x="459249" y="739614"/>
                  </a:lnTo>
                  <a:cubicBezTo>
                    <a:pt x="458938" y="739042"/>
                    <a:pt x="458604" y="738493"/>
                    <a:pt x="458247" y="737945"/>
                  </a:cubicBezTo>
                  <a:lnTo>
                    <a:pt x="433653" y="697608"/>
                  </a:lnTo>
                  <a:cubicBezTo>
                    <a:pt x="429193" y="690285"/>
                    <a:pt x="421369" y="686182"/>
                    <a:pt x="413282" y="686182"/>
                  </a:cubicBezTo>
                  <a:cubicBezTo>
                    <a:pt x="409799" y="686182"/>
                    <a:pt x="406293" y="686945"/>
                    <a:pt x="402977" y="688543"/>
                  </a:cubicBezTo>
                  <a:lnTo>
                    <a:pt x="395869" y="691954"/>
                  </a:lnTo>
                  <a:lnTo>
                    <a:pt x="379696" y="669221"/>
                  </a:lnTo>
                  <a:cubicBezTo>
                    <a:pt x="365765" y="649614"/>
                    <a:pt x="343986" y="637687"/>
                    <a:pt x="319965" y="636446"/>
                  </a:cubicBezTo>
                  <a:lnTo>
                    <a:pt x="268847" y="633846"/>
                  </a:lnTo>
                  <a:lnTo>
                    <a:pt x="231491" y="592364"/>
                  </a:lnTo>
                  <a:cubicBezTo>
                    <a:pt x="223763" y="583801"/>
                    <a:pt x="212742" y="578887"/>
                    <a:pt x="201197" y="578887"/>
                  </a:cubicBezTo>
                  <a:cubicBezTo>
                    <a:pt x="193897" y="578887"/>
                    <a:pt x="186861" y="580795"/>
                    <a:pt x="180635" y="584445"/>
                  </a:cubicBezTo>
                  <a:lnTo>
                    <a:pt x="160049" y="556941"/>
                  </a:lnTo>
                  <a:cubicBezTo>
                    <a:pt x="151867" y="546016"/>
                    <a:pt x="138866" y="539480"/>
                    <a:pt x="125222" y="539409"/>
                  </a:cubicBezTo>
                  <a:lnTo>
                    <a:pt x="120117" y="531418"/>
                  </a:lnTo>
                  <a:cubicBezTo>
                    <a:pt x="112031" y="518775"/>
                    <a:pt x="98243" y="511237"/>
                    <a:pt x="83239" y="511237"/>
                  </a:cubicBezTo>
                  <a:cubicBezTo>
                    <a:pt x="74127" y="511237"/>
                    <a:pt x="65349" y="514028"/>
                    <a:pt x="57906" y="519348"/>
                  </a:cubicBezTo>
                  <a:cubicBezTo>
                    <a:pt x="49868" y="525072"/>
                    <a:pt x="44167" y="533159"/>
                    <a:pt x="41399" y="542271"/>
                  </a:cubicBezTo>
                  <a:cubicBezTo>
                    <a:pt x="40946" y="542629"/>
                    <a:pt x="40493" y="542987"/>
                    <a:pt x="40064" y="543345"/>
                  </a:cubicBezTo>
                  <a:cubicBezTo>
                    <a:pt x="36963" y="545921"/>
                    <a:pt x="34267" y="548855"/>
                    <a:pt x="32025" y="552099"/>
                  </a:cubicBezTo>
                  <a:cubicBezTo>
                    <a:pt x="26157" y="553745"/>
                    <a:pt x="20646" y="556607"/>
                    <a:pt x="15900" y="560543"/>
                  </a:cubicBezTo>
                  <a:cubicBezTo>
                    <a:pt x="-1609" y="575046"/>
                    <a:pt x="-5140" y="600165"/>
                    <a:pt x="7718" y="618938"/>
                  </a:cubicBezTo>
                  <a:lnTo>
                    <a:pt x="53207" y="685418"/>
                  </a:lnTo>
                  <a:cubicBezTo>
                    <a:pt x="54734" y="687637"/>
                    <a:pt x="56451" y="689760"/>
                    <a:pt x="58360" y="691764"/>
                  </a:cubicBezTo>
                  <a:lnTo>
                    <a:pt x="131376" y="767977"/>
                  </a:lnTo>
                  <a:cubicBezTo>
                    <a:pt x="133476" y="770171"/>
                    <a:pt x="136004" y="771960"/>
                    <a:pt x="138771" y="773201"/>
                  </a:cubicBezTo>
                  <a:lnTo>
                    <a:pt x="184094" y="793692"/>
                  </a:lnTo>
                  <a:lnTo>
                    <a:pt x="171594" y="799703"/>
                  </a:lnTo>
                  <a:cubicBezTo>
                    <a:pt x="165750" y="802517"/>
                    <a:pt x="161289" y="807598"/>
                    <a:pt x="159262" y="813752"/>
                  </a:cubicBezTo>
                  <a:cubicBezTo>
                    <a:pt x="157234" y="819907"/>
                    <a:pt x="157806" y="826657"/>
                    <a:pt x="160860" y="832383"/>
                  </a:cubicBezTo>
                  <a:lnTo>
                    <a:pt x="442098" y="1362607"/>
                  </a:lnTo>
                  <a:cubicBezTo>
                    <a:pt x="481504" y="1436912"/>
                    <a:pt x="558218" y="1483070"/>
                    <a:pt x="642303" y="1483070"/>
                  </a:cubicBezTo>
                  <a:cubicBezTo>
                    <a:pt x="664678" y="1483070"/>
                    <a:pt x="686934" y="1479730"/>
                    <a:pt x="708450" y="1473170"/>
                  </a:cubicBezTo>
                  <a:lnTo>
                    <a:pt x="913594" y="1410577"/>
                  </a:lnTo>
                  <a:lnTo>
                    <a:pt x="996653" y="1804286"/>
                  </a:lnTo>
                  <a:cubicBezTo>
                    <a:pt x="998991" y="1815307"/>
                    <a:pt x="1008723" y="1823226"/>
                    <a:pt x="1019982" y="1823226"/>
                  </a:cubicBezTo>
                  <a:lnTo>
                    <a:pt x="1876004" y="1823226"/>
                  </a:lnTo>
                  <a:cubicBezTo>
                    <a:pt x="1883947" y="1823226"/>
                    <a:pt x="1891390" y="1819267"/>
                    <a:pt x="1895803" y="1812659"/>
                  </a:cubicBezTo>
                  <a:cubicBezTo>
                    <a:pt x="1900240" y="1806051"/>
                    <a:pt x="1901074" y="1797679"/>
                    <a:pt x="1898069" y="1790332"/>
                  </a:cubicBezTo>
                  <a:lnTo>
                    <a:pt x="1663943" y="1218768"/>
                  </a:lnTo>
                  <a:lnTo>
                    <a:pt x="1869563" y="1154554"/>
                  </a:lnTo>
                  <a:cubicBezTo>
                    <a:pt x="1972946" y="1122279"/>
                    <a:pt x="2039236" y="1020733"/>
                    <a:pt x="2027238" y="913104"/>
                  </a:cubicBezTo>
                  <a:close/>
                </a:path>
              </a:pathLst>
            </a:custGeom>
            <a:solidFill>
              <a:schemeClr val="accent6"/>
            </a:solidFill>
            <a:ln>
              <a:noFill/>
            </a:ln>
            <a:effectLst>
              <a:outerShdw rotWithShape="0" algn="bl" dir="5100000" dist="47625">
                <a:schemeClr val="dk1">
                  <a:alpha val="15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327" name="Google Shape;1327;p47"/>
            <p:cNvGrpSpPr/>
            <p:nvPr/>
          </p:nvGrpSpPr>
          <p:grpSpPr>
            <a:xfrm>
              <a:off x="3131753" y="4240745"/>
              <a:ext cx="1980845" cy="1775498"/>
              <a:chOff x="3131753" y="4240745"/>
              <a:chExt cx="1980845" cy="1775498"/>
            </a:xfrm>
          </p:grpSpPr>
          <p:grpSp>
            <p:nvGrpSpPr>
              <p:cNvPr id="1328" name="Google Shape;1328;p47"/>
              <p:cNvGrpSpPr/>
              <p:nvPr/>
            </p:nvGrpSpPr>
            <p:grpSpPr>
              <a:xfrm>
                <a:off x="3131753" y="4752010"/>
                <a:ext cx="370825" cy="258766"/>
                <a:chOff x="3131753" y="4752010"/>
                <a:chExt cx="370825" cy="258766"/>
              </a:xfrm>
            </p:grpSpPr>
            <p:sp>
              <p:nvSpPr>
                <p:cNvPr id="1329" name="Google Shape;1329;p47"/>
                <p:cNvSpPr/>
                <p:nvPr/>
              </p:nvSpPr>
              <p:spPr>
                <a:xfrm>
                  <a:off x="3212999" y="4780170"/>
                  <a:ext cx="169379" cy="177149"/>
                </a:xfrm>
                <a:custGeom>
                  <a:rect b="b" l="l" r="r" t="t"/>
                  <a:pathLst>
                    <a:path extrusionOk="0" h="177149" w="169379">
                      <a:moveTo>
                        <a:pt x="169356" y="141655"/>
                      </a:moveTo>
                      <a:lnTo>
                        <a:pt x="91425" y="82330"/>
                      </a:lnTo>
                      <a:lnTo>
                        <a:pt x="35797" y="7978"/>
                      </a:lnTo>
                      <a:cubicBezTo>
                        <a:pt x="28975" y="-1134"/>
                        <a:pt x="15951" y="-2685"/>
                        <a:pt x="7196" y="4591"/>
                      </a:cubicBezTo>
                      <a:lnTo>
                        <a:pt x="7196" y="4591"/>
                      </a:lnTo>
                      <a:cubicBezTo>
                        <a:pt x="-723" y="11150"/>
                        <a:pt x="-2321" y="22648"/>
                        <a:pt x="3475" y="31140"/>
                      </a:cubicBezTo>
                      <a:lnTo>
                        <a:pt x="48989" y="97621"/>
                      </a:lnTo>
                      <a:cubicBezTo>
                        <a:pt x="49800" y="98790"/>
                        <a:pt x="50682" y="99911"/>
                        <a:pt x="51660" y="100937"/>
                      </a:cubicBezTo>
                      <a:lnTo>
                        <a:pt x="124677" y="177150"/>
                      </a:lnTo>
                      <a:lnTo>
                        <a:pt x="169379" y="141655"/>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30" name="Google Shape;1330;p47"/>
                <p:cNvSpPr/>
                <p:nvPr/>
              </p:nvSpPr>
              <p:spPr>
                <a:xfrm>
                  <a:off x="3155940" y="4774015"/>
                  <a:ext cx="169379" cy="177150"/>
                </a:xfrm>
                <a:custGeom>
                  <a:rect b="b" l="l" r="r" t="t"/>
                  <a:pathLst>
                    <a:path extrusionOk="0" h="177150" w="169379">
                      <a:moveTo>
                        <a:pt x="169355" y="141655"/>
                      </a:moveTo>
                      <a:lnTo>
                        <a:pt x="91425" y="82331"/>
                      </a:lnTo>
                      <a:lnTo>
                        <a:pt x="35797" y="7978"/>
                      </a:lnTo>
                      <a:cubicBezTo>
                        <a:pt x="28975" y="-1134"/>
                        <a:pt x="15951" y="-2685"/>
                        <a:pt x="7197" y="4591"/>
                      </a:cubicBezTo>
                      <a:lnTo>
                        <a:pt x="7197" y="4591"/>
                      </a:lnTo>
                      <a:cubicBezTo>
                        <a:pt x="-723" y="11151"/>
                        <a:pt x="-2321" y="22648"/>
                        <a:pt x="3475" y="31140"/>
                      </a:cubicBezTo>
                      <a:lnTo>
                        <a:pt x="48989" y="97621"/>
                      </a:lnTo>
                      <a:cubicBezTo>
                        <a:pt x="49800" y="98790"/>
                        <a:pt x="50682" y="99911"/>
                        <a:pt x="51660" y="100937"/>
                      </a:cubicBezTo>
                      <a:lnTo>
                        <a:pt x="124677" y="177150"/>
                      </a:lnTo>
                      <a:lnTo>
                        <a:pt x="169379" y="141655"/>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31" name="Google Shape;1331;p47"/>
                <p:cNvSpPr/>
                <p:nvPr/>
              </p:nvSpPr>
              <p:spPr>
                <a:xfrm>
                  <a:off x="3256430" y="4819668"/>
                  <a:ext cx="246148" cy="191108"/>
                </a:xfrm>
                <a:custGeom>
                  <a:rect b="b" l="l" r="r" t="t"/>
                  <a:pathLst>
                    <a:path extrusionOk="0" h="191108" w="246148">
                      <a:moveTo>
                        <a:pt x="246149" y="128754"/>
                      </a:moveTo>
                      <a:lnTo>
                        <a:pt x="211680" y="80283"/>
                      </a:lnTo>
                      <a:cubicBezTo>
                        <a:pt x="202043" y="66758"/>
                        <a:pt x="186752" y="58361"/>
                        <a:pt x="170174" y="57526"/>
                      </a:cubicBezTo>
                      <a:lnTo>
                        <a:pt x="109179" y="54425"/>
                      </a:lnTo>
                      <a:lnTo>
                        <a:pt x="65193" y="5596"/>
                      </a:lnTo>
                      <a:cubicBezTo>
                        <a:pt x="59444" y="-796"/>
                        <a:pt x="49831" y="-1846"/>
                        <a:pt x="42818" y="3140"/>
                      </a:cubicBezTo>
                      <a:lnTo>
                        <a:pt x="42818" y="3140"/>
                      </a:lnTo>
                      <a:cubicBezTo>
                        <a:pt x="35757" y="8173"/>
                        <a:pt x="33634" y="17738"/>
                        <a:pt x="37928" y="25276"/>
                      </a:cubicBezTo>
                      <a:lnTo>
                        <a:pt x="68509" y="79114"/>
                      </a:lnTo>
                      <a:lnTo>
                        <a:pt x="0" y="148720"/>
                      </a:lnTo>
                      <a:lnTo>
                        <a:pt x="93770" y="191108"/>
                      </a:lnTo>
                      <a:lnTo>
                        <a:pt x="246149" y="128778"/>
                      </a:lnTo>
                      <a:close/>
                    </a:path>
                  </a:pathLst>
                </a:custGeom>
                <a:solidFill>
                  <a:srgbClr val="7B4117"/>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32" name="Google Shape;1332;p47"/>
                <p:cNvSpPr/>
                <p:nvPr/>
              </p:nvSpPr>
              <p:spPr>
                <a:xfrm>
                  <a:off x="3171161" y="4752010"/>
                  <a:ext cx="153753" cy="186894"/>
                </a:xfrm>
                <a:custGeom>
                  <a:rect b="b" l="l" r="r" t="t"/>
                  <a:pathLst>
                    <a:path extrusionOk="0" h="186894" w="153753">
                      <a:moveTo>
                        <a:pt x="153753" y="146748"/>
                      </a:moveTo>
                      <a:lnTo>
                        <a:pt x="86676" y="87424"/>
                      </a:lnTo>
                      <a:lnTo>
                        <a:pt x="36654" y="9183"/>
                      </a:lnTo>
                      <a:cubicBezTo>
                        <a:pt x="30524" y="-407"/>
                        <a:pt x="17643" y="-2911"/>
                        <a:pt x="8364" y="3697"/>
                      </a:cubicBezTo>
                      <a:lnTo>
                        <a:pt x="8364" y="3697"/>
                      </a:lnTo>
                      <a:cubicBezTo>
                        <a:pt x="-9" y="9660"/>
                        <a:pt x="-2466" y="21014"/>
                        <a:pt x="2686" y="29888"/>
                      </a:cubicBezTo>
                      <a:lnTo>
                        <a:pt x="44240" y="101402"/>
                      </a:lnTo>
                      <a:lnTo>
                        <a:pt x="114227" y="186894"/>
                      </a:lnTo>
                      <a:lnTo>
                        <a:pt x="153705" y="146772"/>
                      </a:lnTo>
                      <a:close/>
                    </a:path>
                  </a:pathLst>
                </a:custGeom>
                <a:solidFill>
                  <a:srgbClr val="7B4117"/>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33" name="Google Shape;1333;p47"/>
                <p:cNvSpPr/>
                <p:nvPr/>
              </p:nvSpPr>
              <p:spPr>
                <a:xfrm>
                  <a:off x="3131753" y="4791214"/>
                  <a:ext cx="169379" cy="177150"/>
                </a:xfrm>
                <a:custGeom>
                  <a:rect b="b" l="l" r="r" t="t"/>
                  <a:pathLst>
                    <a:path extrusionOk="0" h="177150" w="169379">
                      <a:moveTo>
                        <a:pt x="169356" y="141655"/>
                      </a:moveTo>
                      <a:lnTo>
                        <a:pt x="91425" y="82331"/>
                      </a:lnTo>
                      <a:lnTo>
                        <a:pt x="35797" y="7978"/>
                      </a:lnTo>
                      <a:cubicBezTo>
                        <a:pt x="28975" y="-1134"/>
                        <a:pt x="15951" y="-2685"/>
                        <a:pt x="7196" y="4591"/>
                      </a:cubicBezTo>
                      <a:lnTo>
                        <a:pt x="7196" y="4591"/>
                      </a:lnTo>
                      <a:cubicBezTo>
                        <a:pt x="-723" y="11151"/>
                        <a:pt x="-2321" y="22648"/>
                        <a:pt x="3475" y="31140"/>
                      </a:cubicBezTo>
                      <a:lnTo>
                        <a:pt x="48989" y="97621"/>
                      </a:lnTo>
                      <a:cubicBezTo>
                        <a:pt x="49800" y="98790"/>
                        <a:pt x="50682" y="99911"/>
                        <a:pt x="51660" y="100936"/>
                      </a:cubicBezTo>
                      <a:lnTo>
                        <a:pt x="124677" y="177150"/>
                      </a:lnTo>
                      <a:lnTo>
                        <a:pt x="169379" y="141655"/>
                      </a:lnTo>
                      <a:close/>
                    </a:path>
                  </a:pathLst>
                </a:custGeom>
                <a:solidFill>
                  <a:srgbClr val="7B4117"/>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1334" name="Google Shape;1334;p47"/>
              <p:cNvSpPr/>
              <p:nvPr/>
            </p:nvSpPr>
            <p:spPr>
              <a:xfrm>
                <a:off x="4205959" y="5011659"/>
                <a:ext cx="117265" cy="216569"/>
              </a:xfrm>
              <a:custGeom>
                <a:rect b="b" l="l" r="r" t="t"/>
                <a:pathLst>
                  <a:path extrusionOk="0" h="216569" w="117265">
                    <a:moveTo>
                      <a:pt x="84419" y="0"/>
                    </a:moveTo>
                    <a:lnTo>
                      <a:pt x="117266" y="111016"/>
                    </a:lnTo>
                    <a:lnTo>
                      <a:pt x="84419" y="216570"/>
                    </a:lnTo>
                    <a:lnTo>
                      <a:pt x="0" y="115715"/>
                    </a:lnTo>
                    <a:lnTo>
                      <a:pt x="10949" y="13311"/>
                    </a:lnTo>
                    <a:lnTo>
                      <a:pt x="84419" y="0"/>
                    </a:lnTo>
                    <a:close/>
                  </a:path>
                </a:pathLst>
              </a:custGeom>
              <a:solidFill>
                <a:srgbClr val="7B4117"/>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35" name="Google Shape;1335;p47"/>
              <p:cNvSpPr/>
              <p:nvPr/>
            </p:nvSpPr>
            <p:spPr>
              <a:xfrm>
                <a:off x="4214164" y="5011659"/>
                <a:ext cx="93554" cy="61485"/>
              </a:xfrm>
              <a:custGeom>
                <a:rect b="b" l="l" r="r" t="t"/>
                <a:pathLst>
                  <a:path extrusionOk="0" h="61485" w="93554">
                    <a:moveTo>
                      <a:pt x="1837" y="21874"/>
                    </a:moveTo>
                    <a:lnTo>
                      <a:pt x="0" y="39049"/>
                    </a:lnTo>
                    <a:cubicBezTo>
                      <a:pt x="0" y="39049"/>
                      <a:pt x="32704" y="71061"/>
                      <a:pt x="93555" y="58609"/>
                    </a:cubicBezTo>
                    <a:lnTo>
                      <a:pt x="76213" y="0"/>
                    </a:lnTo>
                    <a:lnTo>
                      <a:pt x="1813" y="21874"/>
                    </a:lnTo>
                    <a:close/>
                  </a:path>
                </a:pathLst>
              </a:custGeom>
              <a:solidFill>
                <a:srgbClr val="23013D">
                  <a:alpha val="1709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36" name="Google Shape;1336;p47"/>
              <p:cNvSpPr/>
              <p:nvPr/>
            </p:nvSpPr>
            <p:spPr>
              <a:xfrm>
                <a:off x="4140108" y="4758259"/>
                <a:ext cx="214365" cy="287117"/>
              </a:xfrm>
              <a:custGeom>
                <a:rect b="b" l="l" r="r" t="t"/>
                <a:pathLst>
                  <a:path extrusionOk="0" h="287117" w="214365">
                    <a:moveTo>
                      <a:pt x="28949" y="24"/>
                    </a:moveTo>
                    <a:lnTo>
                      <a:pt x="214365" y="25858"/>
                    </a:lnTo>
                    <a:cubicBezTo>
                      <a:pt x="214365" y="25858"/>
                      <a:pt x="198813" y="137447"/>
                      <a:pt x="189533" y="204046"/>
                    </a:cubicBezTo>
                    <a:cubicBezTo>
                      <a:pt x="180254" y="270646"/>
                      <a:pt x="107762" y="293570"/>
                      <a:pt x="50584" y="285603"/>
                    </a:cubicBezTo>
                    <a:cubicBezTo>
                      <a:pt x="-6593" y="277635"/>
                      <a:pt x="-5663" y="248414"/>
                      <a:pt x="7123" y="156601"/>
                    </a:cubicBezTo>
                    <a:cubicBezTo>
                      <a:pt x="19908" y="64811"/>
                      <a:pt x="28949" y="0"/>
                      <a:pt x="28949" y="0"/>
                    </a:cubicBezTo>
                    <a:close/>
                  </a:path>
                </a:pathLst>
              </a:custGeom>
              <a:solidFill>
                <a:srgbClr val="7B4117"/>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37" name="Google Shape;1337;p47"/>
              <p:cNvSpPr/>
              <p:nvPr/>
            </p:nvSpPr>
            <p:spPr>
              <a:xfrm rot="-2700000">
                <a:off x="4302275" y="4861414"/>
                <a:ext cx="104490" cy="104490"/>
              </a:xfrm>
              <a:custGeom>
                <a:rect b="b" l="l" r="r" t="t"/>
                <a:pathLst>
                  <a:path extrusionOk="0" h="104432" w="104432">
                    <a:moveTo>
                      <a:pt x="104433" y="52216"/>
                    </a:moveTo>
                    <a:cubicBezTo>
                      <a:pt x="104433" y="81054"/>
                      <a:pt x="81054" y="104432"/>
                      <a:pt x="52216" y="104432"/>
                    </a:cubicBezTo>
                    <a:cubicBezTo>
                      <a:pt x="23378" y="104432"/>
                      <a:pt x="0" y="81054"/>
                      <a:pt x="0" y="52216"/>
                    </a:cubicBezTo>
                    <a:cubicBezTo>
                      <a:pt x="0" y="23378"/>
                      <a:pt x="23378" y="0"/>
                      <a:pt x="52216" y="0"/>
                    </a:cubicBezTo>
                    <a:cubicBezTo>
                      <a:pt x="81054" y="0"/>
                      <a:pt x="104433" y="23378"/>
                      <a:pt x="104433" y="52216"/>
                    </a:cubicBezTo>
                    <a:close/>
                  </a:path>
                </a:pathLst>
              </a:custGeom>
              <a:solidFill>
                <a:srgbClr val="7B4117"/>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38" name="Google Shape;1338;p47"/>
              <p:cNvSpPr/>
              <p:nvPr/>
            </p:nvSpPr>
            <p:spPr>
              <a:xfrm>
                <a:off x="4166862" y="4852464"/>
                <a:ext cx="47779" cy="108661"/>
              </a:xfrm>
              <a:custGeom>
                <a:rect b="b" l="l" r="r" t="t"/>
                <a:pathLst>
                  <a:path extrusionOk="0" h="108661" w="47779">
                    <a:moveTo>
                      <a:pt x="24" y="21987"/>
                    </a:moveTo>
                    <a:cubicBezTo>
                      <a:pt x="3912" y="11372"/>
                      <a:pt x="12022" y="-2296"/>
                      <a:pt x="25476" y="328"/>
                    </a:cubicBezTo>
                    <a:cubicBezTo>
                      <a:pt x="29865" y="1354"/>
                      <a:pt x="33944" y="3834"/>
                      <a:pt x="36282" y="7675"/>
                    </a:cubicBezTo>
                    <a:cubicBezTo>
                      <a:pt x="45752" y="26853"/>
                      <a:pt x="29293" y="75754"/>
                      <a:pt x="23162" y="96531"/>
                    </a:cubicBezTo>
                    <a:cubicBezTo>
                      <a:pt x="22733" y="97843"/>
                      <a:pt x="21111" y="102804"/>
                      <a:pt x="20729" y="103926"/>
                    </a:cubicBezTo>
                    <a:cubicBezTo>
                      <a:pt x="20801" y="103281"/>
                      <a:pt x="20467" y="102995"/>
                      <a:pt x="20085" y="103138"/>
                    </a:cubicBezTo>
                    <a:cubicBezTo>
                      <a:pt x="20228" y="103138"/>
                      <a:pt x="22685" y="101421"/>
                      <a:pt x="22924" y="101325"/>
                    </a:cubicBezTo>
                    <a:cubicBezTo>
                      <a:pt x="30652" y="96125"/>
                      <a:pt x="39383" y="92643"/>
                      <a:pt x="47779" y="88611"/>
                    </a:cubicBezTo>
                    <a:cubicBezTo>
                      <a:pt x="40623" y="94598"/>
                      <a:pt x="33849" y="101087"/>
                      <a:pt x="25905" y="106001"/>
                    </a:cubicBezTo>
                    <a:cubicBezTo>
                      <a:pt x="25500" y="106239"/>
                      <a:pt x="23281" y="107718"/>
                      <a:pt x="22876" y="107933"/>
                    </a:cubicBezTo>
                    <a:cubicBezTo>
                      <a:pt x="18582" y="110438"/>
                      <a:pt x="13525" y="106048"/>
                      <a:pt x="15720" y="101421"/>
                    </a:cubicBezTo>
                    <a:cubicBezTo>
                      <a:pt x="21087" y="85272"/>
                      <a:pt x="25953" y="68813"/>
                      <a:pt x="29603" y="52234"/>
                    </a:cubicBezTo>
                    <a:cubicBezTo>
                      <a:pt x="31153" y="45054"/>
                      <a:pt x="32489" y="37850"/>
                      <a:pt x="33204" y="30622"/>
                    </a:cubicBezTo>
                    <a:cubicBezTo>
                      <a:pt x="33706" y="24134"/>
                      <a:pt x="34397" y="16119"/>
                      <a:pt x="31487" y="10466"/>
                    </a:cubicBezTo>
                    <a:cubicBezTo>
                      <a:pt x="21659" y="-2272"/>
                      <a:pt x="6679" y="12994"/>
                      <a:pt x="0" y="21963"/>
                    </a:cubicBezTo>
                    <a:lnTo>
                      <a:pt x="0" y="21963"/>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39" name="Google Shape;1339;p47"/>
              <p:cNvSpPr/>
              <p:nvPr/>
            </p:nvSpPr>
            <p:spPr>
              <a:xfrm>
                <a:off x="4154273" y="4700116"/>
                <a:ext cx="319298" cy="362567"/>
              </a:xfrm>
              <a:custGeom>
                <a:rect b="b" l="l" r="r" t="t"/>
                <a:pathLst>
                  <a:path extrusionOk="0" h="362567" w="319298">
                    <a:moveTo>
                      <a:pt x="319088" y="182875"/>
                    </a:moveTo>
                    <a:cubicBezTo>
                      <a:pt x="312385" y="350330"/>
                      <a:pt x="151109" y="362567"/>
                      <a:pt x="151109" y="362567"/>
                    </a:cubicBezTo>
                    <a:lnTo>
                      <a:pt x="139062" y="321848"/>
                    </a:lnTo>
                    <a:cubicBezTo>
                      <a:pt x="157883" y="308394"/>
                      <a:pt x="171647" y="288787"/>
                      <a:pt x="175368" y="262214"/>
                    </a:cubicBezTo>
                    <a:cubicBezTo>
                      <a:pt x="175487" y="261379"/>
                      <a:pt x="175607" y="260520"/>
                      <a:pt x="175726" y="259661"/>
                    </a:cubicBezTo>
                    <a:cubicBezTo>
                      <a:pt x="183025" y="263550"/>
                      <a:pt x="191350" y="265768"/>
                      <a:pt x="200200" y="265768"/>
                    </a:cubicBezTo>
                    <a:cubicBezTo>
                      <a:pt x="229063" y="265768"/>
                      <a:pt x="252440" y="242367"/>
                      <a:pt x="252440" y="213551"/>
                    </a:cubicBezTo>
                    <a:cubicBezTo>
                      <a:pt x="252440" y="184736"/>
                      <a:pt x="229039" y="161311"/>
                      <a:pt x="200200" y="161311"/>
                    </a:cubicBezTo>
                    <a:cubicBezTo>
                      <a:pt x="196455" y="161311"/>
                      <a:pt x="192805" y="161717"/>
                      <a:pt x="189299" y="162504"/>
                    </a:cubicBezTo>
                    <a:lnTo>
                      <a:pt x="189299" y="162504"/>
                    </a:lnTo>
                    <a:cubicBezTo>
                      <a:pt x="75372" y="179750"/>
                      <a:pt x="65449" y="85766"/>
                      <a:pt x="65449" y="85766"/>
                    </a:cubicBezTo>
                    <a:cubicBezTo>
                      <a:pt x="47869" y="132639"/>
                      <a:pt x="2737" y="144972"/>
                      <a:pt x="2737" y="144972"/>
                    </a:cubicBezTo>
                    <a:cubicBezTo>
                      <a:pt x="2737" y="144972"/>
                      <a:pt x="2737" y="144948"/>
                      <a:pt x="2713" y="144924"/>
                    </a:cubicBezTo>
                    <a:cubicBezTo>
                      <a:pt x="2236" y="143063"/>
                      <a:pt x="-7878" y="101486"/>
                      <a:pt x="14282" y="62222"/>
                    </a:cubicBezTo>
                    <a:cubicBezTo>
                      <a:pt x="14998" y="60958"/>
                      <a:pt x="15738" y="59670"/>
                      <a:pt x="16501" y="58430"/>
                    </a:cubicBezTo>
                    <a:cubicBezTo>
                      <a:pt x="26353" y="42567"/>
                      <a:pt x="41738" y="27300"/>
                      <a:pt x="65449" y="15445"/>
                    </a:cubicBezTo>
                    <a:cubicBezTo>
                      <a:pt x="150846" y="-27254"/>
                      <a:pt x="325815" y="15445"/>
                      <a:pt x="319112" y="182899"/>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40" name="Google Shape;1340;p47"/>
              <p:cNvSpPr/>
              <p:nvPr/>
            </p:nvSpPr>
            <p:spPr>
              <a:xfrm rot="-1940363">
                <a:off x="4415287" y="4660026"/>
                <a:ext cx="200063" cy="129638"/>
              </a:xfrm>
              <a:custGeom>
                <a:rect b="b" l="l" r="r" t="t"/>
                <a:pathLst>
                  <a:path extrusionOk="0" h="129622" w="200038">
                    <a:moveTo>
                      <a:pt x="200039" y="64811"/>
                    </a:moveTo>
                    <a:cubicBezTo>
                      <a:pt x="200039" y="100605"/>
                      <a:pt x="155259" y="129622"/>
                      <a:pt x="100019" y="129622"/>
                    </a:cubicBezTo>
                    <a:cubicBezTo>
                      <a:pt x="44780" y="129622"/>
                      <a:pt x="0" y="100605"/>
                      <a:pt x="0" y="64811"/>
                    </a:cubicBezTo>
                    <a:cubicBezTo>
                      <a:pt x="0" y="29017"/>
                      <a:pt x="44780" y="0"/>
                      <a:pt x="100019" y="0"/>
                    </a:cubicBezTo>
                    <a:cubicBezTo>
                      <a:pt x="155259" y="0"/>
                      <a:pt x="200039" y="29017"/>
                      <a:pt x="200039" y="64811"/>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41" name="Google Shape;1341;p47"/>
              <p:cNvSpPr/>
              <p:nvPr/>
            </p:nvSpPr>
            <p:spPr>
              <a:xfrm>
                <a:off x="4417408" y="4634035"/>
                <a:ext cx="194276" cy="180312"/>
              </a:xfrm>
              <a:custGeom>
                <a:rect b="b" l="l" r="r" t="t"/>
                <a:pathLst>
                  <a:path extrusionOk="0" h="180312" w="194276">
                    <a:moveTo>
                      <a:pt x="182545" y="36943"/>
                    </a:moveTo>
                    <a:cubicBezTo>
                      <a:pt x="195760" y="57600"/>
                      <a:pt x="197407" y="84149"/>
                      <a:pt x="189511" y="107168"/>
                    </a:cubicBezTo>
                    <a:cubicBezTo>
                      <a:pt x="173934" y="154328"/>
                      <a:pt x="122672" y="184765"/>
                      <a:pt x="73891" y="179780"/>
                    </a:cubicBezTo>
                    <a:cubicBezTo>
                      <a:pt x="19218" y="175104"/>
                      <a:pt x="-13605" y="125965"/>
                      <a:pt x="5454" y="73916"/>
                    </a:cubicBezTo>
                    <a:cubicBezTo>
                      <a:pt x="22104" y="27306"/>
                      <a:pt x="72627" y="-5183"/>
                      <a:pt x="121980" y="685"/>
                    </a:cubicBezTo>
                    <a:cubicBezTo>
                      <a:pt x="146168" y="3380"/>
                      <a:pt x="169521" y="16142"/>
                      <a:pt x="182569" y="36943"/>
                    </a:cubicBezTo>
                    <a:lnTo>
                      <a:pt x="182569" y="36943"/>
                    </a:lnTo>
                    <a:close/>
                    <a:moveTo>
                      <a:pt x="182068" y="37229"/>
                    </a:moveTo>
                    <a:cubicBezTo>
                      <a:pt x="169187" y="16738"/>
                      <a:pt x="145286" y="5431"/>
                      <a:pt x="121623" y="4310"/>
                    </a:cubicBezTo>
                    <a:cubicBezTo>
                      <a:pt x="74582" y="1877"/>
                      <a:pt x="27161" y="31576"/>
                      <a:pt x="10320" y="75705"/>
                    </a:cubicBezTo>
                    <a:cubicBezTo>
                      <a:pt x="-14416" y="142711"/>
                      <a:pt x="44193" y="193567"/>
                      <a:pt x="109338" y="174198"/>
                    </a:cubicBezTo>
                    <a:cubicBezTo>
                      <a:pt x="164393" y="159456"/>
                      <a:pt x="215201" y="92236"/>
                      <a:pt x="182068" y="37229"/>
                    </a:cubicBezTo>
                    <a:lnTo>
                      <a:pt x="182068" y="37229"/>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42" name="Google Shape;1342;p47"/>
              <p:cNvSpPr/>
              <p:nvPr/>
            </p:nvSpPr>
            <p:spPr>
              <a:xfrm>
                <a:off x="4148494" y="4785739"/>
                <a:ext cx="183460" cy="105253"/>
              </a:xfrm>
              <a:custGeom>
                <a:rect b="b" l="l" r="r" t="t"/>
                <a:pathLst>
                  <a:path extrusionOk="0" h="105253" w="183460">
                    <a:moveTo>
                      <a:pt x="96" y="61829"/>
                    </a:moveTo>
                    <a:cubicBezTo>
                      <a:pt x="17271" y="64906"/>
                      <a:pt x="35542" y="59969"/>
                      <a:pt x="47088" y="46444"/>
                    </a:cubicBezTo>
                    <a:cubicBezTo>
                      <a:pt x="58466" y="33443"/>
                      <a:pt x="66529" y="16936"/>
                      <a:pt x="70322" y="0"/>
                    </a:cubicBezTo>
                    <a:cubicBezTo>
                      <a:pt x="70322" y="0"/>
                      <a:pt x="72111" y="167"/>
                      <a:pt x="72111" y="167"/>
                    </a:cubicBezTo>
                    <a:cubicBezTo>
                      <a:pt x="71967" y="14885"/>
                      <a:pt x="74901" y="29698"/>
                      <a:pt x="79887" y="43462"/>
                    </a:cubicBezTo>
                    <a:cubicBezTo>
                      <a:pt x="97252" y="92744"/>
                      <a:pt x="134083" y="107223"/>
                      <a:pt x="183341" y="99518"/>
                    </a:cubicBezTo>
                    <a:cubicBezTo>
                      <a:pt x="183341" y="99518"/>
                      <a:pt x="183461" y="100067"/>
                      <a:pt x="183461" y="100067"/>
                    </a:cubicBezTo>
                    <a:cubicBezTo>
                      <a:pt x="176257" y="102095"/>
                      <a:pt x="168957" y="103884"/>
                      <a:pt x="161467" y="104623"/>
                    </a:cubicBezTo>
                    <a:cubicBezTo>
                      <a:pt x="95607" y="111756"/>
                      <a:pt x="70894" y="57178"/>
                      <a:pt x="70322" y="143"/>
                    </a:cubicBezTo>
                    <a:cubicBezTo>
                      <a:pt x="70322" y="143"/>
                      <a:pt x="72111" y="310"/>
                      <a:pt x="72111" y="310"/>
                    </a:cubicBezTo>
                    <a:cubicBezTo>
                      <a:pt x="70536" y="9208"/>
                      <a:pt x="68342" y="17962"/>
                      <a:pt x="65002" y="26430"/>
                    </a:cubicBezTo>
                    <a:cubicBezTo>
                      <a:pt x="58633" y="43342"/>
                      <a:pt x="45466" y="59754"/>
                      <a:pt x="27051" y="63976"/>
                    </a:cubicBezTo>
                    <a:cubicBezTo>
                      <a:pt x="17962" y="66314"/>
                      <a:pt x="8516" y="65097"/>
                      <a:pt x="0" y="62378"/>
                    </a:cubicBezTo>
                    <a:lnTo>
                      <a:pt x="119" y="61829"/>
                    </a:lnTo>
                    <a:lnTo>
                      <a:pt x="119" y="61829"/>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43" name="Google Shape;1343;p47"/>
              <p:cNvSpPr/>
              <p:nvPr/>
            </p:nvSpPr>
            <p:spPr>
              <a:xfrm>
                <a:off x="4305262" y="5058522"/>
                <a:ext cx="45274" cy="20500"/>
              </a:xfrm>
              <a:custGeom>
                <a:rect b="b" l="l" r="r" t="t"/>
                <a:pathLst>
                  <a:path extrusionOk="0" h="20500" w="45274">
                    <a:moveTo>
                      <a:pt x="24" y="3898"/>
                    </a:moveTo>
                    <a:cubicBezTo>
                      <a:pt x="15886" y="-4093"/>
                      <a:pt x="42269" y="-348"/>
                      <a:pt x="45275" y="20262"/>
                    </a:cubicBezTo>
                    <a:cubicBezTo>
                      <a:pt x="45275" y="20262"/>
                      <a:pt x="44774" y="20500"/>
                      <a:pt x="44774" y="20500"/>
                    </a:cubicBezTo>
                    <a:cubicBezTo>
                      <a:pt x="42913" y="19022"/>
                      <a:pt x="41577" y="17328"/>
                      <a:pt x="40003" y="15897"/>
                    </a:cubicBezTo>
                    <a:cubicBezTo>
                      <a:pt x="35423" y="11842"/>
                      <a:pt x="30986" y="7715"/>
                      <a:pt x="25309" y="5306"/>
                    </a:cubicBezTo>
                    <a:cubicBezTo>
                      <a:pt x="17485" y="2229"/>
                      <a:pt x="8420" y="2395"/>
                      <a:pt x="215" y="4375"/>
                    </a:cubicBezTo>
                    <a:lnTo>
                      <a:pt x="0" y="3850"/>
                    </a:lnTo>
                    <a:lnTo>
                      <a:pt x="0" y="3850"/>
                    </a:lnTo>
                    <a:close/>
                  </a:path>
                </a:pathLst>
              </a:custGeom>
              <a:solidFill>
                <a:srgbClr val="D9864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44" name="Google Shape;1344;p47"/>
              <p:cNvSpPr/>
              <p:nvPr/>
            </p:nvSpPr>
            <p:spPr>
              <a:xfrm>
                <a:off x="4305262" y="5062396"/>
                <a:ext cx="32751" cy="34612"/>
              </a:xfrm>
              <a:custGeom>
                <a:rect b="b" l="l" r="r" t="t"/>
                <a:pathLst>
                  <a:path extrusionOk="0" h="34612" w="32751">
                    <a:moveTo>
                      <a:pt x="191" y="24"/>
                    </a:moveTo>
                    <a:cubicBezTo>
                      <a:pt x="8158" y="2242"/>
                      <a:pt x="14956" y="7395"/>
                      <a:pt x="20848" y="13072"/>
                    </a:cubicBezTo>
                    <a:cubicBezTo>
                      <a:pt x="27098" y="18654"/>
                      <a:pt x="31797" y="25834"/>
                      <a:pt x="32751" y="34373"/>
                    </a:cubicBezTo>
                    <a:cubicBezTo>
                      <a:pt x="32751" y="34373"/>
                      <a:pt x="32251" y="34612"/>
                      <a:pt x="32251" y="34612"/>
                    </a:cubicBezTo>
                    <a:cubicBezTo>
                      <a:pt x="30604" y="33204"/>
                      <a:pt x="29245" y="31702"/>
                      <a:pt x="27957" y="30151"/>
                    </a:cubicBezTo>
                    <a:cubicBezTo>
                      <a:pt x="21349" y="22900"/>
                      <a:pt x="17246" y="13764"/>
                      <a:pt x="9589" y="7395"/>
                    </a:cubicBezTo>
                    <a:cubicBezTo>
                      <a:pt x="6703" y="4747"/>
                      <a:pt x="3530" y="2314"/>
                      <a:pt x="0" y="525"/>
                    </a:cubicBezTo>
                    <a:lnTo>
                      <a:pt x="167" y="0"/>
                    </a:lnTo>
                    <a:lnTo>
                      <a:pt x="167" y="0"/>
                    </a:lnTo>
                    <a:close/>
                  </a:path>
                </a:pathLst>
              </a:custGeom>
              <a:solidFill>
                <a:srgbClr val="D9864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45" name="Google Shape;1345;p47"/>
              <p:cNvSpPr/>
              <p:nvPr/>
            </p:nvSpPr>
            <p:spPr>
              <a:xfrm>
                <a:off x="4140122" y="5079786"/>
                <a:ext cx="613069" cy="936457"/>
              </a:xfrm>
              <a:custGeom>
                <a:rect b="b" l="l" r="r" t="t"/>
                <a:pathLst>
                  <a:path extrusionOk="0" h="936457" w="613069">
                    <a:moveTo>
                      <a:pt x="68103" y="26383"/>
                    </a:moveTo>
                    <a:lnTo>
                      <a:pt x="145580" y="120295"/>
                    </a:lnTo>
                    <a:lnTo>
                      <a:pt x="173776" y="17103"/>
                    </a:lnTo>
                    <a:lnTo>
                      <a:pt x="250347" y="0"/>
                    </a:lnTo>
                    <a:lnTo>
                      <a:pt x="613069" y="936457"/>
                    </a:lnTo>
                    <a:lnTo>
                      <a:pt x="303493" y="936457"/>
                    </a:lnTo>
                    <a:lnTo>
                      <a:pt x="0" y="59324"/>
                    </a:lnTo>
                    <a:lnTo>
                      <a:pt x="68103" y="26383"/>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46" name="Google Shape;1346;p47"/>
              <p:cNvSpPr/>
              <p:nvPr/>
            </p:nvSpPr>
            <p:spPr>
              <a:xfrm>
                <a:off x="3958927" y="5126158"/>
                <a:ext cx="484687" cy="890085"/>
              </a:xfrm>
              <a:custGeom>
                <a:rect b="b" l="l" r="r" t="t"/>
                <a:pathLst>
                  <a:path extrusionOk="0" h="890085" w="484687">
                    <a:moveTo>
                      <a:pt x="207959" y="0"/>
                    </a:moveTo>
                    <a:lnTo>
                      <a:pt x="484688" y="890085"/>
                    </a:lnTo>
                    <a:lnTo>
                      <a:pt x="168862" y="890085"/>
                    </a:lnTo>
                    <a:lnTo>
                      <a:pt x="0" y="89548"/>
                    </a:lnTo>
                    <a:lnTo>
                      <a:pt x="207959" y="0"/>
                    </a:lnTo>
                    <a:close/>
                  </a:path>
                </a:pathLst>
              </a:custGeom>
              <a:solidFill>
                <a:srgbClr val="F3F3F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47" name="Google Shape;1347;p47"/>
              <p:cNvSpPr/>
              <p:nvPr/>
            </p:nvSpPr>
            <p:spPr>
              <a:xfrm>
                <a:off x="3289730" y="4926954"/>
                <a:ext cx="754928" cy="749158"/>
              </a:xfrm>
              <a:custGeom>
                <a:rect b="b" l="l" r="r" t="t"/>
                <a:pathLst>
                  <a:path extrusionOk="0" h="749158" w="754928">
                    <a:moveTo>
                      <a:pt x="669198" y="288752"/>
                    </a:moveTo>
                    <a:lnTo>
                      <a:pt x="462814" y="379325"/>
                    </a:lnTo>
                    <a:lnTo>
                      <a:pt x="231407" y="0"/>
                    </a:lnTo>
                    <a:lnTo>
                      <a:pt x="0" y="111159"/>
                    </a:lnTo>
                    <a:lnTo>
                      <a:pt x="281238" y="641384"/>
                    </a:lnTo>
                    <a:cubicBezTo>
                      <a:pt x="326751" y="727163"/>
                      <a:pt x="426675" y="768645"/>
                      <a:pt x="519538" y="740306"/>
                    </a:cubicBezTo>
                    <a:lnTo>
                      <a:pt x="754929" y="668482"/>
                    </a:lnTo>
                    <a:lnTo>
                      <a:pt x="669174" y="288800"/>
                    </a:lnTo>
                    <a:close/>
                  </a:path>
                </a:pathLst>
              </a:custGeom>
              <a:solidFill>
                <a:srgbClr val="F3F3F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48" name="Google Shape;1348;p47"/>
              <p:cNvSpPr/>
              <p:nvPr/>
            </p:nvSpPr>
            <p:spPr>
              <a:xfrm>
                <a:off x="3362746" y="4968102"/>
                <a:ext cx="183794" cy="94819"/>
              </a:xfrm>
              <a:custGeom>
                <a:rect b="b" l="l" r="r" t="t"/>
                <a:pathLst>
                  <a:path extrusionOk="0" h="94819" w="183794">
                    <a:moveTo>
                      <a:pt x="183794" y="501"/>
                    </a:moveTo>
                    <a:cubicBezTo>
                      <a:pt x="161181" y="12810"/>
                      <a:pt x="115644" y="37308"/>
                      <a:pt x="92911" y="49377"/>
                    </a:cubicBezTo>
                    <a:cubicBezTo>
                      <a:pt x="62807" y="65933"/>
                      <a:pt x="32084" y="81795"/>
                      <a:pt x="263" y="94819"/>
                    </a:cubicBezTo>
                    <a:cubicBezTo>
                      <a:pt x="263" y="94819"/>
                      <a:pt x="0" y="94318"/>
                      <a:pt x="0" y="94318"/>
                    </a:cubicBezTo>
                    <a:cubicBezTo>
                      <a:pt x="3626" y="91981"/>
                      <a:pt x="7347" y="89810"/>
                      <a:pt x="11020" y="87544"/>
                    </a:cubicBezTo>
                    <a:lnTo>
                      <a:pt x="22184" y="81056"/>
                    </a:lnTo>
                    <a:cubicBezTo>
                      <a:pt x="44488" y="68031"/>
                      <a:pt x="67650" y="56653"/>
                      <a:pt x="90884" y="45442"/>
                    </a:cubicBezTo>
                    <a:cubicBezTo>
                      <a:pt x="113879" y="34016"/>
                      <a:pt x="160418" y="11211"/>
                      <a:pt x="183532" y="0"/>
                    </a:cubicBezTo>
                    <a:cubicBezTo>
                      <a:pt x="183532" y="0"/>
                      <a:pt x="183794" y="501"/>
                      <a:pt x="183794" y="501"/>
                    </a:cubicBezTo>
                    <a:lnTo>
                      <a:pt x="183794" y="501"/>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349" name="Google Shape;1349;p47"/>
              <p:cNvGrpSpPr/>
              <p:nvPr/>
            </p:nvGrpSpPr>
            <p:grpSpPr>
              <a:xfrm>
                <a:off x="4818432" y="4240745"/>
                <a:ext cx="232336" cy="341280"/>
                <a:chOff x="4818432" y="4240745"/>
                <a:chExt cx="232336" cy="341280"/>
              </a:xfrm>
            </p:grpSpPr>
            <p:sp>
              <p:nvSpPr>
                <p:cNvPr id="1350" name="Google Shape;1350;p47"/>
                <p:cNvSpPr/>
                <p:nvPr/>
              </p:nvSpPr>
              <p:spPr>
                <a:xfrm>
                  <a:off x="4902731" y="4287558"/>
                  <a:ext cx="74734" cy="208832"/>
                </a:xfrm>
                <a:custGeom>
                  <a:rect b="b" l="l" r="r" t="t"/>
                  <a:pathLst>
                    <a:path extrusionOk="0" h="208832" w="74734">
                      <a:moveTo>
                        <a:pt x="0" y="204729"/>
                      </a:moveTo>
                      <a:lnTo>
                        <a:pt x="30938" y="111794"/>
                      </a:lnTo>
                      <a:lnTo>
                        <a:pt x="34994" y="19027"/>
                      </a:lnTo>
                      <a:cubicBezTo>
                        <a:pt x="35495" y="7672"/>
                        <a:pt x="45394" y="-963"/>
                        <a:pt x="56701" y="86"/>
                      </a:cubicBezTo>
                      <a:lnTo>
                        <a:pt x="56701" y="86"/>
                      </a:lnTo>
                      <a:cubicBezTo>
                        <a:pt x="66934" y="1041"/>
                        <a:pt x="74758" y="9628"/>
                        <a:pt x="74734" y="19909"/>
                      </a:cubicBezTo>
                      <a:lnTo>
                        <a:pt x="74639" y="100464"/>
                      </a:lnTo>
                      <a:cubicBezTo>
                        <a:pt x="74639" y="101895"/>
                        <a:pt x="74520" y="103302"/>
                        <a:pt x="74305" y="104710"/>
                      </a:cubicBezTo>
                      <a:lnTo>
                        <a:pt x="56963" y="208832"/>
                      </a:lnTo>
                      <a:lnTo>
                        <a:pt x="24" y="204705"/>
                      </a:lnTo>
                      <a:close/>
                    </a:path>
                  </a:pathLst>
                </a:custGeom>
                <a:solidFill>
                  <a:srgbClr val="1C1B1B"/>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51" name="Google Shape;1351;p47"/>
                <p:cNvSpPr/>
                <p:nvPr/>
              </p:nvSpPr>
              <p:spPr>
                <a:xfrm>
                  <a:off x="4946408" y="4250323"/>
                  <a:ext cx="74734" cy="208832"/>
                </a:xfrm>
                <a:custGeom>
                  <a:rect b="b" l="l" r="r" t="t"/>
                  <a:pathLst>
                    <a:path extrusionOk="0" h="208832" w="74734">
                      <a:moveTo>
                        <a:pt x="0" y="204729"/>
                      </a:moveTo>
                      <a:lnTo>
                        <a:pt x="30939" y="111794"/>
                      </a:lnTo>
                      <a:lnTo>
                        <a:pt x="34994" y="19027"/>
                      </a:lnTo>
                      <a:cubicBezTo>
                        <a:pt x="35495" y="7672"/>
                        <a:pt x="45394" y="-963"/>
                        <a:pt x="56701" y="86"/>
                      </a:cubicBezTo>
                      <a:lnTo>
                        <a:pt x="56701" y="86"/>
                      </a:lnTo>
                      <a:cubicBezTo>
                        <a:pt x="66934" y="1041"/>
                        <a:pt x="74758" y="9628"/>
                        <a:pt x="74735" y="19909"/>
                      </a:cubicBezTo>
                      <a:lnTo>
                        <a:pt x="74639" y="100464"/>
                      </a:lnTo>
                      <a:cubicBezTo>
                        <a:pt x="74639" y="101895"/>
                        <a:pt x="74520" y="103302"/>
                        <a:pt x="74305" y="104710"/>
                      </a:cubicBezTo>
                      <a:lnTo>
                        <a:pt x="56963" y="208832"/>
                      </a:lnTo>
                      <a:lnTo>
                        <a:pt x="24" y="204705"/>
                      </a:lnTo>
                      <a:close/>
                    </a:path>
                  </a:pathLst>
                </a:custGeom>
                <a:solidFill>
                  <a:srgbClr val="1C1B1B"/>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52" name="Google Shape;1352;p47"/>
                <p:cNvSpPr/>
                <p:nvPr/>
              </p:nvSpPr>
              <p:spPr>
                <a:xfrm>
                  <a:off x="4818432" y="4363640"/>
                  <a:ext cx="214541" cy="218385"/>
                </a:xfrm>
                <a:custGeom>
                  <a:rect b="b" l="l" r="r" t="t"/>
                  <a:pathLst>
                    <a:path extrusionOk="0" h="218385" w="214541">
                      <a:moveTo>
                        <a:pt x="0" y="218386"/>
                      </a:moveTo>
                      <a:lnTo>
                        <a:pt x="1145" y="158918"/>
                      </a:lnTo>
                      <a:cubicBezTo>
                        <a:pt x="1455" y="142316"/>
                        <a:pt x="9374" y="126763"/>
                        <a:pt x="22590" y="116721"/>
                      </a:cubicBezTo>
                      <a:lnTo>
                        <a:pt x="71228" y="79771"/>
                      </a:lnTo>
                      <a:lnTo>
                        <a:pt x="80030" y="14650"/>
                      </a:lnTo>
                      <a:cubicBezTo>
                        <a:pt x="81175" y="6134"/>
                        <a:pt x="88522" y="-164"/>
                        <a:pt x="97109" y="3"/>
                      </a:cubicBezTo>
                      <a:lnTo>
                        <a:pt x="97109" y="3"/>
                      </a:lnTo>
                      <a:cubicBezTo>
                        <a:pt x="105792" y="170"/>
                        <a:pt x="112924" y="6873"/>
                        <a:pt x="113640" y="15532"/>
                      </a:cubicBezTo>
                      <a:lnTo>
                        <a:pt x="118721" y="77242"/>
                      </a:lnTo>
                      <a:lnTo>
                        <a:pt x="214542" y="96111"/>
                      </a:lnTo>
                      <a:lnTo>
                        <a:pt x="160990" y="183988"/>
                      </a:lnTo>
                      <a:lnTo>
                        <a:pt x="0" y="218386"/>
                      </a:lnTo>
                      <a:close/>
                    </a:path>
                  </a:pathLst>
                </a:custGeom>
                <a:solidFill>
                  <a:srgbClr val="7B4117"/>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53" name="Google Shape;1353;p47"/>
                <p:cNvSpPr/>
                <p:nvPr/>
              </p:nvSpPr>
              <p:spPr>
                <a:xfrm>
                  <a:off x="4937176" y="4240745"/>
                  <a:ext cx="64858" cy="210991"/>
                </a:xfrm>
                <a:custGeom>
                  <a:rect b="b" l="l" r="r" t="t"/>
                  <a:pathLst>
                    <a:path extrusionOk="0" h="210991" w="64858">
                      <a:moveTo>
                        <a:pt x="0" y="200114"/>
                      </a:moveTo>
                      <a:lnTo>
                        <a:pt x="21946" y="113310"/>
                      </a:lnTo>
                      <a:lnTo>
                        <a:pt x="19155" y="20494"/>
                      </a:lnTo>
                      <a:cubicBezTo>
                        <a:pt x="18821" y="9140"/>
                        <a:pt x="28052" y="-211"/>
                        <a:pt x="39431" y="4"/>
                      </a:cubicBezTo>
                      <a:lnTo>
                        <a:pt x="39431" y="4"/>
                      </a:lnTo>
                      <a:cubicBezTo>
                        <a:pt x="49712" y="194"/>
                        <a:pt x="58132" y="8209"/>
                        <a:pt x="58872" y="18443"/>
                      </a:cubicBezTo>
                      <a:lnTo>
                        <a:pt x="64859" y="100929"/>
                      </a:lnTo>
                      <a:lnTo>
                        <a:pt x="55246" y="210991"/>
                      </a:lnTo>
                      <a:lnTo>
                        <a:pt x="24" y="200114"/>
                      </a:lnTo>
                      <a:close/>
                    </a:path>
                  </a:pathLst>
                </a:custGeom>
                <a:solidFill>
                  <a:srgbClr val="7B4117"/>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54" name="Google Shape;1354;p47"/>
                <p:cNvSpPr/>
                <p:nvPr/>
              </p:nvSpPr>
              <p:spPr>
                <a:xfrm>
                  <a:off x="4976058" y="4250895"/>
                  <a:ext cx="74710" cy="208832"/>
                </a:xfrm>
                <a:custGeom>
                  <a:rect b="b" l="l" r="r" t="t"/>
                  <a:pathLst>
                    <a:path extrusionOk="0" h="208832" w="74710">
                      <a:moveTo>
                        <a:pt x="0" y="204729"/>
                      </a:moveTo>
                      <a:lnTo>
                        <a:pt x="30938" y="111794"/>
                      </a:lnTo>
                      <a:lnTo>
                        <a:pt x="34970" y="19027"/>
                      </a:lnTo>
                      <a:cubicBezTo>
                        <a:pt x="35471" y="7672"/>
                        <a:pt x="45370" y="-963"/>
                        <a:pt x="56677" y="86"/>
                      </a:cubicBezTo>
                      <a:lnTo>
                        <a:pt x="56677" y="86"/>
                      </a:lnTo>
                      <a:cubicBezTo>
                        <a:pt x="66910" y="1041"/>
                        <a:pt x="74734" y="9628"/>
                        <a:pt x="74710" y="19909"/>
                      </a:cubicBezTo>
                      <a:lnTo>
                        <a:pt x="74615" y="100464"/>
                      </a:lnTo>
                      <a:cubicBezTo>
                        <a:pt x="74615" y="101895"/>
                        <a:pt x="74496" y="103302"/>
                        <a:pt x="74281" y="104710"/>
                      </a:cubicBezTo>
                      <a:lnTo>
                        <a:pt x="56939" y="208832"/>
                      </a:lnTo>
                      <a:lnTo>
                        <a:pt x="0" y="204705"/>
                      </a:lnTo>
                      <a:close/>
                    </a:path>
                  </a:pathLst>
                </a:custGeom>
                <a:solidFill>
                  <a:srgbClr val="7B4117"/>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1355" name="Google Shape;1355;p47"/>
              <p:cNvSpPr/>
              <p:nvPr/>
            </p:nvSpPr>
            <p:spPr>
              <a:xfrm>
                <a:off x="4592154" y="4536131"/>
                <a:ext cx="520444" cy="885886"/>
              </a:xfrm>
              <a:custGeom>
                <a:rect b="b" l="l" r="r" t="t"/>
                <a:pathLst>
                  <a:path extrusionOk="0" h="885886" w="520444">
                    <a:moveTo>
                      <a:pt x="0" y="523927"/>
                    </a:moveTo>
                    <a:lnTo>
                      <a:pt x="221531" y="482398"/>
                    </a:lnTo>
                    <a:lnTo>
                      <a:pt x="198822" y="38643"/>
                    </a:lnTo>
                    <a:lnTo>
                      <a:pt x="452604" y="0"/>
                    </a:lnTo>
                    <a:lnTo>
                      <a:pt x="519180" y="596491"/>
                    </a:lnTo>
                    <a:cubicBezTo>
                      <a:pt x="529962" y="693004"/>
                      <a:pt x="470805" y="783577"/>
                      <a:pt x="378108" y="812536"/>
                    </a:cubicBezTo>
                    <a:lnTo>
                      <a:pt x="143195" y="885887"/>
                    </a:lnTo>
                    <a:lnTo>
                      <a:pt x="0" y="523927"/>
                    </a:lnTo>
                    <a:close/>
                  </a:path>
                </a:pathLst>
              </a:custGeom>
              <a:solidFill>
                <a:srgbClr val="F3F3F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56" name="Google Shape;1356;p47"/>
              <p:cNvSpPr/>
              <p:nvPr/>
            </p:nvSpPr>
            <p:spPr>
              <a:xfrm>
                <a:off x="4793433" y="4597388"/>
                <a:ext cx="204833" cy="26119"/>
              </a:xfrm>
              <a:custGeom>
                <a:rect b="b" l="l" r="r" t="t"/>
                <a:pathLst>
                  <a:path extrusionOk="0" h="26119" w="204833">
                    <a:moveTo>
                      <a:pt x="0" y="25547"/>
                    </a:moveTo>
                    <a:cubicBezTo>
                      <a:pt x="25476" y="21755"/>
                      <a:pt x="76643" y="14384"/>
                      <a:pt x="102143" y="10853"/>
                    </a:cubicBezTo>
                    <a:cubicBezTo>
                      <a:pt x="136087" y="5653"/>
                      <a:pt x="170389" y="1288"/>
                      <a:pt x="204762" y="0"/>
                    </a:cubicBezTo>
                    <a:cubicBezTo>
                      <a:pt x="204762" y="0"/>
                      <a:pt x="204834" y="549"/>
                      <a:pt x="204834" y="549"/>
                    </a:cubicBezTo>
                    <a:cubicBezTo>
                      <a:pt x="200612" y="1503"/>
                      <a:pt x="196389" y="2266"/>
                      <a:pt x="192167" y="3125"/>
                    </a:cubicBezTo>
                    <a:lnTo>
                      <a:pt x="179453" y="5391"/>
                    </a:lnTo>
                    <a:cubicBezTo>
                      <a:pt x="154049" y="9947"/>
                      <a:pt x="128382" y="12690"/>
                      <a:pt x="102715" y="15266"/>
                    </a:cubicBezTo>
                    <a:cubicBezTo>
                      <a:pt x="77192" y="18105"/>
                      <a:pt x="25667" y="23544"/>
                      <a:pt x="96" y="26120"/>
                    </a:cubicBezTo>
                    <a:lnTo>
                      <a:pt x="24" y="25571"/>
                    </a:lnTo>
                    <a:lnTo>
                      <a:pt x="24" y="25571"/>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57" name="Google Shape;1357;p47"/>
              <p:cNvSpPr/>
              <p:nvPr/>
            </p:nvSpPr>
            <p:spPr>
              <a:xfrm>
                <a:off x="4101659" y="5153160"/>
                <a:ext cx="277264" cy="654479"/>
              </a:xfrm>
              <a:custGeom>
                <a:rect b="b" l="l" r="r" t="t"/>
                <a:pathLst>
                  <a:path extrusionOk="0" h="654479" w="277264">
                    <a:moveTo>
                      <a:pt x="2754" y="24"/>
                    </a:moveTo>
                    <a:cubicBezTo>
                      <a:pt x="4472" y="61161"/>
                      <a:pt x="5044" y="124136"/>
                      <a:pt x="4853" y="185297"/>
                    </a:cubicBezTo>
                    <a:cubicBezTo>
                      <a:pt x="4853" y="205883"/>
                      <a:pt x="4424" y="226469"/>
                      <a:pt x="4138" y="247055"/>
                    </a:cubicBezTo>
                    <a:lnTo>
                      <a:pt x="3040" y="245504"/>
                    </a:lnTo>
                    <a:cubicBezTo>
                      <a:pt x="19141" y="251707"/>
                      <a:pt x="35195" y="258051"/>
                      <a:pt x="51392" y="264039"/>
                    </a:cubicBezTo>
                    <a:cubicBezTo>
                      <a:pt x="63462" y="268666"/>
                      <a:pt x="87793" y="277635"/>
                      <a:pt x="99959" y="282025"/>
                    </a:cubicBezTo>
                    <a:lnTo>
                      <a:pt x="100889" y="282358"/>
                    </a:lnTo>
                    <a:lnTo>
                      <a:pt x="100507" y="283265"/>
                    </a:lnTo>
                    <a:cubicBezTo>
                      <a:pt x="84931" y="320620"/>
                      <a:pt x="70165" y="358333"/>
                      <a:pt x="54732" y="395760"/>
                    </a:cubicBezTo>
                    <a:lnTo>
                      <a:pt x="54350" y="393327"/>
                    </a:lnTo>
                    <a:cubicBezTo>
                      <a:pt x="107210" y="453200"/>
                      <a:pt x="170972" y="527076"/>
                      <a:pt x="222425" y="588166"/>
                    </a:cubicBezTo>
                    <a:cubicBezTo>
                      <a:pt x="236141" y="604386"/>
                      <a:pt x="263763" y="637710"/>
                      <a:pt x="277265" y="654122"/>
                    </a:cubicBezTo>
                    <a:lnTo>
                      <a:pt x="276835" y="654480"/>
                    </a:lnTo>
                    <a:cubicBezTo>
                      <a:pt x="244704" y="619414"/>
                      <a:pt x="194539" y="562594"/>
                      <a:pt x="162694" y="526384"/>
                    </a:cubicBezTo>
                    <a:cubicBezTo>
                      <a:pt x="130062" y="489291"/>
                      <a:pt x="83380" y="434523"/>
                      <a:pt x="50796" y="396356"/>
                    </a:cubicBezTo>
                    <a:lnTo>
                      <a:pt x="49841" y="395235"/>
                    </a:lnTo>
                    <a:lnTo>
                      <a:pt x="50414" y="393923"/>
                    </a:lnTo>
                    <a:cubicBezTo>
                      <a:pt x="66348" y="356712"/>
                      <a:pt x="82951" y="319786"/>
                      <a:pt x="98742" y="282502"/>
                    </a:cubicBezTo>
                    <a:lnTo>
                      <a:pt x="99291" y="283766"/>
                    </a:lnTo>
                    <a:lnTo>
                      <a:pt x="75031" y="274701"/>
                    </a:lnTo>
                    <a:lnTo>
                      <a:pt x="50677" y="265900"/>
                    </a:lnTo>
                    <a:cubicBezTo>
                      <a:pt x="34122" y="259817"/>
                      <a:pt x="17424" y="254092"/>
                      <a:pt x="798" y="248224"/>
                    </a:cubicBezTo>
                    <a:cubicBezTo>
                      <a:pt x="488" y="227256"/>
                      <a:pt x="58" y="206265"/>
                      <a:pt x="58" y="185273"/>
                    </a:cubicBezTo>
                    <a:cubicBezTo>
                      <a:pt x="-156" y="145342"/>
                      <a:pt x="249" y="101808"/>
                      <a:pt x="822" y="61758"/>
                    </a:cubicBezTo>
                    <a:cubicBezTo>
                      <a:pt x="1084" y="41172"/>
                      <a:pt x="1561" y="20586"/>
                      <a:pt x="2157" y="0"/>
                    </a:cubicBezTo>
                    <a:lnTo>
                      <a:pt x="2706" y="0"/>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58" name="Google Shape;1358;p47"/>
              <p:cNvSpPr/>
              <p:nvPr/>
            </p:nvSpPr>
            <p:spPr>
              <a:xfrm>
                <a:off x="3981636" y="5301508"/>
                <a:ext cx="57726" cy="301871"/>
              </a:xfrm>
              <a:custGeom>
                <a:rect b="b" l="l" r="r" t="t"/>
                <a:pathLst>
                  <a:path extrusionOk="0" h="301871" w="57726">
                    <a:moveTo>
                      <a:pt x="57726" y="295526"/>
                    </a:moveTo>
                    <a:lnTo>
                      <a:pt x="0" y="0"/>
                    </a:lnTo>
                    <a:lnTo>
                      <a:pt x="36950" y="301871"/>
                    </a:lnTo>
                    <a:lnTo>
                      <a:pt x="57726" y="295526"/>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59" name="Google Shape;1359;p47"/>
              <p:cNvSpPr/>
              <p:nvPr/>
            </p:nvSpPr>
            <p:spPr>
              <a:xfrm>
                <a:off x="4285702" y="5096889"/>
                <a:ext cx="76618" cy="131339"/>
              </a:xfrm>
              <a:custGeom>
                <a:rect b="b" l="l" r="r" t="t"/>
                <a:pathLst>
                  <a:path extrusionOk="0" h="131339" w="76618">
                    <a:moveTo>
                      <a:pt x="0" y="103192"/>
                    </a:moveTo>
                    <a:lnTo>
                      <a:pt x="76619" y="131340"/>
                    </a:lnTo>
                    <a:lnTo>
                      <a:pt x="28195" y="0"/>
                    </a:lnTo>
                    <a:lnTo>
                      <a:pt x="0" y="103192"/>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60" name="Google Shape;1360;p47"/>
              <p:cNvSpPr/>
              <p:nvPr/>
            </p:nvSpPr>
            <p:spPr>
              <a:xfrm>
                <a:off x="4208225" y="5106168"/>
                <a:ext cx="77477" cy="154358"/>
              </a:xfrm>
              <a:custGeom>
                <a:rect b="b" l="l" r="r" t="t"/>
                <a:pathLst>
                  <a:path extrusionOk="0" h="154358" w="77477">
                    <a:moveTo>
                      <a:pt x="77477" y="93913"/>
                    </a:moveTo>
                    <a:lnTo>
                      <a:pt x="39073" y="154359"/>
                    </a:lnTo>
                    <a:lnTo>
                      <a:pt x="0" y="0"/>
                    </a:lnTo>
                    <a:lnTo>
                      <a:pt x="77477" y="93913"/>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61" name="Google Shape;1361;p47"/>
              <p:cNvSpPr/>
              <p:nvPr/>
            </p:nvSpPr>
            <p:spPr>
              <a:xfrm>
                <a:off x="4140122" y="5846594"/>
                <a:ext cx="187706" cy="56295"/>
              </a:xfrm>
              <a:custGeom>
                <a:rect b="b" l="l" r="r" t="t"/>
                <a:pathLst>
                  <a:path extrusionOk="0" h="56295" w="187706">
                    <a:moveTo>
                      <a:pt x="14097" y="56295"/>
                    </a:moveTo>
                    <a:lnTo>
                      <a:pt x="0" y="0"/>
                    </a:lnTo>
                    <a:lnTo>
                      <a:pt x="173776" y="0"/>
                    </a:lnTo>
                    <a:lnTo>
                      <a:pt x="187706" y="56295"/>
                    </a:lnTo>
                    <a:lnTo>
                      <a:pt x="14097" y="56295"/>
                    </a:ln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62" name="Google Shape;1362;p47"/>
              <p:cNvSpPr/>
              <p:nvPr/>
            </p:nvSpPr>
            <p:spPr>
              <a:xfrm>
                <a:off x="4390469" y="5060059"/>
                <a:ext cx="593342" cy="956184"/>
              </a:xfrm>
              <a:custGeom>
                <a:rect b="b" l="l" r="r" t="t"/>
                <a:pathLst>
                  <a:path extrusionOk="0" h="956184" w="593342">
                    <a:moveTo>
                      <a:pt x="0" y="19727"/>
                    </a:moveTo>
                    <a:lnTo>
                      <a:pt x="323650" y="956184"/>
                    </a:lnTo>
                    <a:lnTo>
                      <a:pt x="593342" y="956184"/>
                    </a:lnTo>
                    <a:lnTo>
                      <a:pt x="201685" y="0"/>
                    </a:lnTo>
                    <a:lnTo>
                      <a:pt x="0" y="19727"/>
                    </a:lnTo>
                    <a:close/>
                  </a:path>
                </a:pathLst>
              </a:custGeom>
              <a:solidFill>
                <a:srgbClr val="F3F3F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63" name="Google Shape;1363;p47"/>
              <p:cNvSpPr/>
              <p:nvPr/>
            </p:nvSpPr>
            <p:spPr>
              <a:xfrm>
                <a:off x="4390278" y="5079595"/>
                <a:ext cx="300273" cy="654551"/>
              </a:xfrm>
              <a:custGeom>
                <a:rect b="b" l="l" r="r" t="t"/>
                <a:pathLst>
                  <a:path extrusionOk="0" h="654551" w="300273">
                    <a:moveTo>
                      <a:pt x="381" y="0"/>
                    </a:moveTo>
                    <a:cubicBezTo>
                      <a:pt x="79052" y="80293"/>
                      <a:pt x="155003" y="163137"/>
                      <a:pt x="230309" y="246530"/>
                    </a:cubicBezTo>
                    <a:cubicBezTo>
                      <a:pt x="230309" y="246530"/>
                      <a:pt x="231359" y="247651"/>
                      <a:pt x="231359" y="247651"/>
                    </a:cubicBezTo>
                    <a:lnTo>
                      <a:pt x="229904" y="248152"/>
                    </a:lnTo>
                    <a:lnTo>
                      <a:pt x="204261" y="256978"/>
                    </a:lnTo>
                    <a:cubicBezTo>
                      <a:pt x="179453" y="265757"/>
                      <a:pt x="152164" y="275322"/>
                      <a:pt x="127618" y="284339"/>
                    </a:cubicBezTo>
                    <a:lnTo>
                      <a:pt x="127929" y="281905"/>
                    </a:lnTo>
                    <a:cubicBezTo>
                      <a:pt x="176614" y="312963"/>
                      <a:pt x="251468" y="361745"/>
                      <a:pt x="300273" y="393733"/>
                    </a:cubicBezTo>
                    <a:cubicBezTo>
                      <a:pt x="282359" y="457232"/>
                      <a:pt x="262679" y="527124"/>
                      <a:pt x="243882" y="590027"/>
                    </a:cubicBezTo>
                    <a:cubicBezTo>
                      <a:pt x="237585" y="611591"/>
                      <a:pt x="230977" y="633035"/>
                      <a:pt x="224513" y="654552"/>
                    </a:cubicBezTo>
                    <a:lnTo>
                      <a:pt x="223988" y="654408"/>
                    </a:lnTo>
                    <a:cubicBezTo>
                      <a:pt x="240686" y="589144"/>
                      <a:pt x="258099" y="524070"/>
                      <a:pt x="276014" y="459140"/>
                    </a:cubicBezTo>
                    <a:cubicBezTo>
                      <a:pt x="276014" y="459140"/>
                      <a:pt x="294047" y="394234"/>
                      <a:pt x="294047" y="394234"/>
                    </a:cubicBezTo>
                    <a:lnTo>
                      <a:pt x="295264" y="397478"/>
                    </a:lnTo>
                    <a:cubicBezTo>
                      <a:pt x="247222" y="365490"/>
                      <a:pt x="173537" y="316375"/>
                      <a:pt x="126449" y="284220"/>
                    </a:cubicBezTo>
                    <a:cubicBezTo>
                      <a:pt x="126449" y="284220"/>
                      <a:pt x="124159" y="282669"/>
                      <a:pt x="124159" y="282669"/>
                    </a:cubicBezTo>
                    <a:lnTo>
                      <a:pt x="126759" y="281810"/>
                    </a:lnTo>
                    <a:cubicBezTo>
                      <a:pt x="159964" y="270670"/>
                      <a:pt x="196222" y="258171"/>
                      <a:pt x="229284" y="246316"/>
                    </a:cubicBezTo>
                    <a:lnTo>
                      <a:pt x="228878" y="247937"/>
                    </a:lnTo>
                    <a:cubicBezTo>
                      <a:pt x="170794" y="186872"/>
                      <a:pt x="112590" y="125901"/>
                      <a:pt x="56224" y="63213"/>
                    </a:cubicBezTo>
                    <a:cubicBezTo>
                      <a:pt x="37355" y="42412"/>
                      <a:pt x="18558" y="21516"/>
                      <a:pt x="0" y="429"/>
                    </a:cubicBezTo>
                    <a:lnTo>
                      <a:pt x="405" y="48"/>
                    </a:lnTo>
                    <a:lnTo>
                      <a:pt x="405" y="48"/>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64" name="Google Shape;1364;p47"/>
              <p:cNvSpPr/>
              <p:nvPr/>
            </p:nvSpPr>
            <p:spPr>
              <a:xfrm>
                <a:off x="4705269" y="5846594"/>
                <a:ext cx="197081" cy="56295"/>
              </a:xfrm>
              <a:custGeom>
                <a:rect b="b" l="l" r="r" t="t"/>
                <a:pathLst>
                  <a:path extrusionOk="0" h="56295" w="197081">
                    <a:moveTo>
                      <a:pt x="197081" y="56295"/>
                    </a:moveTo>
                    <a:lnTo>
                      <a:pt x="173776" y="0"/>
                    </a:lnTo>
                    <a:lnTo>
                      <a:pt x="0" y="0"/>
                    </a:lnTo>
                    <a:lnTo>
                      <a:pt x="23472" y="56295"/>
                    </a:lnTo>
                    <a:lnTo>
                      <a:pt x="197081" y="56295"/>
                    </a:ln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65" name="Google Shape;1365;p47"/>
              <p:cNvSpPr/>
              <p:nvPr/>
            </p:nvSpPr>
            <p:spPr>
              <a:xfrm>
                <a:off x="4662570" y="5183359"/>
                <a:ext cx="101665" cy="237250"/>
              </a:xfrm>
              <a:custGeom>
                <a:rect b="b" l="l" r="r" t="t"/>
                <a:pathLst>
                  <a:path extrusionOk="0" h="237250" w="101665">
                    <a:moveTo>
                      <a:pt x="77287" y="237251"/>
                    </a:moveTo>
                    <a:lnTo>
                      <a:pt x="0" y="0"/>
                    </a:lnTo>
                    <a:lnTo>
                      <a:pt x="101665" y="229642"/>
                    </a:lnTo>
                    <a:lnTo>
                      <a:pt x="77287" y="237251"/>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nvGrpSpPr>
          <p:cNvPr id="1366" name="Google Shape;1366;p47"/>
          <p:cNvGrpSpPr/>
          <p:nvPr/>
        </p:nvGrpSpPr>
        <p:grpSpPr>
          <a:xfrm>
            <a:off x="3612318" y="3787920"/>
            <a:ext cx="754207" cy="896613"/>
            <a:chOff x="7177165" y="405444"/>
            <a:chExt cx="253183" cy="300988"/>
          </a:xfrm>
        </p:grpSpPr>
        <p:sp>
          <p:nvSpPr>
            <p:cNvPr id="1367" name="Google Shape;1367;p47"/>
            <p:cNvSpPr/>
            <p:nvPr/>
          </p:nvSpPr>
          <p:spPr>
            <a:xfrm>
              <a:off x="7177165" y="405444"/>
              <a:ext cx="253183" cy="300988"/>
            </a:xfrm>
            <a:custGeom>
              <a:rect b="b" l="l" r="r" t="t"/>
              <a:pathLst>
                <a:path extrusionOk="0" h="300988" w="253183">
                  <a:moveTo>
                    <a:pt x="247497" y="26406"/>
                  </a:moveTo>
                  <a:cubicBezTo>
                    <a:pt x="237383" y="14360"/>
                    <a:pt x="221926" y="7466"/>
                    <a:pt x="205133" y="7466"/>
                  </a:cubicBezTo>
                  <a:cubicBezTo>
                    <a:pt x="191846" y="7466"/>
                    <a:pt x="178965" y="11784"/>
                    <a:pt x="168946" y="19560"/>
                  </a:cubicBezTo>
                  <a:cubicBezTo>
                    <a:pt x="166513" y="21445"/>
                    <a:pt x="164200" y="23425"/>
                    <a:pt x="162076" y="25476"/>
                  </a:cubicBezTo>
                  <a:cubicBezTo>
                    <a:pt x="161027" y="22375"/>
                    <a:pt x="159453" y="19441"/>
                    <a:pt x="157353" y="16769"/>
                  </a:cubicBezTo>
                  <a:cubicBezTo>
                    <a:pt x="150817" y="8349"/>
                    <a:pt x="140441" y="3340"/>
                    <a:pt x="129516" y="3340"/>
                  </a:cubicBezTo>
                  <a:cubicBezTo>
                    <a:pt x="127298" y="3340"/>
                    <a:pt x="125079" y="3554"/>
                    <a:pt x="122932" y="3960"/>
                  </a:cubicBezTo>
                  <a:cubicBezTo>
                    <a:pt x="117350" y="4938"/>
                    <a:pt x="112222" y="7108"/>
                    <a:pt x="107737" y="10186"/>
                  </a:cubicBezTo>
                  <a:cubicBezTo>
                    <a:pt x="104064" y="4962"/>
                    <a:pt x="98315" y="1217"/>
                    <a:pt x="91517" y="286"/>
                  </a:cubicBezTo>
                  <a:lnTo>
                    <a:pt x="91230" y="239"/>
                  </a:lnTo>
                  <a:cubicBezTo>
                    <a:pt x="90109" y="72"/>
                    <a:pt x="89012" y="0"/>
                    <a:pt x="87915" y="0"/>
                  </a:cubicBezTo>
                  <a:cubicBezTo>
                    <a:pt x="76679" y="0"/>
                    <a:pt x="66732" y="7943"/>
                    <a:pt x="64538" y="19274"/>
                  </a:cubicBezTo>
                  <a:cubicBezTo>
                    <a:pt x="63011" y="27098"/>
                    <a:pt x="63011" y="34135"/>
                    <a:pt x="64538" y="40766"/>
                  </a:cubicBezTo>
                  <a:cubicBezTo>
                    <a:pt x="64586" y="40933"/>
                    <a:pt x="64633" y="41124"/>
                    <a:pt x="64657" y="41291"/>
                  </a:cubicBezTo>
                  <a:cubicBezTo>
                    <a:pt x="65348" y="44058"/>
                    <a:pt x="66303" y="46706"/>
                    <a:pt x="67472" y="49163"/>
                  </a:cubicBezTo>
                  <a:cubicBezTo>
                    <a:pt x="67161" y="49163"/>
                    <a:pt x="66852" y="49139"/>
                    <a:pt x="66517" y="49115"/>
                  </a:cubicBezTo>
                  <a:cubicBezTo>
                    <a:pt x="66351" y="49115"/>
                    <a:pt x="65683" y="49115"/>
                    <a:pt x="65611" y="49115"/>
                  </a:cubicBezTo>
                  <a:cubicBezTo>
                    <a:pt x="44906" y="49115"/>
                    <a:pt x="26443" y="63618"/>
                    <a:pt x="21696" y="83608"/>
                  </a:cubicBezTo>
                  <a:cubicBezTo>
                    <a:pt x="21648" y="83775"/>
                    <a:pt x="21625" y="83966"/>
                    <a:pt x="21577" y="84133"/>
                  </a:cubicBezTo>
                  <a:cubicBezTo>
                    <a:pt x="20456" y="89357"/>
                    <a:pt x="20217" y="94891"/>
                    <a:pt x="20837" y="100926"/>
                  </a:cubicBezTo>
                  <a:cubicBezTo>
                    <a:pt x="15089" y="107605"/>
                    <a:pt x="11034" y="115620"/>
                    <a:pt x="9077" y="124470"/>
                  </a:cubicBezTo>
                  <a:cubicBezTo>
                    <a:pt x="6906" y="134250"/>
                    <a:pt x="7456" y="144221"/>
                    <a:pt x="10580" y="153452"/>
                  </a:cubicBezTo>
                  <a:cubicBezTo>
                    <a:pt x="9245" y="155456"/>
                    <a:pt x="8052" y="157579"/>
                    <a:pt x="7002" y="159774"/>
                  </a:cubicBezTo>
                  <a:cubicBezTo>
                    <a:pt x="1086" y="172011"/>
                    <a:pt x="61" y="185822"/>
                    <a:pt x="3806" y="198536"/>
                  </a:cubicBezTo>
                  <a:cubicBezTo>
                    <a:pt x="3233" y="201637"/>
                    <a:pt x="3018" y="204834"/>
                    <a:pt x="3162" y="208197"/>
                  </a:cubicBezTo>
                  <a:cubicBezTo>
                    <a:pt x="3162" y="208340"/>
                    <a:pt x="3233" y="209342"/>
                    <a:pt x="3257" y="209676"/>
                  </a:cubicBezTo>
                  <a:cubicBezTo>
                    <a:pt x="228" y="217428"/>
                    <a:pt x="-369" y="225897"/>
                    <a:pt x="1587" y="233864"/>
                  </a:cubicBezTo>
                  <a:cubicBezTo>
                    <a:pt x="-1919" y="248057"/>
                    <a:pt x="394" y="263300"/>
                    <a:pt x="8433" y="275918"/>
                  </a:cubicBezTo>
                  <a:cubicBezTo>
                    <a:pt x="18428" y="291614"/>
                    <a:pt x="35507" y="300989"/>
                    <a:pt x="54113" y="300989"/>
                  </a:cubicBezTo>
                  <a:cubicBezTo>
                    <a:pt x="63774" y="300989"/>
                    <a:pt x="73196" y="298412"/>
                    <a:pt x="81521" y="293522"/>
                  </a:cubicBezTo>
                  <a:cubicBezTo>
                    <a:pt x="89584" y="298150"/>
                    <a:pt x="98839" y="300679"/>
                    <a:pt x="108500" y="300679"/>
                  </a:cubicBezTo>
                  <a:cubicBezTo>
                    <a:pt x="118782" y="300679"/>
                    <a:pt x="128824" y="297745"/>
                    <a:pt x="137530" y="292210"/>
                  </a:cubicBezTo>
                  <a:cubicBezTo>
                    <a:pt x="149434" y="284625"/>
                    <a:pt x="157544" y="272841"/>
                    <a:pt x="160860" y="259745"/>
                  </a:cubicBezTo>
                  <a:cubicBezTo>
                    <a:pt x="166060" y="258338"/>
                    <a:pt x="171069" y="256119"/>
                    <a:pt x="175673" y="253185"/>
                  </a:cubicBezTo>
                  <a:cubicBezTo>
                    <a:pt x="187147" y="245886"/>
                    <a:pt x="195281" y="234699"/>
                    <a:pt x="198812" y="221889"/>
                  </a:cubicBezTo>
                  <a:cubicBezTo>
                    <a:pt x="199598" y="221006"/>
                    <a:pt x="200362" y="220100"/>
                    <a:pt x="201078" y="219146"/>
                  </a:cubicBezTo>
                  <a:cubicBezTo>
                    <a:pt x="203892" y="217977"/>
                    <a:pt x="206588" y="216546"/>
                    <a:pt x="209188" y="214900"/>
                  </a:cubicBezTo>
                  <a:cubicBezTo>
                    <a:pt x="223286" y="205931"/>
                    <a:pt x="232231" y="191046"/>
                    <a:pt x="233948" y="174849"/>
                  </a:cubicBezTo>
                  <a:cubicBezTo>
                    <a:pt x="236405" y="171820"/>
                    <a:pt x="238504" y="168504"/>
                    <a:pt x="240269" y="164950"/>
                  </a:cubicBezTo>
                  <a:cubicBezTo>
                    <a:pt x="246305" y="152760"/>
                    <a:pt x="247449" y="138973"/>
                    <a:pt x="243824" y="126211"/>
                  </a:cubicBezTo>
                  <a:cubicBezTo>
                    <a:pt x="244420" y="123134"/>
                    <a:pt x="244659" y="119914"/>
                    <a:pt x="244563" y="116550"/>
                  </a:cubicBezTo>
                  <a:cubicBezTo>
                    <a:pt x="244563" y="116383"/>
                    <a:pt x="244563" y="116240"/>
                    <a:pt x="244563" y="116073"/>
                  </a:cubicBezTo>
                  <a:cubicBezTo>
                    <a:pt x="243442" y="94247"/>
                    <a:pt x="226338" y="76046"/>
                    <a:pt x="205133" y="73613"/>
                  </a:cubicBezTo>
                  <a:cubicBezTo>
                    <a:pt x="206469" y="72921"/>
                    <a:pt x="207923" y="72230"/>
                    <a:pt x="209594" y="71442"/>
                  </a:cubicBezTo>
                  <a:cubicBezTo>
                    <a:pt x="212742" y="69940"/>
                    <a:pt x="215247" y="69009"/>
                    <a:pt x="217799" y="68413"/>
                  </a:cubicBezTo>
                  <a:cubicBezTo>
                    <a:pt x="221115" y="67626"/>
                    <a:pt x="224931" y="67173"/>
                    <a:pt x="229487" y="66982"/>
                  </a:cubicBezTo>
                  <a:cubicBezTo>
                    <a:pt x="237932" y="66648"/>
                    <a:pt x="245589" y="61877"/>
                    <a:pt x="249573" y="54411"/>
                  </a:cubicBezTo>
                  <a:lnTo>
                    <a:pt x="250360" y="52932"/>
                  </a:lnTo>
                  <a:cubicBezTo>
                    <a:pt x="254963" y="44321"/>
                    <a:pt x="253866" y="33777"/>
                    <a:pt x="247593" y="26311"/>
                  </a:cubicBezTo>
                  <a:close/>
                </a:path>
              </a:pathLst>
            </a:custGeom>
            <a:solidFill>
              <a:schemeClr val="accent6"/>
            </a:solidFill>
            <a:ln>
              <a:noFill/>
            </a:ln>
            <a:effectLst>
              <a:outerShdw rotWithShape="0" algn="bl" dir="5100000" dist="47625">
                <a:schemeClr val="dk1">
                  <a:alpha val="15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368" name="Google Shape;1368;p47"/>
            <p:cNvGrpSpPr/>
            <p:nvPr/>
          </p:nvGrpSpPr>
          <p:grpSpPr>
            <a:xfrm>
              <a:off x="7194890" y="420612"/>
              <a:ext cx="205512" cy="257207"/>
              <a:chOff x="7194890" y="420612"/>
              <a:chExt cx="205512" cy="257207"/>
            </a:xfrm>
          </p:grpSpPr>
          <p:sp>
            <p:nvSpPr>
              <p:cNvPr id="1369" name="Google Shape;1369;p47"/>
              <p:cNvSpPr/>
              <p:nvPr/>
            </p:nvSpPr>
            <p:spPr>
              <a:xfrm>
                <a:off x="7293877" y="473786"/>
                <a:ext cx="40426" cy="82832"/>
              </a:xfrm>
              <a:custGeom>
                <a:rect b="b" l="l" r="r" t="t"/>
                <a:pathLst>
                  <a:path extrusionOk="0" h="82832" w="40426">
                    <a:moveTo>
                      <a:pt x="40427" y="859"/>
                    </a:moveTo>
                    <a:cubicBezTo>
                      <a:pt x="35489" y="13310"/>
                      <a:pt x="28476" y="30700"/>
                      <a:pt x="23848" y="43032"/>
                    </a:cubicBezTo>
                    <a:cubicBezTo>
                      <a:pt x="22513" y="46515"/>
                      <a:pt x="21606" y="50141"/>
                      <a:pt x="20652" y="53695"/>
                    </a:cubicBezTo>
                    <a:cubicBezTo>
                      <a:pt x="18887" y="60613"/>
                      <a:pt x="15141" y="66743"/>
                      <a:pt x="11730" y="72754"/>
                    </a:cubicBezTo>
                    <a:cubicBezTo>
                      <a:pt x="10538" y="74901"/>
                      <a:pt x="9393" y="76738"/>
                      <a:pt x="8677" y="78956"/>
                    </a:cubicBezTo>
                    <a:cubicBezTo>
                      <a:pt x="8486" y="79624"/>
                      <a:pt x="8462" y="80388"/>
                      <a:pt x="8915" y="81294"/>
                    </a:cubicBezTo>
                    <a:lnTo>
                      <a:pt x="8247" y="82821"/>
                    </a:lnTo>
                    <a:cubicBezTo>
                      <a:pt x="7604" y="82869"/>
                      <a:pt x="6936" y="82773"/>
                      <a:pt x="6244" y="82535"/>
                    </a:cubicBezTo>
                    <a:cubicBezTo>
                      <a:pt x="1902" y="80626"/>
                      <a:pt x="566" y="74973"/>
                      <a:pt x="137" y="70918"/>
                    </a:cubicBezTo>
                    <a:cubicBezTo>
                      <a:pt x="-531" y="62330"/>
                      <a:pt x="1234" y="54244"/>
                      <a:pt x="5552" y="47111"/>
                    </a:cubicBezTo>
                    <a:cubicBezTo>
                      <a:pt x="9822" y="40528"/>
                      <a:pt x="13853" y="33992"/>
                      <a:pt x="18099" y="27456"/>
                    </a:cubicBezTo>
                    <a:cubicBezTo>
                      <a:pt x="24635" y="17962"/>
                      <a:pt x="31458" y="8731"/>
                      <a:pt x="39019" y="0"/>
                    </a:cubicBezTo>
                    <a:lnTo>
                      <a:pt x="40427" y="883"/>
                    </a:lnTo>
                    <a:lnTo>
                      <a:pt x="40427" y="883"/>
                    </a:lnTo>
                    <a:close/>
                  </a:path>
                </a:pathLst>
              </a:custGeom>
              <a:solidFill>
                <a:srgbClr val="96A93D"/>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70" name="Google Shape;1370;p47"/>
              <p:cNvSpPr/>
              <p:nvPr/>
            </p:nvSpPr>
            <p:spPr>
              <a:xfrm>
                <a:off x="7249278" y="616994"/>
                <a:ext cx="60515" cy="60515"/>
              </a:xfrm>
              <a:custGeom>
                <a:rect b="b" l="l" r="r" t="t"/>
                <a:pathLst>
                  <a:path extrusionOk="0" h="60515" w="60515">
                    <a:moveTo>
                      <a:pt x="4734" y="46502"/>
                    </a:moveTo>
                    <a:cubicBezTo>
                      <a:pt x="-4235" y="32404"/>
                      <a:pt x="-85" y="13703"/>
                      <a:pt x="14013" y="4734"/>
                    </a:cubicBezTo>
                    <a:cubicBezTo>
                      <a:pt x="28111" y="-4235"/>
                      <a:pt x="46813" y="-85"/>
                      <a:pt x="55782" y="14013"/>
                    </a:cubicBezTo>
                    <a:cubicBezTo>
                      <a:pt x="64751" y="28111"/>
                      <a:pt x="60600" y="46812"/>
                      <a:pt x="46502" y="55781"/>
                    </a:cubicBezTo>
                    <a:cubicBezTo>
                      <a:pt x="32405" y="64750"/>
                      <a:pt x="13703" y="60600"/>
                      <a:pt x="4734" y="46502"/>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71" name="Google Shape;1371;p47"/>
              <p:cNvSpPr/>
              <p:nvPr/>
            </p:nvSpPr>
            <p:spPr>
              <a:xfrm>
                <a:off x="7202858" y="577301"/>
                <a:ext cx="60515" cy="60515"/>
              </a:xfrm>
              <a:custGeom>
                <a:rect b="b" l="l" r="r" t="t"/>
                <a:pathLst>
                  <a:path extrusionOk="0" h="60515" w="60515">
                    <a:moveTo>
                      <a:pt x="4734" y="46502"/>
                    </a:moveTo>
                    <a:cubicBezTo>
                      <a:pt x="-4235" y="32405"/>
                      <a:pt x="-85" y="13703"/>
                      <a:pt x="14013" y="4734"/>
                    </a:cubicBezTo>
                    <a:cubicBezTo>
                      <a:pt x="28111" y="-4235"/>
                      <a:pt x="46812" y="-85"/>
                      <a:pt x="55781" y="14013"/>
                    </a:cubicBezTo>
                    <a:cubicBezTo>
                      <a:pt x="64750" y="28111"/>
                      <a:pt x="60600" y="46812"/>
                      <a:pt x="46502" y="55781"/>
                    </a:cubicBezTo>
                    <a:cubicBezTo>
                      <a:pt x="32405" y="64750"/>
                      <a:pt x="13703" y="60600"/>
                      <a:pt x="4734" y="46502"/>
                    </a:cubicBezTo>
                    <a:close/>
                  </a:path>
                </a:pathLst>
              </a:custGeom>
              <a:solidFill>
                <a:srgbClr val="1C1B1B"/>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72" name="Google Shape;1372;p47"/>
              <p:cNvSpPr/>
              <p:nvPr/>
            </p:nvSpPr>
            <p:spPr>
              <a:xfrm>
                <a:off x="7254383" y="552064"/>
                <a:ext cx="60515" cy="60515"/>
              </a:xfrm>
              <a:custGeom>
                <a:rect b="b" l="l" r="r" t="t"/>
                <a:pathLst>
                  <a:path extrusionOk="0" h="60515" w="60515">
                    <a:moveTo>
                      <a:pt x="4734" y="46502"/>
                    </a:moveTo>
                    <a:cubicBezTo>
                      <a:pt x="-4235" y="32405"/>
                      <a:pt x="-85" y="13703"/>
                      <a:pt x="14013" y="4734"/>
                    </a:cubicBezTo>
                    <a:cubicBezTo>
                      <a:pt x="28110" y="-4235"/>
                      <a:pt x="46812" y="-85"/>
                      <a:pt x="55781" y="14013"/>
                    </a:cubicBezTo>
                    <a:cubicBezTo>
                      <a:pt x="64750" y="28111"/>
                      <a:pt x="60600" y="46812"/>
                      <a:pt x="46502" y="55781"/>
                    </a:cubicBezTo>
                    <a:cubicBezTo>
                      <a:pt x="32404" y="64750"/>
                      <a:pt x="13703" y="60600"/>
                      <a:pt x="4734" y="46502"/>
                    </a:cubicBezTo>
                    <a:close/>
                  </a:path>
                </a:pathLst>
              </a:custGeom>
              <a:solidFill>
                <a:srgbClr val="1C1B1B"/>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73" name="Google Shape;1373;p47"/>
              <p:cNvSpPr/>
              <p:nvPr/>
            </p:nvSpPr>
            <p:spPr>
              <a:xfrm>
                <a:off x="7202691" y="506622"/>
                <a:ext cx="60515" cy="60515"/>
              </a:xfrm>
              <a:custGeom>
                <a:rect b="b" l="l" r="r" t="t"/>
                <a:pathLst>
                  <a:path extrusionOk="0" h="60515" w="60515">
                    <a:moveTo>
                      <a:pt x="4734" y="46502"/>
                    </a:moveTo>
                    <a:cubicBezTo>
                      <a:pt x="-4235" y="32405"/>
                      <a:pt x="-85" y="13703"/>
                      <a:pt x="14013" y="4734"/>
                    </a:cubicBezTo>
                    <a:cubicBezTo>
                      <a:pt x="28111" y="-4235"/>
                      <a:pt x="46813" y="-85"/>
                      <a:pt x="55782" y="14013"/>
                    </a:cubicBezTo>
                    <a:cubicBezTo>
                      <a:pt x="64751" y="28111"/>
                      <a:pt x="60600" y="46812"/>
                      <a:pt x="46502" y="55781"/>
                    </a:cubicBezTo>
                    <a:cubicBezTo>
                      <a:pt x="32405" y="64750"/>
                      <a:pt x="13703" y="60600"/>
                      <a:pt x="4734" y="46502"/>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74" name="Google Shape;1374;p47"/>
              <p:cNvSpPr/>
              <p:nvPr/>
            </p:nvSpPr>
            <p:spPr>
              <a:xfrm>
                <a:off x="7320935" y="539707"/>
                <a:ext cx="60515" cy="60515"/>
              </a:xfrm>
              <a:custGeom>
                <a:rect b="b" l="l" r="r" t="t"/>
                <a:pathLst>
                  <a:path extrusionOk="0" h="60515" w="60515">
                    <a:moveTo>
                      <a:pt x="4734" y="46502"/>
                    </a:moveTo>
                    <a:cubicBezTo>
                      <a:pt x="-4235" y="32404"/>
                      <a:pt x="-85" y="13703"/>
                      <a:pt x="14013" y="4734"/>
                    </a:cubicBezTo>
                    <a:cubicBezTo>
                      <a:pt x="28111" y="-4235"/>
                      <a:pt x="46812" y="-85"/>
                      <a:pt x="55781" y="14013"/>
                    </a:cubicBezTo>
                    <a:cubicBezTo>
                      <a:pt x="64750" y="28111"/>
                      <a:pt x="60600" y="46812"/>
                      <a:pt x="46502" y="55781"/>
                    </a:cubicBezTo>
                    <a:cubicBezTo>
                      <a:pt x="32405" y="64750"/>
                      <a:pt x="13703" y="60600"/>
                      <a:pt x="4734" y="46502"/>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375" name="Google Shape;1375;p47"/>
              <p:cNvGrpSpPr/>
              <p:nvPr/>
            </p:nvGrpSpPr>
            <p:grpSpPr>
              <a:xfrm>
                <a:off x="7332552" y="511417"/>
                <a:ext cx="60514" cy="60514"/>
                <a:chOff x="7332552" y="511417"/>
                <a:chExt cx="60514" cy="60514"/>
              </a:xfrm>
            </p:grpSpPr>
            <p:sp>
              <p:nvSpPr>
                <p:cNvPr id="1376" name="Google Shape;1376;p47"/>
                <p:cNvSpPr/>
                <p:nvPr/>
              </p:nvSpPr>
              <p:spPr>
                <a:xfrm>
                  <a:off x="7332552" y="511417"/>
                  <a:ext cx="60514" cy="60514"/>
                </a:xfrm>
                <a:custGeom>
                  <a:rect b="b" l="l" r="r" t="t"/>
                  <a:pathLst>
                    <a:path extrusionOk="0" h="60514" w="60514">
                      <a:moveTo>
                        <a:pt x="16851" y="57379"/>
                      </a:moveTo>
                      <a:cubicBezTo>
                        <a:pt x="1871" y="49960"/>
                        <a:pt x="-4259" y="31831"/>
                        <a:pt x="3135" y="16851"/>
                      </a:cubicBezTo>
                      <a:cubicBezTo>
                        <a:pt x="10554" y="1871"/>
                        <a:pt x="28683" y="-4259"/>
                        <a:pt x="43663" y="3135"/>
                      </a:cubicBezTo>
                      <a:cubicBezTo>
                        <a:pt x="58643" y="10554"/>
                        <a:pt x="64774" y="28683"/>
                        <a:pt x="57379" y="43663"/>
                      </a:cubicBezTo>
                      <a:cubicBezTo>
                        <a:pt x="49961" y="58643"/>
                        <a:pt x="31831" y="64774"/>
                        <a:pt x="16851" y="57379"/>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77" name="Google Shape;1377;p47"/>
                <p:cNvSpPr/>
                <p:nvPr/>
              </p:nvSpPr>
              <p:spPr>
                <a:xfrm>
                  <a:off x="7351980" y="552385"/>
                  <a:ext cx="32727" cy="14976"/>
                </a:xfrm>
                <a:custGeom>
                  <a:rect b="b" l="l" r="r" t="t"/>
                  <a:pathLst>
                    <a:path extrusionOk="0" h="14976" w="32727">
                      <a:moveTo>
                        <a:pt x="32728" y="119"/>
                      </a:moveTo>
                      <a:cubicBezTo>
                        <a:pt x="28004" y="12165"/>
                        <a:pt x="10901" y="20037"/>
                        <a:pt x="0" y="11187"/>
                      </a:cubicBezTo>
                      <a:lnTo>
                        <a:pt x="119" y="10949"/>
                      </a:lnTo>
                      <a:cubicBezTo>
                        <a:pt x="9065" y="12953"/>
                        <a:pt x="18964" y="13143"/>
                        <a:pt x="26383" y="7061"/>
                      </a:cubicBezTo>
                      <a:cubicBezTo>
                        <a:pt x="28840" y="5176"/>
                        <a:pt x="30891" y="2743"/>
                        <a:pt x="32489" y="0"/>
                      </a:cubicBezTo>
                      <a:lnTo>
                        <a:pt x="32728" y="119"/>
                      </a:lnTo>
                      <a:lnTo>
                        <a:pt x="32728" y="119"/>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378" name="Google Shape;1378;p47"/>
              <p:cNvGrpSpPr/>
              <p:nvPr/>
            </p:nvGrpSpPr>
            <p:grpSpPr>
              <a:xfrm>
                <a:off x="7289918" y="521811"/>
                <a:ext cx="60527" cy="60527"/>
                <a:chOff x="7289918" y="521811"/>
                <a:chExt cx="60527" cy="60527"/>
              </a:xfrm>
            </p:grpSpPr>
            <p:sp>
              <p:nvSpPr>
                <p:cNvPr id="1379" name="Google Shape;1379;p47"/>
                <p:cNvSpPr/>
                <p:nvPr/>
              </p:nvSpPr>
              <p:spPr>
                <a:xfrm>
                  <a:off x="7289918" y="521811"/>
                  <a:ext cx="60527" cy="60527"/>
                </a:xfrm>
                <a:custGeom>
                  <a:rect b="b" l="l" r="r" t="t"/>
                  <a:pathLst>
                    <a:path extrusionOk="0" h="60527" w="60527">
                      <a:moveTo>
                        <a:pt x="56503" y="45339"/>
                      </a:moveTo>
                      <a:cubicBezTo>
                        <a:pt x="48178" y="59819"/>
                        <a:pt x="29691" y="64828"/>
                        <a:pt x="15188" y="56503"/>
                      </a:cubicBezTo>
                      <a:cubicBezTo>
                        <a:pt x="709" y="48178"/>
                        <a:pt x="-4301" y="29691"/>
                        <a:pt x="4024" y="15188"/>
                      </a:cubicBezTo>
                      <a:cubicBezTo>
                        <a:pt x="12349" y="709"/>
                        <a:pt x="30836" y="-4301"/>
                        <a:pt x="45340" y="4025"/>
                      </a:cubicBezTo>
                      <a:cubicBezTo>
                        <a:pt x="59819" y="12349"/>
                        <a:pt x="64828" y="30836"/>
                        <a:pt x="56503" y="45339"/>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80" name="Google Shape;1380;p47"/>
                <p:cNvSpPr/>
                <p:nvPr/>
              </p:nvSpPr>
              <p:spPr>
                <a:xfrm>
                  <a:off x="7332229" y="530892"/>
                  <a:ext cx="13650" cy="33371"/>
                </a:xfrm>
                <a:custGeom>
                  <a:rect b="b" l="l" r="r" t="t"/>
                  <a:pathLst>
                    <a:path extrusionOk="0" h="33371" w="13650">
                      <a:moveTo>
                        <a:pt x="143" y="0"/>
                      </a:moveTo>
                      <a:cubicBezTo>
                        <a:pt x="11879" y="5463"/>
                        <a:pt x="18654" y="23019"/>
                        <a:pt x="9160" y="33372"/>
                      </a:cubicBezTo>
                      <a:lnTo>
                        <a:pt x="8921" y="33229"/>
                      </a:lnTo>
                      <a:cubicBezTo>
                        <a:pt x="11474" y="24426"/>
                        <a:pt x="12285" y="14551"/>
                        <a:pt x="6655" y="6775"/>
                      </a:cubicBezTo>
                      <a:cubicBezTo>
                        <a:pt x="4914" y="4198"/>
                        <a:pt x="2624" y="2004"/>
                        <a:pt x="0" y="239"/>
                      </a:cubicBezTo>
                      <a:lnTo>
                        <a:pt x="143" y="0"/>
                      </a:lnTo>
                      <a:lnTo>
                        <a:pt x="143" y="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381" name="Google Shape;1381;p47"/>
              <p:cNvGrpSpPr/>
              <p:nvPr/>
            </p:nvGrpSpPr>
            <p:grpSpPr>
              <a:xfrm>
                <a:off x="7228447" y="473745"/>
                <a:ext cx="60527" cy="60527"/>
                <a:chOff x="7228447" y="473745"/>
                <a:chExt cx="60527" cy="60527"/>
              </a:xfrm>
            </p:grpSpPr>
            <p:sp>
              <p:nvSpPr>
                <p:cNvPr id="1382" name="Google Shape;1382;p47"/>
                <p:cNvSpPr/>
                <p:nvPr/>
              </p:nvSpPr>
              <p:spPr>
                <a:xfrm>
                  <a:off x="7228447" y="473745"/>
                  <a:ext cx="60527" cy="60527"/>
                </a:xfrm>
                <a:custGeom>
                  <a:rect b="b" l="l" r="r" t="t"/>
                  <a:pathLst>
                    <a:path extrusionOk="0" h="60527" w="60527">
                      <a:moveTo>
                        <a:pt x="56503" y="45339"/>
                      </a:moveTo>
                      <a:cubicBezTo>
                        <a:pt x="48178" y="59819"/>
                        <a:pt x="29691" y="64828"/>
                        <a:pt x="15188" y="56503"/>
                      </a:cubicBezTo>
                      <a:cubicBezTo>
                        <a:pt x="709" y="48178"/>
                        <a:pt x="-4301" y="29691"/>
                        <a:pt x="4024" y="15188"/>
                      </a:cubicBezTo>
                      <a:cubicBezTo>
                        <a:pt x="12349" y="709"/>
                        <a:pt x="30836" y="-4301"/>
                        <a:pt x="45340" y="4024"/>
                      </a:cubicBezTo>
                      <a:cubicBezTo>
                        <a:pt x="59819" y="12350"/>
                        <a:pt x="64828" y="30836"/>
                        <a:pt x="56503" y="45339"/>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83" name="Google Shape;1383;p47"/>
                <p:cNvSpPr/>
                <p:nvPr/>
              </p:nvSpPr>
              <p:spPr>
                <a:xfrm>
                  <a:off x="7270733" y="482803"/>
                  <a:ext cx="13650" cy="33371"/>
                </a:xfrm>
                <a:custGeom>
                  <a:rect b="b" l="l" r="r" t="t"/>
                  <a:pathLst>
                    <a:path extrusionOk="0" h="33371" w="13650">
                      <a:moveTo>
                        <a:pt x="143" y="0"/>
                      </a:moveTo>
                      <a:cubicBezTo>
                        <a:pt x="11879" y="5463"/>
                        <a:pt x="18654" y="23019"/>
                        <a:pt x="9160" y="33372"/>
                      </a:cubicBezTo>
                      <a:lnTo>
                        <a:pt x="8921" y="33229"/>
                      </a:lnTo>
                      <a:cubicBezTo>
                        <a:pt x="11474" y="24426"/>
                        <a:pt x="12285" y="14551"/>
                        <a:pt x="6655" y="6775"/>
                      </a:cubicBezTo>
                      <a:cubicBezTo>
                        <a:pt x="4914" y="4198"/>
                        <a:pt x="2624" y="2004"/>
                        <a:pt x="0" y="239"/>
                      </a:cubicBezTo>
                      <a:lnTo>
                        <a:pt x="143" y="0"/>
                      </a:lnTo>
                      <a:lnTo>
                        <a:pt x="143" y="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384" name="Google Shape;1384;p47"/>
              <p:cNvGrpSpPr/>
              <p:nvPr/>
            </p:nvGrpSpPr>
            <p:grpSpPr>
              <a:xfrm>
                <a:off x="7241925" y="524936"/>
                <a:ext cx="60527" cy="60527"/>
                <a:chOff x="7241925" y="524936"/>
                <a:chExt cx="60527" cy="60527"/>
              </a:xfrm>
            </p:grpSpPr>
            <p:sp>
              <p:nvSpPr>
                <p:cNvPr id="1385" name="Google Shape;1385;p47"/>
                <p:cNvSpPr/>
                <p:nvPr/>
              </p:nvSpPr>
              <p:spPr>
                <a:xfrm>
                  <a:off x="7241925" y="524936"/>
                  <a:ext cx="60527" cy="60527"/>
                </a:xfrm>
                <a:custGeom>
                  <a:rect b="b" l="l" r="r" t="t"/>
                  <a:pathLst>
                    <a:path extrusionOk="0" h="60527" w="60527">
                      <a:moveTo>
                        <a:pt x="56503" y="45339"/>
                      </a:moveTo>
                      <a:cubicBezTo>
                        <a:pt x="48178" y="59819"/>
                        <a:pt x="29691" y="64828"/>
                        <a:pt x="15188" y="56503"/>
                      </a:cubicBezTo>
                      <a:cubicBezTo>
                        <a:pt x="709" y="48178"/>
                        <a:pt x="-4300" y="29691"/>
                        <a:pt x="4025" y="15188"/>
                      </a:cubicBezTo>
                      <a:cubicBezTo>
                        <a:pt x="12350" y="709"/>
                        <a:pt x="30836" y="-4301"/>
                        <a:pt x="45339" y="4025"/>
                      </a:cubicBezTo>
                      <a:cubicBezTo>
                        <a:pt x="59819" y="12350"/>
                        <a:pt x="64828" y="30836"/>
                        <a:pt x="56503" y="45339"/>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86" name="Google Shape;1386;p47"/>
                <p:cNvSpPr/>
                <p:nvPr/>
              </p:nvSpPr>
              <p:spPr>
                <a:xfrm>
                  <a:off x="7284211" y="534017"/>
                  <a:ext cx="13649" cy="33371"/>
                </a:xfrm>
                <a:custGeom>
                  <a:rect b="b" l="l" r="r" t="t"/>
                  <a:pathLst>
                    <a:path extrusionOk="0" h="33371" w="13649">
                      <a:moveTo>
                        <a:pt x="143" y="0"/>
                      </a:moveTo>
                      <a:cubicBezTo>
                        <a:pt x="11879" y="5463"/>
                        <a:pt x="18653" y="23019"/>
                        <a:pt x="9160" y="33372"/>
                      </a:cubicBezTo>
                      <a:cubicBezTo>
                        <a:pt x="9160" y="33372"/>
                        <a:pt x="8921" y="33229"/>
                        <a:pt x="8921" y="33229"/>
                      </a:cubicBezTo>
                      <a:cubicBezTo>
                        <a:pt x="11473" y="24426"/>
                        <a:pt x="12285" y="14551"/>
                        <a:pt x="6655" y="6775"/>
                      </a:cubicBezTo>
                      <a:cubicBezTo>
                        <a:pt x="4913" y="4198"/>
                        <a:pt x="2624" y="2004"/>
                        <a:pt x="0" y="239"/>
                      </a:cubicBezTo>
                      <a:lnTo>
                        <a:pt x="143" y="0"/>
                      </a:lnTo>
                      <a:lnTo>
                        <a:pt x="143" y="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387" name="Google Shape;1387;p47"/>
              <p:cNvGrpSpPr/>
              <p:nvPr/>
            </p:nvGrpSpPr>
            <p:grpSpPr>
              <a:xfrm>
                <a:off x="7196496" y="553701"/>
                <a:ext cx="69912" cy="74130"/>
                <a:chOff x="7196496" y="553701"/>
                <a:chExt cx="69912" cy="74130"/>
              </a:xfrm>
            </p:grpSpPr>
            <p:sp>
              <p:nvSpPr>
                <p:cNvPr id="1388" name="Google Shape;1388;p47"/>
                <p:cNvSpPr/>
                <p:nvPr/>
              </p:nvSpPr>
              <p:spPr>
                <a:xfrm>
                  <a:off x="7196496" y="553701"/>
                  <a:ext cx="60540" cy="60532"/>
                </a:xfrm>
                <a:custGeom>
                  <a:rect b="b" l="l" r="r" t="t"/>
                  <a:pathLst>
                    <a:path extrusionOk="0" h="60532" w="60540">
                      <a:moveTo>
                        <a:pt x="43442" y="3025"/>
                      </a:moveTo>
                      <a:cubicBezTo>
                        <a:pt x="58494" y="10300"/>
                        <a:pt x="64791" y="28382"/>
                        <a:pt x="57516" y="43434"/>
                      </a:cubicBezTo>
                      <a:cubicBezTo>
                        <a:pt x="50240" y="58485"/>
                        <a:pt x="32159" y="64783"/>
                        <a:pt x="17108" y="57507"/>
                      </a:cubicBezTo>
                      <a:cubicBezTo>
                        <a:pt x="2056" y="50232"/>
                        <a:pt x="-4242" y="32151"/>
                        <a:pt x="3010" y="17099"/>
                      </a:cubicBezTo>
                      <a:cubicBezTo>
                        <a:pt x="10285" y="2047"/>
                        <a:pt x="28366" y="-4250"/>
                        <a:pt x="43418" y="3025"/>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89" name="Google Shape;1389;p47"/>
                <p:cNvSpPr/>
                <p:nvPr/>
              </p:nvSpPr>
              <p:spPr>
                <a:xfrm>
                  <a:off x="7198032" y="582083"/>
                  <a:ext cx="68376" cy="45748"/>
                </a:xfrm>
                <a:custGeom>
                  <a:rect b="b" l="l" r="r" t="t"/>
                  <a:pathLst>
                    <a:path extrusionOk="0" h="45748" w="68376">
                      <a:moveTo>
                        <a:pt x="60345" y="0"/>
                      </a:moveTo>
                      <a:cubicBezTo>
                        <a:pt x="69481" y="4914"/>
                        <a:pt x="71412" y="19560"/>
                        <a:pt x="63064" y="25786"/>
                      </a:cubicBezTo>
                      <a:cubicBezTo>
                        <a:pt x="59032" y="28649"/>
                        <a:pt x="53522" y="28291"/>
                        <a:pt x="49157" y="30008"/>
                      </a:cubicBezTo>
                      <a:cubicBezTo>
                        <a:pt x="45125" y="31487"/>
                        <a:pt x="42526" y="35018"/>
                        <a:pt x="39711" y="38119"/>
                      </a:cubicBezTo>
                      <a:cubicBezTo>
                        <a:pt x="38065" y="39979"/>
                        <a:pt x="36156" y="41768"/>
                        <a:pt x="33986" y="42985"/>
                      </a:cubicBezTo>
                      <a:cubicBezTo>
                        <a:pt x="29597" y="45299"/>
                        <a:pt x="24444" y="45871"/>
                        <a:pt x="19506" y="45728"/>
                      </a:cubicBezTo>
                      <a:cubicBezTo>
                        <a:pt x="9273" y="45227"/>
                        <a:pt x="638" y="35972"/>
                        <a:pt x="18" y="25834"/>
                      </a:cubicBezTo>
                      <a:cubicBezTo>
                        <a:pt x="-78" y="23210"/>
                        <a:pt x="185" y="20586"/>
                        <a:pt x="1402" y="17843"/>
                      </a:cubicBezTo>
                      <a:lnTo>
                        <a:pt x="3811" y="16459"/>
                      </a:lnTo>
                      <a:cubicBezTo>
                        <a:pt x="8534" y="16745"/>
                        <a:pt x="12160" y="16841"/>
                        <a:pt x="16191" y="16555"/>
                      </a:cubicBezTo>
                      <a:cubicBezTo>
                        <a:pt x="19865" y="16388"/>
                        <a:pt x="21820" y="15744"/>
                        <a:pt x="24373" y="16602"/>
                      </a:cubicBezTo>
                      <a:cubicBezTo>
                        <a:pt x="25709" y="17270"/>
                        <a:pt x="26686" y="18201"/>
                        <a:pt x="28046" y="19035"/>
                      </a:cubicBezTo>
                      <a:cubicBezTo>
                        <a:pt x="31911" y="20729"/>
                        <a:pt x="35441" y="25118"/>
                        <a:pt x="40116" y="24808"/>
                      </a:cubicBezTo>
                      <a:cubicBezTo>
                        <a:pt x="46485" y="24188"/>
                        <a:pt x="44935" y="16912"/>
                        <a:pt x="44028" y="12571"/>
                      </a:cubicBezTo>
                      <a:cubicBezTo>
                        <a:pt x="43909" y="11235"/>
                        <a:pt x="44124" y="10281"/>
                        <a:pt x="44911" y="9542"/>
                      </a:cubicBezTo>
                      <a:cubicBezTo>
                        <a:pt x="46700" y="7442"/>
                        <a:pt x="48799" y="6178"/>
                        <a:pt x="51423" y="4341"/>
                      </a:cubicBezTo>
                      <a:lnTo>
                        <a:pt x="57554" y="167"/>
                      </a:lnTo>
                      <a:lnTo>
                        <a:pt x="60321" y="0"/>
                      </a:lnTo>
                      <a:lnTo>
                        <a:pt x="60321" y="0"/>
                      </a:lnTo>
                      <a:close/>
                    </a:path>
                  </a:pathLst>
                </a:custGeom>
                <a:solidFill>
                  <a:srgbClr val="5C45A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90" name="Google Shape;1390;p47"/>
                <p:cNvSpPr/>
                <p:nvPr/>
              </p:nvSpPr>
              <p:spPr>
                <a:xfrm>
                  <a:off x="7204777" y="558294"/>
                  <a:ext cx="32631" cy="15153"/>
                </a:xfrm>
                <a:custGeom>
                  <a:rect b="b" l="l" r="r" t="t"/>
                  <a:pathLst>
                    <a:path extrusionOk="0" h="15153" w="32631">
                      <a:moveTo>
                        <a:pt x="0" y="15058"/>
                      </a:moveTo>
                      <a:cubicBezTo>
                        <a:pt x="4604" y="2964"/>
                        <a:pt x="21635" y="-5051"/>
                        <a:pt x="32632" y="3680"/>
                      </a:cubicBezTo>
                      <a:lnTo>
                        <a:pt x="32513" y="3919"/>
                      </a:lnTo>
                      <a:cubicBezTo>
                        <a:pt x="23544" y="2010"/>
                        <a:pt x="13644" y="1915"/>
                        <a:pt x="6297" y="8045"/>
                      </a:cubicBezTo>
                      <a:cubicBezTo>
                        <a:pt x="3864" y="9954"/>
                        <a:pt x="1837" y="12411"/>
                        <a:pt x="238" y="15154"/>
                      </a:cubicBezTo>
                      <a:lnTo>
                        <a:pt x="0" y="15034"/>
                      </a:lnTo>
                      <a:lnTo>
                        <a:pt x="0" y="15034"/>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391" name="Google Shape;1391;p47"/>
              <p:cNvGrpSpPr/>
              <p:nvPr/>
            </p:nvGrpSpPr>
            <p:grpSpPr>
              <a:xfrm>
                <a:off x="7238257" y="584624"/>
                <a:ext cx="60515" cy="60515"/>
                <a:chOff x="7238257" y="584624"/>
                <a:chExt cx="60515" cy="60515"/>
              </a:xfrm>
            </p:grpSpPr>
            <p:sp>
              <p:nvSpPr>
                <p:cNvPr id="1392" name="Google Shape;1392;p47"/>
                <p:cNvSpPr/>
                <p:nvPr/>
              </p:nvSpPr>
              <p:spPr>
                <a:xfrm>
                  <a:off x="7238257" y="584624"/>
                  <a:ext cx="60515" cy="60515"/>
                </a:xfrm>
                <a:custGeom>
                  <a:rect b="b" l="l" r="r" t="t"/>
                  <a:pathLst>
                    <a:path extrusionOk="0" h="60515" w="60515">
                      <a:moveTo>
                        <a:pt x="4734" y="46502"/>
                      </a:moveTo>
                      <a:cubicBezTo>
                        <a:pt x="-4235" y="32405"/>
                        <a:pt x="-85" y="13703"/>
                        <a:pt x="14013" y="4734"/>
                      </a:cubicBezTo>
                      <a:cubicBezTo>
                        <a:pt x="28110" y="-4235"/>
                        <a:pt x="46812" y="-85"/>
                        <a:pt x="55781" y="14013"/>
                      </a:cubicBezTo>
                      <a:cubicBezTo>
                        <a:pt x="64750" y="28111"/>
                        <a:pt x="60600" y="46812"/>
                        <a:pt x="46502" y="55781"/>
                      </a:cubicBezTo>
                      <a:cubicBezTo>
                        <a:pt x="32404" y="64750"/>
                        <a:pt x="13703" y="60600"/>
                        <a:pt x="4734" y="46502"/>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93" name="Google Shape;1393;p47"/>
                <p:cNvSpPr/>
                <p:nvPr/>
              </p:nvSpPr>
              <p:spPr>
                <a:xfrm>
                  <a:off x="7247905" y="627882"/>
                  <a:ext cx="33729" cy="12210"/>
                </a:xfrm>
                <a:custGeom>
                  <a:rect b="b" l="l" r="r" t="t"/>
                  <a:pathLst>
                    <a:path extrusionOk="0" h="12210" w="33729">
                      <a:moveTo>
                        <a:pt x="33730" y="7633"/>
                      </a:moveTo>
                      <a:cubicBezTo>
                        <a:pt x="23449" y="15505"/>
                        <a:pt x="4747" y="13358"/>
                        <a:pt x="0" y="143"/>
                      </a:cubicBezTo>
                      <a:lnTo>
                        <a:pt x="239" y="0"/>
                      </a:lnTo>
                      <a:cubicBezTo>
                        <a:pt x="6846" y="6345"/>
                        <a:pt x="15219" y="11641"/>
                        <a:pt x="24713" y="10281"/>
                      </a:cubicBezTo>
                      <a:cubicBezTo>
                        <a:pt x="27790" y="9923"/>
                        <a:pt x="30820" y="8921"/>
                        <a:pt x="33586" y="7419"/>
                      </a:cubicBezTo>
                      <a:lnTo>
                        <a:pt x="33730" y="7657"/>
                      </a:lnTo>
                      <a:lnTo>
                        <a:pt x="33730" y="7657"/>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394" name="Google Shape;1394;p47"/>
              <p:cNvGrpSpPr/>
              <p:nvPr/>
            </p:nvGrpSpPr>
            <p:grpSpPr>
              <a:xfrm>
                <a:off x="7287420" y="577993"/>
                <a:ext cx="60515" cy="60515"/>
                <a:chOff x="7287420" y="577993"/>
                <a:chExt cx="60515" cy="60515"/>
              </a:xfrm>
            </p:grpSpPr>
            <p:sp>
              <p:nvSpPr>
                <p:cNvPr id="1395" name="Google Shape;1395;p47"/>
                <p:cNvSpPr/>
                <p:nvPr/>
              </p:nvSpPr>
              <p:spPr>
                <a:xfrm>
                  <a:off x="7287420" y="577993"/>
                  <a:ext cx="60515" cy="60515"/>
                </a:xfrm>
                <a:custGeom>
                  <a:rect b="b" l="l" r="r" t="t"/>
                  <a:pathLst>
                    <a:path extrusionOk="0" h="60515" w="60515">
                      <a:moveTo>
                        <a:pt x="4734" y="46502"/>
                      </a:moveTo>
                      <a:cubicBezTo>
                        <a:pt x="-4235" y="32405"/>
                        <a:pt x="-85" y="13703"/>
                        <a:pt x="14013" y="4734"/>
                      </a:cubicBezTo>
                      <a:cubicBezTo>
                        <a:pt x="28111" y="-4235"/>
                        <a:pt x="46813" y="-85"/>
                        <a:pt x="55782" y="14013"/>
                      </a:cubicBezTo>
                      <a:cubicBezTo>
                        <a:pt x="64751" y="28111"/>
                        <a:pt x="60600" y="46812"/>
                        <a:pt x="46502" y="55781"/>
                      </a:cubicBezTo>
                      <a:cubicBezTo>
                        <a:pt x="32405" y="64750"/>
                        <a:pt x="13703" y="60600"/>
                        <a:pt x="4734" y="46502"/>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96" name="Google Shape;1396;p47"/>
                <p:cNvSpPr/>
                <p:nvPr/>
              </p:nvSpPr>
              <p:spPr>
                <a:xfrm>
                  <a:off x="7297068" y="621227"/>
                  <a:ext cx="33729" cy="12210"/>
                </a:xfrm>
                <a:custGeom>
                  <a:rect b="b" l="l" r="r" t="t"/>
                  <a:pathLst>
                    <a:path extrusionOk="0" h="12210" w="33729">
                      <a:moveTo>
                        <a:pt x="33729" y="7633"/>
                      </a:moveTo>
                      <a:cubicBezTo>
                        <a:pt x="23449" y="15505"/>
                        <a:pt x="4747" y="13358"/>
                        <a:pt x="0" y="143"/>
                      </a:cubicBezTo>
                      <a:lnTo>
                        <a:pt x="239" y="0"/>
                      </a:lnTo>
                      <a:cubicBezTo>
                        <a:pt x="6846" y="6345"/>
                        <a:pt x="15242" y="11641"/>
                        <a:pt x="24713" y="10281"/>
                      </a:cubicBezTo>
                      <a:cubicBezTo>
                        <a:pt x="27790" y="9923"/>
                        <a:pt x="30819" y="8921"/>
                        <a:pt x="33586" y="7419"/>
                      </a:cubicBezTo>
                      <a:lnTo>
                        <a:pt x="33729" y="7657"/>
                      </a:lnTo>
                      <a:lnTo>
                        <a:pt x="33729" y="7657"/>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397" name="Google Shape;1397;p47"/>
              <p:cNvGrpSpPr/>
              <p:nvPr/>
            </p:nvGrpSpPr>
            <p:grpSpPr>
              <a:xfrm>
                <a:off x="7194890" y="617304"/>
                <a:ext cx="60515" cy="60515"/>
                <a:chOff x="7194890" y="617304"/>
                <a:chExt cx="60515" cy="60515"/>
              </a:xfrm>
            </p:grpSpPr>
            <p:sp>
              <p:nvSpPr>
                <p:cNvPr id="1398" name="Google Shape;1398;p47"/>
                <p:cNvSpPr/>
                <p:nvPr/>
              </p:nvSpPr>
              <p:spPr>
                <a:xfrm>
                  <a:off x="7194890" y="617304"/>
                  <a:ext cx="60515" cy="60515"/>
                </a:xfrm>
                <a:custGeom>
                  <a:rect b="b" l="l" r="r" t="t"/>
                  <a:pathLst>
                    <a:path extrusionOk="0" h="60515" w="60515">
                      <a:moveTo>
                        <a:pt x="4734" y="46502"/>
                      </a:moveTo>
                      <a:cubicBezTo>
                        <a:pt x="-4235" y="32404"/>
                        <a:pt x="-85" y="13703"/>
                        <a:pt x="14013" y="4734"/>
                      </a:cubicBezTo>
                      <a:cubicBezTo>
                        <a:pt x="28111" y="-4235"/>
                        <a:pt x="46813" y="-85"/>
                        <a:pt x="55782" y="14013"/>
                      </a:cubicBezTo>
                      <a:cubicBezTo>
                        <a:pt x="64751" y="28111"/>
                        <a:pt x="60600" y="46812"/>
                        <a:pt x="46502" y="55781"/>
                      </a:cubicBezTo>
                      <a:cubicBezTo>
                        <a:pt x="32405" y="64750"/>
                        <a:pt x="13703" y="60600"/>
                        <a:pt x="4734" y="46502"/>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99" name="Google Shape;1399;p47"/>
                <p:cNvSpPr/>
                <p:nvPr/>
              </p:nvSpPr>
              <p:spPr>
                <a:xfrm>
                  <a:off x="7204539" y="660562"/>
                  <a:ext cx="33729" cy="12210"/>
                </a:xfrm>
                <a:custGeom>
                  <a:rect b="b" l="l" r="r" t="t"/>
                  <a:pathLst>
                    <a:path extrusionOk="0" h="12210" w="33729">
                      <a:moveTo>
                        <a:pt x="33730" y="7633"/>
                      </a:moveTo>
                      <a:cubicBezTo>
                        <a:pt x="23449" y="15505"/>
                        <a:pt x="4747" y="13358"/>
                        <a:pt x="0" y="143"/>
                      </a:cubicBezTo>
                      <a:lnTo>
                        <a:pt x="239" y="0"/>
                      </a:lnTo>
                      <a:cubicBezTo>
                        <a:pt x="6846" y="6345"/>
                        <a:pt x="15219" y="11641"/>
                        <a:pt x="24713" y="10281"/>
                      </a:cubicBezTo>
                      <a:cubicBezTo>
                        <a:pt x="27790" y="9923"/>
                        <a:pt x="30819" y="8921"/>
                        <a:pt x="33586" y="7419"/>
                      </a:cubicBezTo>
                      <a:lnTo>
                        <a:pt x="33730" y="7657"/>
                      </a:lnTo>
                      <a:lnTo>
                        <a:pt x="33730" y="7657"/>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1400" name="Google Shape;1400;p47"/>
              <p:cNvSpPr/>
              <p:nvPr/>
            </p:nvSpPr>
            <p:spPr>
              <a:xfrm>
                <a:off x="7288671" y="431948"/>
                <a:ext cx="111731" cy="75357"/>
              </a:xfrm>
              <a:custGeom>
                <a:rect b="b" l="l" r="r" t="t"/>
                <a:pathLst>
                  <a:path extrusionOk="0" h="75357" w="111731">
                    <a:moveTo>
                      <a:pt x="0" y="73348"/>
                    </a:moveTo>
                    <a:cubicBezTo>
                      <a:pt x="5701" y="66884"/>
                      <a:pt x="11831" y="61493"/>
                      <a:pt x="18439" y="56174"/>
                    </a:cubicBezTo>
                    <a:cubicBezTo>
                      <a:pt x="22637" y="52548"/>
                      <a:pt x="27742" y="50377"/>
                      <a:pt x="32775" y="48135"/>
                    </a:cubicBezTo>
                    <a:cubicBezTo>
                      <a:pt x="37999" y="45797"/>
                      <a:pt x="42436" y="42171"/>
                      <a:pt x="45466" y="37329"/>
                    </a:cubicBezTo>
                    <a:cubicBezTo>
                      <a:pt x="48352" y="33155"/>
                      <a:pt x="49664" y="28121"/>
                      <a:pt x="51906" y="23518"/>
                    </a:cubicBezTo>
                    <a:cubicBezTo>
                      <a:pt x="55222" y="17053"/>
                      <a:pt x="60207" y="11591"/>
                      <a:pt x="66004" y="7130"/>
                    </a:cubicBezTo>
                    <a:cubicBezTo>
                      <a:pt x="79147" y="-3079"/>
                      <a:pt x="100735" y="-2626"/>
                      <a:pt x="111732" y="10446"/>
                    </a:cubicBezTo>
                    <a:lnTo>
                      <a:pt x="110945" y="11925"/>
                    </a:lnTo>
                    <a:cubicBezTo>
                      <a:pt x="104862" y="12163"/>
                      <a:pt x="99542" y="12831"/>
                      <a:pt x="94724" y="13952"/>
                    </a:cubicBezTo>
                    <a:cubicBezTo>
                      <a:pt x="90072" y="15026"/>
                      <a:pt x="85850" y="16695"/>
                      <a:pt x="81652" y="18699"/>
                    </a:cubicBezTo>
                    <a:cubicBezTo>
                      <a:pt x="77406" y="20727"/>
                      <a:pt x="73255" y="22730"/>
                      <a:pt x="69320" y="25450"/>
                    </a:cubicBezTo>
                    <a:cubicBezTo>
                      <a:pt x="60684" y="32248"/>
                      <a:pt x="50833" y="38522"/>
                      <a:pt x="43891" y="47300"/>
                    </a:cubicBezTo>
                    <a:cubicBezTo>
                      <a:pt x="40337" y="51856"/>
                      <a:pt x="37856" y="57772"/>
                      <a:pt x="33920" y="62447"/>
                    </a:cubicBezTo>
                    <a:cubicBezTo>
                      <a:pt x="28911" y="68172"/>
                      <a:pt x="21826" y="71726"/>
                      <a:pt x="14599" y="73921"/>
                    </a:cubicBezTo>
                    <a:cubicBezTo>
                      <a:pt x="9995" y="75185"/>
                      <a:pt x="5415" y="75853"/>
                      <a:pt x="501" y="74923"/>
                    </a:cubicBezTo>
                    <a:lnTo>
                      <a:pt x="48" y="73325"/>
                    </a:lnTo>
                    <a:lnTo>
                      <a:pt x="48" y="7332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01" name="Google Shape;1401;p47"/>
              <p:cNvSpPr/>
              <p:nvPr/>
            </p:nvSpPr>
            <p:spPr>
              <a:xfrm>
                <a:off x="7331330" y="474144"/>
                <a:ext cx="20553" cy="41223"/>
              </a:xfrm>
              <a:custGeom>
                <a:rect b="b" l="l" r="r" t="t"/>
                <a:pathLst>
                  <a:path extrusionOk="0" h="41223" w="20553">
                    <a:moveTo>
                      <a:pt x="3093" y="0"/>
                    </a:moveTo>
                    <a:cubicBezTo>
                      <a:pt x="4786" y="3507"/>
                      <a:pt x="6385" y="6965"/>
                      <a:pt x="8150" y="10257"/>
                    </a:cubicBezTo>
                    <a:cubicBezTo>
                      <a:pt x="10845" y="15028"/>
                      <a:pt x="12801" y="19918"/>
                      <a:pt x="16737" y="23568"/>
                    </a:cubicBezTo>
                    <a:cubicBezTo>
                      <a:pt x="20793" y="27957"/>
                      <a:pt x="19004" y="32751"/>
                      <a:pt x="20554" y="38715"/>
                    </a:cubicBezTo>
                    <a:lnTo>
                      <a:pt x="19886" y="40242"/>
                    </a:lnTo>
                    <a:cubicBezTo>
                      <a:pt x="14614" y="42698"/>
                      <a:pt x="8818" y="40194"/>
                      <a:pt x="5120" y="36616"/>
                    </a:cubicBezTo>
                    <a:cubicBezTo>
                      <a:pt x="1566" y="33395"/>
                      <a:pt x="1590" y="28434"/>
                      <a:pt x="898" y="24188"/>
                    </a:cubicBezTo>
                    <a:cubicBezTo>
                      <a:pt x="135" y="20085"/>
                      <a:pt x="-103" y="16030"/>
                      <a:pt x="39" y="12022"/>
                    </a:cubicBezTo>
                    <a:cubicBezTo>
                      <a:pt x="206" y="8015"/>
                      <a:pt x="564" y="4079"/>
                      <a:pt x="1471" y="143"/>
                    </a:cubicBezTo>
                    <a:lnTo>
                      <a:pt x="3140" y="0"/>
                    </a:lnTo>
                    <a:lnTo>
                      <a:pt x="3140" y="0"/>
                    </a:lnTo>
                    <a:close/>
                  </a:path>
                </a:pathLst>
              </a:custGeom>
              <a:solidFill>
                <a:srgbClr val="96A93D"/>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02" name="Google Shape;1402;p47"/>
              <p:cNvSpPr/>
              <p:nvPr/>
            </p:nvSpPr>
            <p:spPr>
              <a:xfrm>
                <a:off x="7261291" y="420612"/>
                <a:ext cx="84932" cy="49295"/>
              </a:xfrm>
              <a:custGeom>
                <a:rect b="b" l="l" r="r" t="t"/>
                <a:pathLst>
                  <a:path extrusionOk="0" h="49295" w="84932">
                    <a:moveTo>
                      <a:pt x="84933" y="37952"/>
                    </a:moveTo>
                    <a:cubicBezTo>
                      <a:pt x="72982" y="46897"/>
                      <a:pt x="55139" y="53958"/>
                      <a:pt x="41089" y="45489"/>
                    </a:cubicBezTo>
                    <a:cubicBezTo>
                      <a:pt x="33027" y="40146"/>
                      <a:pt x="27421" y="30533"/>
                      <a:pt x="26681" y="20920"/>
                    </a:cubicBezTo>
                    <a:cubicBezTo>
                      <a:pt x="26085" y="12881"/>
                      <a:pt x="31905" y="4938"/>
                      <a:pt x="39992" y="3578"/>
                    </a:cubicBezTo>
                    <a:cubicBezTo>
                      <a:pt x="44095" y="2743"/>
                      <a:pt x="48746" y="4222"/>
                      <a:pt x="51346" y="7609"/>
                    </a:cubicBezTo>
                    <a:cubicBezTo>
                      <a:pt x="54638" y="11712"/>
                      <a:pt x="50011" y="16531"/>
                      <a:pt x="46647" y="18630"/>
                    </a:cubicBezTo>
                    <a:cubicBezTo>
                      <a:pt x="33552" y="27337"/>
                      <a:pt x="5523" y="31225"/>
                      <a:pt x="538" y="11617"/>
                    </a:cubicBezTo>
                    <a:cubicBezTo>
                      <a:pt x="-345" y="7729"/>
                      <a:pt x="-35" y="3769"/>
                      <a:pt x="705" y="0"/>
                    </a:cubicBezTo>
                    <a:lnTo>
                      <a:pt x="991" y="48"/>
                    </a:lnTo>
                    <a:cubicBezTo>
                      <a:pt x="299" y="7275"/>
                      <a:pt x="1659" y="15744"/>
                      <a:pt x="8266" y="19751"/>
                    </a:cubicBezTo>
                    <a:cubicBezTo>
                      <a:pt x="17927" y="25357"/>
                      <a:pt x="30379" y="22828"/>
                      <a:pt x="40254" y="18892"/>
                    </a:cubicBezTo>
                    <a:cubicBezTo>
                      <a:pt x="43379" y="17509"/>
                      <a:pt x="52038" y="13287"/>
                      <a:pt x="49390" y="9088"/>
                    </a:cubicBezTo>
                    <a:cubicBezTo>
                      <a:pt x="43427" y="1312"/>
                      <a:pt x="30570" y="6846"/>
                      <a:pt x="28256" y="15386"/>
                    </a:cubicBezTo>
                    <a:cubicBezTo>
                      <a:pt x="25036" y="26025"/>
                      <a:pt x="33265" y="38309"/>
                      <a:pt x="42258" y="43510"/>
                    </a:cubicBezTo>
                    <a:cubicBezTo>
                      <a:pt x="52205" y="49187"/>
                      <a:pt x="64394" y="46778"/>
                      <a:pt x="74485" y="42722"/>
                    </a:cubicBezTo>
                    <a:cubicBezTo>
                      <a:pt x="77991" y="41291"/>
                      <a:pt x="81450" y="39645"/>
                      <a:pt x="84742" y="37737"/>
                    </a:cubicBezTo>
                    <a:lnTo>
                      <a:pt x="84909" y="37952"/>
                    </a:lnTo>
                    <a:lnTo>
                      <a:pt x="84909" y="37952"/>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nvGrpSpPr>
          <p:cNvPr id="1403" name="Google Shape;1403;p47"/>
          <p:cNvGrpSpPr/>
          <p:nvPr/>
        </p:nvGrpSpPr>
        <p:grpSpPr>
          <a:xfrm>
            <a:off x="407915" y="3646072"/>
            <a:ext cx="610615" cy="816067"/>
            <a:chOff x="7382255" y="210400"/>
            <a:chExt cx="889590" cy="1188909"/>
          </a:xfrm>
        </p:grpSpPr>
        <p:sp>
          <p:nvSpPr>
            <p:cNvPr id="1404" name="Google Shape;1404;p47"/>
            <p:cNvSpPr/>
            <p:nvPr/>
          </p:nvSpPr>
          <p:spPr>
            <a:xfrm>
              <a:off x="7382255" y="210400"/>
              <a:ext cx="889590" cy="1188909"/>
            </a:xfrm>
            <a:custGeom>
              <a:rect b="b" l="l" r="r" t="t"/>
              <a:pathLst>
                <a:path extrusionOk="0" h="193240" w="144590">
                  <a:moveTo>
                    <a:pt x="130180" y="1956"/>
                  </a:moveTo>
                  <a:cubicBezTo>
                    <a:pt x="127127" y="644"/>
                    <a:pt x="123906" y="0"/>
                    <a:pt x="120710" y="0"/>
                  </a:cubicBezTo>
                  <a:cubicBezTo>
                    <a:pt x="114627" y="0"/>
                    <a:pt x="108640" y="2314"/>
                    <a:pt x="104108" y="6727"/>
                  </a:cubicBezTo>
                  <a:lnTo>
                    <a:pt x="7261" y="100616"/>
                  </a:lnTo>
                  <a:cubicBezTo>
                    <a:pt x="1202" y="106484"/>
                    <a:pt x="-1303" y="115095"/>
                    <a:pt x="653" y="123301"/>
                  </a:cubicBezTo>
                  <a:cubicBezTo>
                    <a:pt x="2371" y="130529"/>
                    <a:pt x="5567" y="137446"/>
                    <a:pt x="10386" y="144435"/>
                  </a:cubicBezTo>
                  <a:cubicBezTo>
                    <a:pt x="10505" y="144626"/>
                    <a:pt x="10624" y="144793"/>
                    <a:pt x="10767" y="144960"/>
                  </a:cubicBezTo>
                  <a:cubicBezTo>
                    <a:pt x="14703" y="150375"/>
                    <a:pt x="19068" y="155003"/>
                    <a:pt x="23815" y="158843"/>
                  </a:cubicBezTo>
                  <a:cubicBezTo>
                    <a:pt x="26583" y="161920"/>
                    <a:pt x="30137" y="164306"/>
                    <a:pt x="34168" y="165665"/>
                  </a:cubicBezTo>
                  <a:cubicBezTo>
                    <a:pt x="38533" y="167979"/>
                    <a:pt x="43161" y="169935"/>
                    <a:pt x="47956" y="171510"/>
                  </a:cubicBezTo>
                  <a:cubicBezTo>
                    <a:pt x="51820" y="176638"/>
                    <a:pt x="57736" y="180192"/>
                    <a:pt x="64510" y="180956"/>
                  </a:cubicBezTo>
                  <a:cubicBezTo>
                    <a:pt x="65416" y="181051"/>
                    <a:pt x="66299" y="181099"/>
                    <a:pt x="67182" y="181099"/>
                  </a:cubicBezTo>
                  <a:cubicBezTo>
                    <a:pt x="67540" y="181099"/>
                    <a:pt x="67873" y="181099"/>
                    <a:pt x="68208" y="181099"/>
                  </a:cubicBezTo>
                  <a:cubicBezTo>
                    <a:pt x="71857" y="187563"/>
                    <a:pt x="78465" y="192191"/>
                    <a:pt x="86312" y="193074"/>
                  </a:cubicBezTo>
                  <a:lnTo>
                    <a:pt x="86456" y="193074"/>
                  </a:lnTo>
                  <a:cubicBezTo>
                    <a:pt x="87362" y="193193"/>
                    <a:pt x="88245" y="193241"/>
                    <a:pt x="89152" y="193241"/>
                  </a:cubicBezTo>
                  <a:cubicBezTo>
                    <a:pt x="95163" y="193241"/>
                    <a:pt x="100840" y="190974"/>
                    <a:pt x="105157" y="187062"/>
                  </a:cubicBezTo>
                  <a:cubicBezTo>
                    <a:pt x="105539" y="187062"/>
                    <a:pt x="105897" y="187015"/>
                    <a:pt x="106302" y="186991"/>
                  </a:cubicBezTo>
                  <a:cubicBezTo>
                    <a:pt x="106612" y="186991"/>
                    <a:pt x="106899" y="186943"/>
                    <a:pt x="107208" y="186919"/>
                  </a:cubicBezTo>
                  <a:cubicBezTo>
                    <a:pt x="116607" y="185989"/>
                    <a:pt x="124598" y="183317"/>
                    <a:pt x="131611" y="178761"/>
                  </a:cubicBezTo>
                  <a:cubicBezTo>
                    <a:pt x="138290" y="174444"/>
                    <a:pt x="142369" y="167049"/>
                    <a:pt x="142489" y="159082"/>
                  </a:cubicBezTo>
                  <a:lnTo>
                    <a:pt x="144588" y="24212"/>
                  </a:lnTo>
                  <a:cubicBezTo>
                    <a:pt x="144731" y="14575"/>
                    <a:pt x="139054" y="5773"/>
                    <a:pt x="130204" y="1956"/>
                  </a:cubicBezTo>
                  <a:close/>
                </a:path>
              </a:pathLst>
            </a:custGeom>
            <a:solidFill>
              <a:srgbClr val="FFFEFF"/>
            </a:solidFill>
            <a:ln>
              <a:noFill/>
            </a:ln>
            <a:effectLst>
              <a:outerShdw rotWithShape="0" algn="bl" dir="5100000" dist="47625">
                <a:schemeClr val="dk1">
                  <a:alpha val="15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405" name="Google Shape;1405;p47"/>
            <p:cNvGrpSpPr/>
            <p:nvPr/>
          </p:nvGrpSpPr>
          <p:grpSpPr>
            <a:xfrm>
              <a:off x="7514246" y="356595"/>
              <a:ext cx="592493" cy="857184"/>
              <a:chOff x="8493866" y="1122612"/>
              <a:chExt cx="96298" cy="139296"/>
            </a:xfrm>
          </p:grpSpPr>
          <p:sp>
            <p:nvSpPr>
              <p:cNvPr id="1406" name="Google Shape;1406;p47"/>
              <p:cNvSpPr/>
              <p:nvPr/>
            </p:nvSpPr>
            <p:spPr>
              <a:xfrm>
                <a:off x="8493866" y="1122612"/>
                <a:ext cx="96298" cy="134106"/>
              </a:xfrm>
              <a:custGeom>
                <a:rect b="b" l="l" r="r" t="t"/>
                <a:pathLst>
                  <a:path extrusionOk="0" h="134106" w="96298">
                    <a:moveTo>
                      <a:pt x="94199" y="134107"/>
                    </a:moveTo>
                    <a:cubicBezTo>
                      <a:pt x="59874" y="133558"/>
                      <a:pt x="25762" y="119938"/>
                      <a:pt x="0" y="93340"/>
                    </a:cubicBezTo>
                    <a:lnTo>
                      <a:pt x="96299" y="0"/>
                    </a:lnTo>
                    <a:lnTo>
                      <a:pt x="94199" y="134107"/>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407" name="Google Shape;1407;p47"/>
              <p:cNvGrpSpPr/>
              <p:nvPr/>
            </p:nvGrpSpPr>
            <p:grpSpPr>
              <a:xfrm>
                <a:off x="8514785" y="1196751"/>
                <a:ext cx="55223" cy="65157"/>
                <a:chOff x="8514785" y="1196751"/>
                <a:chExt cx="55223" cy="65157"/>
              </a:xfrm>
            </p:grpSpPr>
            <p:sp>
              <p:nvSpPr>
                <p:cNvPr id="1408" name="Google Shape;1408;p47"/>
                <p:cNvSpPr/>
                <p:nvPr/>
              </p:nvSpPr>
              <p:spPr>
                <a:xfrm>
                  <a:off x="8558367" y="1223085"/>
                  <a:ext cx="11641" cy="38823"/>
                </a:xfrm>
                <a:custGeom>
                  <a:rect b="b" l="l" r="r" t="t"/>
                  <a:pathLst>
                    <a:path extrusionOk="0" h="45012" w="11641">
                      <a:moveTo>
                        <a:pt x="11641" y="48"/>
                      </a:moveTo>
                      <a:cubicBezTo>
                        <a:pt x="11736" y="5224"/>
                        <a:pt x="2696" y="4914"/>
                        <a:pt x="5487" y="10901"/>
                      </a:cubicBezTo>
                      <a:cubicBezTo>
                        <a:pt x="6298" y="12356"/>
                        <a:pt x="7968" y="13549"/>
                        <a:pt x="8898" y="15052"/>
                      </a:cubicBezTo>
                      <a:cubicBezTo>
                        <a:pt x="10019" y="16650"/>
                        <a:pt x="10019" y="18869"/>
                        <a:pt x="8898" y="20491"/>
                      </a:cubicBezTo>
                      <a:cubicBezTo>
                        <a:pt x="7514" y="22470"/>
                        <a:pt x="4771" y="23210"/>
                        <a:pt x="3459" y="25094"/>
                      </a:cubicBezTo>
                      <a:cubicBezTo>
                        <a:pt x="454" y="30652"/>
                        <a:pt x="9804" y="31201"/>
                        <a:pt x="7944" y="37498"/>
                      </a:cubicBezTo>
                      <a:cubicBezTo>
                        <a:pt x="7085" y="40528"/>
                        <a:pt x="3507" y="41029"/>
                        <a:pt x="1455" y="42818"/>
                      </a:cubicBezTo>
                      <a:cubicBezTo>
                        <a:pt x="1026" y="43176"/>
                        <a:pt x="668" y="43677"/>
                        <a:pt x="454" y="44177"/>
                      </a:cubicBezTo>
                      <a:cubicBezTo>
                        <a:pt x="334" y="44440"/>
                        <a:pt x="263" y="44726"/>
                        <a:pt x="168" y="45012"/>
                      </a:cubicBezTo>
                      <a:lnTo>
                        <a:pt x="0" y="45012"/>
                      </a:lnTo>
                      <a:cubicBezTo>
                        <a:pt x="-71" y="40218"/>
                        <a:pt x="7658" y="40242"/>
                        <a:pt x="6465" y="35232"/>
                      </a:cubicBezTo>
                      <a:cubicBezTo>
                        <a:pt x="5535" y="32537"/>
                        <a:pt x="2147" y="31439"/>
                        <a:pt x="1527" y="28338"/>
                      </a:cubicBezTo>
                      <a:cubicBezTo>
                        <a:pt x="907" y="25261"/>
                        <a:pt x="3054" y="23210"/>
                        <a:pt x="5583" y="22137"/>
                      </a:cubicBezTo>
                      <a:cubicBezTo>
                        <a:pt x="7801" y="21158"/>
                        <a:pt x="9709" y="19536"/>
                        <a:pt x="9113" y="16912"/>
                      </a:cubicBezTo>
                      <a:cubicBezTo>
                        <a:pt x="8397" y="14479"/>
                        <a:pt x="5773" y="13668"/>
                        <a:pt x="4342" y="11569"/>
                      </a:cubicBezTo>
                      <a:cubicBezTo>
                        <a:pt x="3531" y="10424"/>
                        <a:pt x="3340" y="8897"/>
                        <a:pt x="3722" y="7538"/>
                      </a:cubicBezTo>
                      <a:cubicBezTo>
                        <a:pt x="4771" y="3530"/>
                        <a:pt x="10496" y="3984"/>
                        <a:pt x="11450" y="0"/>
                      </a:cubicBezTo>
                      <a:lnTo>
                        <a:pt x="11617" y="0"/>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09" name="Google Shape;1409;p47"/>
                <p:cNvSpPr/>
                <p:nvPr/>
              </p:nvSpPr>
              <p:spPr>
                <a:xfrm>
                  <a:off x="8536372" y="1210966"/>
                  <a:ext cx="11641" cy="38823"/>
                </a:xfrm>
                <a:custGeom>
                  <a:rect b="b" l="l" r="r" t="t"/>
                  <a:pathLst>
                    <a:path extrusionOk="0" h="45012" w="11641">
                      <a:moveTo>
                        <a:pt x="11641" y="48"/>
                      </a:moveTo>
                      <a:cubicBezTo>
                        <a:pt x="11736" y="5224"/>
                        <a:pt x="2696" y="4914"/>
                        <a:pt x="5487" y="10901"/>
                      </a:cubicBezTo>
                      <a:cubicBezTo>
                        <a:pt x="6298" y="12356"/>
                        <a:pt x="7967" y="13549"/>
                        <a:pt x="8898" y="15052"/>
                      </a:cubicBezTo>
                      <a:cubicBezTo>
                        <a:pt x="10019" y="16650"/>
                        <a:pt x="10019" y="18868"/>
                        <a:pt x="8898" y="20491"/>
                      </a:cubicBezTo>
                      <a:cubicBezTo>
                        <a:pt x="7514" y="22470"/>
                        <a:pt x="4771" y="23210"/>
                        <a:pt x="3459" y="25094"/>
                      </a:cubicBezTo>
                      <a:cubicBezTo>
                        <a:pt x="454" y="30652"/>
                        <a:pt x="9804" y="31201"/>
                        <a:pt x="7943" y="37498"/>
                      </a:cubicBezTo>
                      <a:cubicBezTo>
                        <a:pt x="7085" y="40528"/>
                        <a:pt x="3507" y="41029"/>
                        <a:pt x="1455" y="42818"/>
                      </a:cubicBezTo>
                      <a:cubicBezTo>
                        <a:pt x="1026" y="43176"/>
                        <a:pt x="668" y="43676"/>
                        <a:pt x="454" y="44177"/>
                      </a:cubicBezTo>
                      <a:cubicBezTo>
                        <a:pt x="334" y="44440"/>
                        <a:pt x="263" y="44726"/>
                        <a:pt x="168" y="45012"/>
                      </a:cubicBezTo>
                      <a:lnTo>
                        <a:pt x="0" y="45012"/>
                      </a:lnTo>
                      <a:cubicBezTo>
                        <a:pt x="-71" y="40218"/>
                        <a:pt x="7658" y="40242"/>
                        <a:pt x="6465" y="35232"/>
                      </a:cubicBezTo>
                      <a:cubicBezTo>
                        <a:pt x="5535" y="32537"/>
                        <a:pt x="2147" y="31440"/>
                        <a:pt x="1527" y="28338"/>
                      </a:cubicBezTo>
                      <a:cubicBezTo>
                        <a:pt x="907" y="25261"/>
                        <a:pt x="3054" y="23210"/>
                        <a:pt x="5582" y="22136"/>
                      </a:cubicBezTo>
                      <a:cubicBezTo>
                        <a:pt x="7801" y="21158"/>
                        <a:pt x="9709" y="19536"/>
                        <a:pt x="9113" y="16912"/>
                      </a:cubicBezTo>
                      <a:cubicBezTo>
                        <a:pt x="8397" y="14479"/>
                        <a:pt x="5773" y="13668"/>
                        <a:pt x="4342" y="11569"/>
                      </a:cubicBezTo>
                      <a:cubicBezTo>
                        <a:pt x="3531" y="10424"/>
                        <a:pt x="3340" y="8898"/>
                        <a:pt x="3722" y="7538"/>
                      </a:cubicBezTo>
                      <a:cubicBezTo>
                        <a:pt x="4771" y="3530"/>
                        <a:pt x="10496" y="3984"/>
                        <a:pt x="11450" y="0"/>
                      </a:cubicBezTo>
                      <a:lnTo>
                        <a:pt x="11617" y="0"/>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10" name="Google Shape;1410;p47"/>
                <p:cNvSpPr/>
                <p:nvPr/>
              </p:nvSpPr>
              <p:spPr>
                <a:xfrm>
                  <a:off x="8514785" y="1196751"/>
                  <a:ext cx="7858" cy="38823"/>
                </a:xfrm>
                <a:custGeom>
                  <a:rect b="b" l="l" r="r" t="t"/>
                  <a:pathLst>
                    <a:path extrusionOk="0" h="45012" w="11642">
                      <a:moveTo>
                        <a:pt x="11642" y="48"/>
                      </a:moveTo>
                      <a:cubicBezTo>
                        <a:pt x="11737" y="5224"/>
                        <a:pt x="2696" y="4914"/>
                        <a:pt x="5487" y="10901"/>
                      </a:cubicBezTo>
                      <a:cubicBezTo>
                        <a:pt x="6298" y="12356"/>
                        <a:pt x="7968" y="13549"/>
                        <a:pt x="8898" y="15052"/>
                      </a:cubicBezTo>
                      <a:cubicBezTo>
                        <a:pt x="10020" y="16650"/>
                        <a:pt x="10020" y="18868"/>
                        <a:pt x="8898" y="20491"/>
                      </a:cubicBezTo>
                      <a:cubicBezTo>
                        <a:pt x="7515" y="22470"/>
                        <a:pt x="4771" y="23210"/>
                        <a:pt x="3460" y="25094"/>
                      </a:cubicBezTo>
                      <a:cubicBezTo>
                        <a:pt x="454" y="30652"/>
                        <a:pt x="9805" y="31201"/>
                        <a:pt x="7944" y="37498"/>
                      </a:cubicBezTo>
                      <a:cubicBezTo>
                        <a:pt x="7085" y="40528"/>
                        <a:pt x="3507" y="41029"/>
                        <a:pt x="1456" y="42818"/>
                      </a:cubicBezTo>
                      <a:cubicBezTo>
                        <a:pt x="1027" y="43176"/>
                        <a:pt x="668" y="43677"/>
                        <a:pt x="454" y="44177"/>
                      </a:cubicBezTo>
                      <a:cubicBezTo>
                        <a:pt x="335" y="44440"/>
                        <a:pt x="263" y="44726"/>
                        <a:pt x="168" y="45012"/>
                      </a:cubicBezTo>
                      <a:lnTo>
                        <a:pt x="0" y="45012"/>
                      </a:lnTo>
                      <a:cubicBezTo>
                        <a:pt x="-71" y="40218"/>
                        <a:pt x="7658" y="40242"/>
                        <a:pt x="6465" y="35232"/>
                      </a:cubicBezTo>
                      <a:cubicBezTo>
                        <a:pt x="5535" y="32537"/>
                        <a:pt x="2148" y="31439"/>
                        <a:pt x="1527" y="28338"/>
                      </a:cubicBezTo>
                      <a:cubicBezTo>
                        <a:pt x="907" y="25261"/>
                        <a:pt x="3054" y="23210"/>
                        <a:pt x="5583" y="22136"/>
                      </a:cubicBezTo>
                      <a:cubicBezTo>
                        <a:pt x="7801" y="21158"/>
                        <a:pt x="9709" y="19536"/>
                        <a:pt x="9113" y="16912"/>
                      </a:cubicBezTo>
                      <a:cubicBezTo>
                        <a:pt x="8397" y="14479"/>
                        <a:pt x="5774" y="13668"/>
                        <a:pt x="4342" y="11569"/>
                      </a:cubicBezTo>
                      <a:cubicBezTo>
                        <a:pt x="3531" y="10424"/>
                        <a:pt x="3340" y="8897"/>
                        <a:pt x="3722" y="7538"/>
                      </a:cubicBezTo>
                      <a:cubicBezTo>
                        <a:pt x="4771" y="3530"/>
                        <a:pt x="10497" y="3984"/>
                        <a:pt x="11450" y="0"/>
                      </a:cubicBezTo>
                      <a:lnTo>
                        <a:pt x="11618" y="0"/>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1411" name="Google Shape;1411;p47"/>
              <p:cNvSpPr/>
              <p:nvPr/>
            </p:nvSpPr>
            <p:spPr>
              <a:xfrm>
                <a:off x="8504648" y="1122636"/>
                <a:ext cx="85516" cy="119150"/>
              </a:xfrm>
              <a:custGeom>
                <a:rect b="b" l="l" r="r" t="t"/>
                <a:pathLst>
                  <a:path extrusionOk="0" h="119150" w="85516">
                    <a:moveTo>
                      <a:pt x="83656" y="119150"/>
                    </a:moveTo>
                    <a:cubicBezTo>
                      <a:pt x="53338" y="117266"/>
                      <a:pt x="23591" y="105148"/>
                      <a:pt x="0" y="82868"/>
                    </a:cubicBezTo>
                    <a:lnTo>
                      <a:pt x="85517" y="0"/>
                    </a:lnTo>
                    <a:lnTo>
                      <a:pt x="83656" y="119150"/>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12" name="Google Shape;1412;p47"/>
              <p:cNvSpPr/>
              <p:nvPr/>
            </p:nvSpPr>
            <p:spPr>
              <a:xfrm>
                <a:off x="8570819" y="1174137"/>
                <a:ext cx="7852" cy="13595"/>
              </a:xfrm>
              <a:custGeom>
                <a:rect b="b" l="l" r="r" t="t"/>
                <a:pathLst>
                  <a:path extrusionOk="0" h="13595" w="7852">
                    <a:moveTo>
                      <a:pt x="7395" y="143"/>
                    </a:moveTo>
                    <a:cubicBezTo>
                      <a:pt x="7395" y="143"/>
                      <a:pt x="7419" y="191"/>
                      <a:pt x="7323" y="334"/>
                    </a:cubicBezTo>
                    <a:cubicBezTo>
                      <a:pt x="7061" y="692"/>
                      <a:pt x="6560" y="1383"/>
                      <a:pt x="6297" y="1741"/>
                    </a:cubicBezTo>
                    <a:cubicBezTo>
                      <a:pt x="5104" y="3292"/>
                      <a:pt x="3888" y="4818"/>
                      <a:pt x="2672" y="6345"/>
                    </a:cubicBezTo>
                    <a:cubicBezTo>
                      <a:pt x="1240" y="7872"/>
                      <a:pt x="-1121" y="11331"/>
                      <a:pt x="1980" y="12356"/>
                    </a:cubicBezTo>
                    <a:cubicBezTo>
                      <a:pt x="4651" y="13120"/>
                      <a:pt x="5248" y="9709"/>
                      <a:pt x="5796" y="7753"/>
                    </a:cubicBezTo>
                    <a:cubicBezTo>
                      <a:pt x="6250" y="5963"/>
                      <a:pt x="6608" y="3864"/>
                      <a:pt x="6965" y="2028"/>
                    </a:cubicBezTo>
                    <a:cubicBezTo>
                      <a:pt x="7061" y="1574"/>
                      <a:pt x="7204" y="763"/>
                      <a:pt x="7299" y="310"/>
                    </a:cubicBezTo>
                    <a:lnTo>
                      <a:pt x="7299" y="191"/>
                    </a:lnTo>
                    <a:cubicBezTo>
                      <a:pt x="7299" y="191"/>
                      <a:pt x="7299" y="95"/>
                      <a:pt x="7395" y="143"/>
                    </a:cubicBezTo>
                    <a:lnTo>
                      <a:pt x="7395" y="143"/>
                    </a:lnTo>
                    <a:close/>
                    <a:moveTo>
                      <a:pt x="7467" y="0"/>
                    </a:moveTo>
                    <a:cubicBezTo>
                      <a:pt x="7562" y="119"/>
                      <a:pt x="7514" y="167"/>
                      <a:pt x="7538" y="191"/>
                    </a:cubicBezTo>
                    <a:cubicBezTo>
                      <a:pt x="7538" y="262"/>
                      <a:pt x="7585" y="477"/>
                      <a:pt x="7609" y="572"/>
                    </a:cubicBezTo>
                    <a:cubicBezTo>
                      <a:pt x="8063" y="4437"/>
                      <a:pt x="8086" y="8635"/>
                      <a:pt x="5844" y="12046"/>
                    </a:cubicBezTo>
                    <a:cubicBezTo>
                      <a:pt x="5415" y="12643"/>
                      <a:pt x="4795" y="13263"/>
                      <a:pt x="3960" y="13501"/>
                    </a:cubicBezTo>
                    <a:cubicBezTo>
                      <a:pt x="2362" y="13907"/>
                      <a:pt x="763" y="12953"/>
                      <a:pt x="167" y="11545"/>
                    </a:cubicBezTo>
                    <a:cubicBezTo>
                      <a:pt x="-72" y="10830"/>
                      <a:pt x="-24" y="10114"/>
                      <a:pt x="119" y="9446"/>
                    </a:cubicBezTo>
                    <a:cubicBezTo>
                      <a:pt x="668" y="6751"/>
                      <a:pt x="2194" y="4341"/>
                      <a:pt x="4198" y="2505"/>
                    </a:cubicBezTo>
                    <a:cubicBezTo>
                      <a:pt x="5104" y="1622"/>
                      <a:pt x="6083" y="835"/>
                      <a:pt x="7156" y="167"/>
                    </a:cubicBezTo>
                    <a:cubicBezTo>
                      <a:pt x="7252" y="119"/>
                      <a:pt x="7323" y="24"/>
                      <a:pt x="7467" y="24"/>
                    </a:cubicBezTo>
                    <a:lnTo>
                      <a:pt x="7467" y="24"/>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13" name="Google Shape;1413;p47"/>
              <p:cNvSpPr/>
              <p:nvPr/>
            </p:nvSpPr>
            <p:spPr>
              <a:xfrm>
                <a:off x="8542862" y="1178240"/>
                <a:ext cx="7852" cy="13595"/>
              </a:xfrm>
              <a:custGeom>
                <a:rect b="b" l="l" r="r" t="t"/>
                <a:pathLst>
                  <a:path extrusionOk="0" h="13595" w="7852">
                    <a:moveTo>
                      <a:pt x="7395" y="143"/>
                    </a:moveTo>
                    <a:cubicBezTo>
                      <a:pt x="7395" y="143"/>
                      <a:pt x="7418" y="191"/>
                      <a:pt x="7323" y="334"/>
                    </a:cubicBezTo>
                    <a:cubicBezTo>
                      <a:pt x="7061" y="692"/>
                      <a:pt x="6560" y="1383"/>
                      <a:pt x="6297" y="1741"/>
                    </a:cubicBezTo>
                    <a:cubicBezTo>
                      <a:pt x="5104" y="3292"/>
                      <a:pt x="3888" y="4818"/>
                      <a:pt x="2671" y="6345"/>
                    </a:cubicBezTo>
                    <a:cubicBezTo>
                      <a:pt x="1240" y="7872"/>
                      <a:pt x="-1121" y="11331"/>
                      <a:pt x="1980" y="12356"/>
                    </a:cubicBezTo>
                    <a:cubicBezTo>
                      <a:pt x="4651" y="13120"/>
                      <a:pt x="5248" y="9709"/>
                      <a:pt x="5796" y="7753"/>
                    </a:cubicBezTo>
                    <a:cubicBezTo>
                      <a:pt x="6249" y="5963"/>
                      <a:pt x="6608" y="3864"/>
                      <a:pt x="6965" y="2028"/>
                    </a:cubicBezTo>
                    <a:cubicBezTo>
                      <a:pt x="7061" y="1574"/>
                      <a:pt x="7204" y="763"/>
                      <a:pt x="7299" y="310"/>
                    </a:cubicBezTo>
                    <a:lnTo>
                      <a:pt x="7299" y="191"/>
                    </a:lnTo>
                    <a:cubicBezTo>
                      <a:pt x="7299" y="191"/>
                      <a:pt x="7299" y="95"/>
                      <a:pt x="7395" y="143"/>
                    </a:cubicBezTo>
                    <a:lnTo>
                      <a:pt x="7395" y="143"/>
                    </a:lnTo>
                    <a:close/>
                    <a:moveTo>
                      <a:pt x="7466" y="0"/>
                    </a:moveTo>
                    <a:cubicBezTo>
                      <a:pt x="7562" y="119"/>
                      <a:pt x="7514" y="167"/>
                      <a:pt x="7538" y="191"/>
                    </a:cubicBezTo>
                    <a:cubicBezTo>
                      <a:pt x="7538" y="262"/>
                      <a:pt x="7585" y="477"/>
                      <a:pt x="7609" y="572"/>
                    </a:cubicBezTo>
                    <a:cubicBezTo>
                      <a:pt x="8062" y="4437"/>
                      <a:pt x="8086" y="8635"/>
                      <a:pt x="5844" y="12046"/>
                    </a:cubicBezTo>
                    <a:cubicBezTo>
                      <a:pt x="5415" y="12643"/>
                      <a:pt x="4795" y="13263"/>
                      <a:pt x="3960" y="13501"/>
                    </a:cubicBezTo>
                    <a:cubicBezTo>
                      <a:pt x="2362" y="13907"/>
                      <a:pt x="763" y="12953"/>
                      <a:pt x="167" y="11545"/>
                    </a:cubicBezTo>
                    <a:cubicBezTo>
                      <a:pt x="-72" y="10830"/>
                      <a:pt x="-24" y="10114"/>
                      <a:pt x="119" y="9446"/>
                    </a:cubicBezTo>
                    <a:cubicBezTo>
                      <a:pt x="668" y="6751"/>
                      <a:pt x="2194" y="4341"/>
                      <a:pt x="4198" y="2505"/>
                    </a:cubicBezTo>
                    <a:cubicBezTo>
                      <a:pt x="5104" y="1622"/>
                      <a:pt x="6083" y="835"/>
                      <a:pt x="7156" y="167"/>
                    </a:cubicBezTo>
                    <a:cubicBezTo>
                      <a:pt x="7252" y="119"/>
                      <a:pt x="7323" y="24"/>
                      <a:pt x="7466" y="24"/>
                    </a:cubicBezTo>
                    <a:lnTo>
                      <a:pt x="7466" y="24"/>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14" name="Google Shape;1414;p47"/>
              <p:cNvSpPr/>
              <p:nvPr/>
            </p:nvSpPr>
            <p:spPr>
              <a:xfrm>
                <a:off x="8552118" y="1201044"/>
                <a:ext cx="7852" cy="13595"/>
              </a:xfrm>
              <a:custGeom>
                <a:rect b="b" l="l" r="r" t="t"/>
                <a:pathLst>
                  <a:path extrusionOk="0" h="13595" w="7852">
                    <a:moveTo>
                      <a:pt x="7395" y="143"/>
                    </a:moveTo>
                    <a:cubicBezTo>
                      <a:pt x="7395" y="143"/>
                      <a:pt x="7419" y="191"/>
                      <a:pt x="7323" y="334"/>
                    </a:cubicBezTo>
                    <a:cubicBezTo>
                      <a:pt x="7061" y="692"/>
                      <a:pt x="6560" y="1383"/>
                      <a:pt x="6298" y="1741"/>
                    </a:cubicBezTo>
                    <a:cubicBezTo>
                      <a:pt x="5105" y="3292"/>
                      <a:pt x="3888" y="4818"/>
                      <a:pt x="2672" y="6345"/>
                    </a:cubicBezTo>
                    <a:cubicBezTo>
                      <a:pt x="1240" y="7872"/>
                      <a:pt x="-1121" y="11331"/>
                      <a:pt x="1980" y="12356"/>
                    </a:cubicBezTo>
                    <a:cubicBezTo>
                      <a:pt x="4652" y="13120"/>
                      <a:pt x="5248" y="9709"/>
                      <a:pt x="5797" y="7753"/>
                    </a:cubicBezTo>
                    <a:cubicBezTo>
                      <a:pt x="6250" y="5963"/>
                      <a:pt x="6607" y="3864"/>
                      <a:pt x="6966" y="2028"/>
                    </a:cubicBezTo>
                    <a:cubicBezTo>
                      <a:pt x="7061" y="1574"/>
                      <a:pt x="7204" y="763"/>
                      <a:pt x="7299" y="310"/>
                    </a:cubicBezTo>
                    <a:lnTo>
                      <a:pt x="7299" y="191"/>
                    </a:lnTo>
                    <a:cubicBezTo>
                      <a:pt x="7299" y="191"/>
                      <a:pt x="7299" y="95"/>
                      <a:pt x="7395" y="143"/>
                    </a:cubicBezTo>
                    <a:lnTo>
                      <a:pt x="7395" y="143"/>
                    </a:lnTo>
                    <a:close/>
                    <a:moveTo>
                      <a:pt x="7466" y="0"/>
                    </a:moveTo>
                    <a:cubicBezTo>
                      <a:pt x="7562" y="119"/>
                      <a:pt x="7514" y="167"/>
                      <a:pt x="7538" y="191"/>
                    </a:cubicBezTo>
                    <a:cubicBezTo>
                      <a:pt x="7538" y="262"/>
                      <a:pt x="7586" y="477"/>
                      <a:pt x="7610" y="572"/>
                    </a:cubicBezTo>
                    <a:cubicBezTo>
                      <a:pt x="8063" y="4437"/>
                      <a:pt x="8087" y="8635"/>
                      <a:pt x="5844" y="12046"/>
                    </a:cubicBezTo>
                    <a:cubicBezTo>
                      <a:pt x="5415" y="12643"/>
                      <a:pt x="4794" y="13239"/>
                      <a:pt x="3960" y="13501"/>
                    </a:cubicBezTo>
                    <a:cubicBezTo>
                      <a:pt x="2361" y="13907"/>
                      <a:pt x="763" y="12953"/>
                      <a:pt x="167" y="11545"/>
                    </a:cubicBezTo>
                    <a:cubicBezTo>
                      <a:pt x="-71" y="10830"/>
                      <a:pt x="-24" y="10114"/>
                      <a:pt x="119" y="9446"/>
                    </a:cubicBezTo>
                    <a:cubicBezTo>
                      <a:pt x="668" y="6751"/>
                      <a:pt x="2195" y="4341"/>
                      <a:pt x="4198" y="2505"/>
                    </a:cubicBezTo>
                    <a:cubicBezTo>
                      <a:pt x="5105" y="1622"/>
                      <a:pt x="6083" y="835"/>
                      <a:pt x="7156" y="167"/>
                    </a:cubicBezTo>
                    <a:cubicBezTo>
                      <a:pt x="7251" y="119"/>
                      <a:pt x="7323" y="24"/>
                      <a:pt x="7466" y="24"/>
                    </a:cubicBezTo>
                    <a:lnTo>
                      <a:pt x="7466" y="24"/>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nvGrpSpPr>
          <p:cNvPr id="1415" name="Google Shape;1415;p47"/>
          <p:cNvGrpSpPr/>
          <p:nvPr/>
        </p:nvGrpSpPr>
        <p:grpSpPr>
          <a:xfrm>
            <a:off x="5473789" y="627646"/>
            <a:ext cx="589664" cy="699213"/>
            <a:chOff x="7570887" y="957519"/>
            <a:chExt cx="197947" cy="234722"/>
          </a:xfrm>
        </p:grpSpPr>
        <p:sp>
          <p:nvSpPr>
            <p:cNvPr id="1416" name="Google Shape;1416;p47"/>
            <p:cNvSpPr/>
            <p:nvPr/>
          </p:nvSpPr>
          <p:spPr>
            <a:xfrm>
              <a:off x="7570887" y="957519"/>
              <a:ext cx="197947" cy="234722"/>
            </a:xfrm>
            <a:custGeom>
              <a:rect b="b" l="l" r="r" t="t"/>
              <a:pathLst>
                <a:path extrusionOk="0" h="234722" w="197947">
                  <a:moveTo>
                    <a:pt x="197057" y="115763"/>
                  </a:moveTo>
                  <a:cubicBezTo>
                    <a:pt x="193002" y="72349"/>
                    <a:pt x="166286" y="46277"/>
                    <a:pt x="139235" y="40289"/>
                  </a:cubicBezTo>
                  <a:cubicBezTo>
                    <a:pt x="139665" y="39073"/>
                    <a:pt x="139998" y="37808"/>
                    <a:pt x="140213" y="36520"/>
                  </a:cubicBezTo>
                  <a:cubicBezTo>
                    <a:pt x="141907" y="26907"/>
                    <a:pt x="137541" y="17246"/>
                    <a:pt x="129240" y="12118"/>
                  </a:cubicBezTo>
                  <a:lnTo>
                    <a:pt x="115381" y="3554"/>
                  </a:lnTo>
                  <a:cubicBezTo>
                    <a:pt x="111565" y="1193"/>
                    <a:pt x="107223" y="0"/>
                    <a:pt x="102858" y="0"/>
                  </a:cubicBezTo>
                  <a:cubicBezTo>
                    <a:pt x="99876" y="0"/>
                    <a:pt x="96870" y="572"/>
                    <a:pt x="94008" y="1694"/>
                  </a:cubicBezTo>
                  <a:cubicBezTo>
                    <a:pt x="90907" y="2934"/>
                    <a:pt x="68151" y="13191"/>
                    <a:pt x="65288" y="48447"/>
                  </a:cubicBezTo>
                  <a:cubicBezTo>
                    <a:pt x="58752" y="49473"/>
                    <a:pt x="52574" y="51190"/>
                    <a:pt x="46849" y="53624"/>
                  </a:cubicBezTo>
                  <a:cubicBezTo>
                    <a:pt x="30557" y="60470"/>
                    <a:pt x="17914" y="74591"/>
                    <a:pt x="11354" y="92983"/>
                  </a:cubicBezTo>
                  <a:cubicBezTo>
                    <a:pt x="3936" y="103574"/>
                    <a:pt x="0" y="116956"/>
                    <a:pt x="0" y="131841"/>
                  </a:cubicBezTo>
                  <a:cubicBezTo>
                    <a:pt x="0" y="131960"/>
                    <a:pt x="0" y="132055"/>
                    <a:pt x="0" y="132175"/>
                  </a:cubicBezTo>
                  <a:cubicBezTo>
                    <a:pt x="167" y="145056"/>
                    <a:pt x="2910" y="157102"/>
                    <a:pt x="8206" y="167979"/>
                  </a:cubicBezTo>
                  <a:cubicBezTo>
                    <a:pt x="8253" y="168099"/>
                    <a:pt x="8301" y="168194"/>
                    <a:pt x="8373" y="168313"/>
                  </a:cubicBezTo>
                  <a:cubicBezTo>
                    <a:pt x="12141" y="175827"/>
                    <a:pt x="16865" y="181982"/>
                    <a:pt x="21015" y="187396"/>
                  </a:cubicBezTo>
                  <a:cubicBezTo>
                    <a:pt x="22446" y="189281"/>
                    <a:pt x="23902" y="191141"/>
                    <a:pt x="25261" y="193050"/>
                  </a:cubicBezTo>
                  <a:lnTo>
                    <a:pt x="25810" y="193837"/>
                  </a:lnTo>
                  <a:cubicBezTo>
                    <a:pt x="38786" y="212061"/>
                    <a:pt x="54912" y="234722"/>
                    <a:pt x="88283" y="234722"/>
                  </a:cubicBezTo>
                  <a:cubicBezTo>
                    <a:pt x="91599" y="234722"/>
                    <a:pt x="95058" y="234484"/>
                    <a:pt x="98565" y="234031"/>
                  </a:cubicBezTo>
                  <a:cubicBezTo>
                    <a:pt x="98803" y="234007"/>
                    <a:pt x="99018" y="233959"/>
                    <a:pt x="99256" y="233935"/>
                  </a:cubicBezTo>
                  <a:cubicBezTo>
                    <a:pt x="104623" y="233077"/>
                    <a:pt x="111994" y="231478"/>
                    <a:pt x="119270" y="227352"/>
                  </a:cubicBezTo>
                  <a:cubicBezTo>
                    <a:pt x="120056" y="227232"/>
                    <a:pt x="120868" y="227065"/>
                    <a:pt x="121655" y="226898"/>
                  </a:cubicBezTo>
                  <a:cubicBezTo>
                    <a:pt x="122657" y="226684"/>
                    <a:pt x="123658" y="226398"/>
                    <a:pt x="124565" y="226135"/>
                  </a:cubicBezTo>
                  <a:cubicBezTo>
                    <a:pt x="125710" y="226207"/>
                    <a:pt x="126855" y="226254"/>
                    <a:pt x="128024" y="226254"/>
                  </a:cubicBezTo>
                  <a:cubicBezTo>
                    <a:pt x="139998" y="226254"/>
                    <a:pt x="153142" y="221818"/>
                    <a:pt x="163184" y="214423"/>
                  </a:cubicBezTo>
                  <a:cubicBezTo>
                    <a:pt x="170102" y="209342"/>
                    <a:pt x="175660" y="202830"/>
                    <a:pt x="179310" y="195626"/>
                  </a:cubicBezTo>
                  <a:cubicBezTo>
                    <a:pt x="194362" y="177569"/>
                    <a:pt x="200349" y="150757"/>
                    <a:pt x="197081" y="115811"/>
                  </a:cubicBezTo>
                  <a:close/>
                </a:path>
              </a:pathLst>
            </a:custGeom>
            <a:solidFill>
              <a:schemeClr val="accent6"/>
            </a:solidFill>
            <a:ln>
              <a:noFill/>
            </a:ln>
            <a:effectLst>
              <a:outerShdw rotWithShape="0" algn="bl" dir="5100000" dist="47625">
                <a:schemeClr val="dk1">
                  <a:alpha val="15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417" name="Google Shape;1417;p47"/>
            <p:cNvGrpSpPr/>
            <p:nvPr/>
          </p:nvGrpSpPr>
          <p:grpSpPr>
            <a:xfrm>
              <a:off x="7590853" y="979012"/>
              <a:ext cx="150287" cy="187029"/>
              <a:chOff x="7590853" y="979012"/>
              <a:chExt cx="150287" cy="187029"/>
            </a:xfrm>
          </p:grpSpPr>
          <p:sp>
            <p:nvSpPr>
              <p:cNvPr id="1418" name="Google Shape;1418;p47"/>
              <p:cNvSpPr/>
              <p:nvPr/>
            </p:nvSpPr>
            <p:spPr>
              <a:xfrm>
                <a:off x="7597350" y="1017950"/>
                <a:ext cx="143790" cy="139656"/>
              </a:xfrm>
              <a:custGeom>
                <a:rect b="b" l="l" r="r" t="t"/>
                <a:pathLst>
                  <a:path extrusionOk="0" h="139656" w="143790">
                    <a:moveTo>
                      <a:pt x="98532" y="63"/>
                    </a:moveTo>
                    <a:cubicBezTo>
                      <a:pt x="86319" y="-557"/>
                      <a:pt x="74941" y="3546"/>
                      <a:pt x="68405" y="6503"/>
                    </a:cubicBezTo>
                    <a:cubicBezTo>
                      <a:pt x="64612" y="8221"/>
                      <a:pt x="60485" y="8960"/>
                      <a:pt x="56334" y="8626"/>
                    </a:cubicBezTo>
                    <a:cubicBezTo>
                      <a:pt x="49178" y="8054"/>
                      <a:pt x="37084" y="8078"/>
                      <a:pt x="25825" y="12825"/>
                    </a:cubicBezTo>
                    <a:cubicBezTo>
                      <a:pt x="7315" y="20601"/>
                      <a:pt x="-5948" y="46363"/>
                      <a:pt x="2711" y="79807"/>
                    </a:cubicBezTo>
                    <a:cubicBezTo>
                      <a:pt x="23011" y="158023"/>
                      <a:pt x="69215" y="138511"/>
                      <a:pt x="73485" y="134790"/>
                    </a:cubicBezTo>
                    <a:cubicBezTo>
                      <a:pt x="77755" y="131092"/>
                      <a:pt x="81381" y="132094"/>
                      <a:pt x="84100" y="131617"/>
                    </a:cubicBezTo>
                    <a:cubicBezTo>
                      <a:pt x="86820" y="131140"/>
                      <a:pt x="89873" y="128969"/>
                      <a:pt x="95169" y="130997"/>
                    </a:cubicBezTo>
                    <a:cubicBezTo>
                      <a:pt x="100464" y="133025"/>
                      <a:pt x="150557" y="135648"/>
                      <a:pt x="143020" y="55213"/>
                    </a:cubicBezTo>
                    <a:cubicBezTo>
                      <a:pt x="139799" y="20840"/>
                      <a:pt x="118570" y="1112"/>
                      <a:pt x="98508" y="87"/>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19" name="Google Shape;1419;p47"/>
              <p:cNvSpPr/>
              <p:nvPr/>
            </p:nvSpPr>
            <p:spPr>
              <a:xfrm>
                <a:off x="7590853" y="1061284"/>
                <a:ext cx="134226" cy="104757"/>
              </a:xfrm>
              <a:custGeom>
                <a:rect b="b" l="l" r="r" t="t"/>
                <a:pathLst>
                  <a:path extrusionOk="0" h="104757" w="134226">
                    <a:moveTo>
                      <a:pt x="9256" y="429"/>
                    </a:moveTo>
                    <a:cubicBezTo>
                      <a:pt x="10568" y="8444"/>
                      <a:pt x="11927" y="16388"/>
                      <a:pt x="14003" y="24092"/>
                    </a:cubicBezTo>
                    <a:cubicBezTo>
                      <a:pt x="15815" y="31654"/>
                      <a:pt x="18749" y="38882"/>
                      <a:pt x="20085" y="46587"/>
                    </a:cubicBezTo>
                    <a:cubicBezTo>
                      <a:pt x="21183" y="52526"/>
                      <a:pt x="21731" y="58681"/>
                      <a:pt x="23520" y="64453"/>
                    </a:cubicBezTo>
                    <a:cubicBezTo>
                      <a:pt x="26406" y="73828"/>
                      <a:pt x="33634" y="82153"/>
                      <a:pt x="42842" y="85564"/>
                    </a:cubicBezTo>
                    <a:cubicBezTo>
                      <a:pt x="53027" y="89142"/>
                      <a:pt x="64573" y="89428"/>
                      <a:pt x="73947" y="84013"/>
                    </a:cubicBezTo>
                    <a:cubicBezTo>
                      <a:pt x="74067" y="83942"/>
                      <a:pt x="74305" y="83727"/>
                      <a:pt x="73781" y="84109"/>
                    </a:cubicBezTo>
                    <a:cubicBezTo>
                      <a:pt x="73590" y="84276"/>
                      <a:pt x="73876" y="84037"/>
                      <a:pt x="74019" y="83918"/>
                    </a:cubicBezTo>
                    <a:cubicBezTo>
                      <a:pt x="74520" y="83489"/>
                      <a:pt x="75021" y="83083"/>
                      <a:pt x="75570" y="82701"/>
                    </a:cubicBezTo>
                    <a:cubicBezTo>
                      <a:pt x="77024" y="81628"/>
                      <a:pt x="78790" y="80698"/>
                      <a:pt x="80674" y="80054"/>
                    </a:cubicBezTo>
                    <a:cubicBezTo>
                      <a:pt x="83131" y="79123"/>
                      <a:pt x="87162" y="78813"/>
                      <a:pt x="89023" y="78956"/>
                    </a:cubicBezTo>
                    <a:cubicBezTo>
                      <a:pt x="89071" y="78956"/>
                      <a:pt x="88975" y="79004"/>
                      <a:pt x="88975" y="79004"/>
                    </a:cubicBezTo>
                    <a:cubicBezTo>
                      <a:pt x="88880" y="79052"/>
                      <a:pt x="89047" y="79004"/>
                      <a:pt x="89047" y="79028"/>
                    </a:cubicBezTo>
                    <a:cubicBezTo>
                      <a:pt x="90764" y="78694"/>
                      <a:pt x="92529" y="78098"/>
                      <a:pt x="94915" y="77955"/>
                    </a:cubicBezTo>
                    <a:cubicBezTo>
                      <a:pt x="98111" y="77692"/>
                      <a:pt x="101355" y="78312"/>
                      <a:pt x="104242" y="79577"/>
                    </a:cubicBezTo>
                    <a:lnTo>
                      <a:pt x="104528" y="79696"/>
                    </a:lnTo>
                    <a:cubicBezTo>
                      <a:pt x="104528" y="79696"/>
                      <a:pt x="104743" y="79791"/>
                      <a:pt x="104671" y="79767"/>
                    </a:cubicBezTo>
                    <a:cubicBezTo>
                      <a:pt x="104600" y="79767"/>
                      <a:pt x="104528" y="79744"/>
                      <a:pt x="104456" y="79744"/>
                    </a:cubicBezTo>
                    <a:cubicBezTo>
                      <a:pt x="104218" y="79744"/>
                      <a:pt x="104409" y="79791"/>
                      <a:pt x="104456" y="79839"/>
                    </a:cubicBezTo>
                    <a:cubicBezTo>
                      <a:pt x="106341" y="80626"/>
                      <a:pt x="108393" y="80817"/>
                      <a:pt x="110611" y="81079"/>
                    </a:cubicBezTo>
                    <a:cubicBezTo>
                      <a:pt x="118196" y="81724"/>
                      <a:pt x="125591" y="80388"/>
                      <a:pt x="133009" y="77358"/>
                    </a:cubicBezTo>
                    <a:lnTo>
                      <a:pt x="134226" y="78670"/>
                    </a:lnTo>
                    <a:cubicBezTo>
                      <a:pt x="132199" y="82725"/>
                      <a:pt x="129026" y="86280"/>
                      <a:pt x="125209" y="89094"/>
                    </a:cubicBezTo>
                    <a:cubicBezTo>
                      <a:pt x="118316" y="94175"/>
                      <a:pt x="107128" y="97896"/>
                      <a:pt x="98565" y="95583"/>
                    </a:cubicBezTo>
                    <a:cubicBezTo>
                      <a:pt x="98565" y="95583"/>
                      <a:pt x="98469" y="95583"/>
                      <a:pt x="98469" y="95583"/>
                    </a:cubicBezTo>
                    <a:lnTo>
                      <a:pt x="98159" y="95583"/>
                    </a:lnTo>
                    <a:cubicBezTo>
                      <a:pt x="97729" y="95535"/>
                      <a:pt x="97420" y="95678"/>
                      <a:pt x="97109" y="95893"/>
                    </a:cubicBezTo>
                    <a:cubicBezTo>
                      <a:pt x="96919" y="95988"/>
                      <a:pt x="96584" y="96155"/>
                      <a:pt x="95750" y="96489"/>
                    </a:cubicBezTo>
                    <a:cubicBezTo>
                      <a:pt x="95058" y="96775"/>
                      <a:pt x="93484" y="97324"/>
                      <a:pt x="92529" y="97515"/>
                    </a:cubicBezTo>
                    <a:cubicBezTo>
                      <a:pt x="91170" y="97873"/>
                      <a:pt x="88117" y="98040"/>
                      <a:pt x="87687" y="98111"/>
                    </a:cubicBezTo>
                    <a:cubicBezTo>
                      <a:pt x="86852" y="98278"/>
                      <a:pt x="87043" y="98230"/>
                      <a:pt x="86423" y="98612"/>
                    </a:cubicBezTo>
                    <a:cubicBezTo>
                      <a:pt x="82200" y="101999"/>
                      <a:pt x="76762" y="103431"/>
                      <a:pt x="71609" y="104265"/>
                    </a:cubicBezTo>
                    <a:cubicBezTo>
                      <a:pt x="45084" y="107748"/>
                      <a:pt x="34469" y="92267"/>
                      <a:pt x="20824" y="73088"/>
                    </a:cubicBezTo>
                    <a:cubicBezTo>
                      <a:pt x="15744" y="65956"/>
                      <a:pt x="9780" y="59325"/>
                      <a:pt x="5821" y="51453"/>
                    </a:cubicBezTo>
                    <a:cubicBezTo>
                      <a:pt x="1956" y="43462"/>
                      <a:pt x="119" y="34636"/>
                      <a:pt x="0" y="25738"/>
                    </a:cubicBezTo>
                    <a:cubicBezTo>
                      <a:pt x="0" y="16722"/>
                      <a:pt x="2028" y="7371"/>
                      <a:pt x="7443" y="0"/>
                    </a:cubicBezTo>
                    <a:lnTo>
                      <a:pt x="9184" y="429"/>
                    </a:lnTo>
                    <a:lnTo>
                      <a:pt x="9184" y="429"/>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20" name="Google Shape;1420;p47"/>
              <p:cNvSpPr/>
              <p:nvPr/>
            </p:nvSpPr>
            <p:spPr>
              <a:xfrm>
                <a:off x="7603110" y="1024164"/>
                <a:ext cx="132285" cy="127217"/>
              </a:xfrm>
              <a:custGeom>
                <a:rect b="b" l="l" r="r" t="t"/>
                <a:pathLst>
                  <a:path extrusionOk="0" h="127217" w="132285">
                    <a:moveTo>
                      <a:pt x="92652" y="51"/>
                    </a:moveTo>
                    <a:cubicBezTo>
                      <a:pt x="89146" y="-116"/>
                      <a:pt x="85401" y="123"/>
                      <a:pt x="81560" y="791"/>
                    </a:cubicBezTo>
                    <a:cubicBezTo>
                      <a:pt x="79795" y="1101"/>
                      <a:pt x="78102" y="1483"/>
                      <a:pt x="76480" y="1912"/>
                    </a:cubicBezTo>
                    <a:cubicBezTo>
                      <a:pt x="61285" y="7708"/>
                      <a:pt x="61857" y="31228"/>
                      <a:pt x="61857" y="31228"/>
                    </a:cubicBezTo>
                    <a:cubicBezTo>
                      <a:pt x="61857" y="31228"/>
                      <a:pt x="54391" y="8901"/>
                      <a:pt x="38123" y="8639"/>
                    </a:cubicBezTo>
                    <a:cubicBezTo>
                      <a:pt x="36453" y="8782"/>
                      <a:pt x="34712" y="8997"/>
                      <a:pt x="32970" y="9307"/>
                    </a:cubicBezTo>
                    <a:cubicBezTo>
                      <a:pt x="29130" y="9975"/>
                      <a:pt x="25528" y="11024"/>
                      <a:pt x="22283" y="12384"/>
                    </a:cubicBezTo>
                    <a:cubicBezTo>
                      <a:pt x="6492" y="19015"/>
                      <a:pt x="-5387" y="41653"/>
                      <a:pt x="2509" y="72042"/>
                    </a:cubicBezTo>
                    <a:cubicBezTo>
                      <a:pt x="16296" y="125213"/>
                      <a:pt x="41438" y="129101"/>
                      <a:pt x="55178" y="126692"/>
                    </a:cubicBezTo>
                    <a:cubicBezTo>
                      <a:pt x="60331" y="125785"/>
                      <a:pt x="63551" y="124044"/>
                      <a:pt x="64123" y="123638"/>
                    </a:cubicBezTo>
                    <a:cubicBezTo>
                      <a:pt x="66604" y="121516"/>
                      <a:pt x="69276" y="120204"/>
                      <a:pt x="72282" y="119679"/>
                    </a:cubicBezTo>
                    <a:cubicBezTo>
                      <a:pt x="73641" y="119440"/>
                      <a:pt x="80749" y="118200"/>
                      <a:pt x="82109" y="117961"/>
                    </a:cubicBezTo>
                    <a:cubicBezTo>
                      <a:pt x="85115" y="117436"/>
                      <a:pt x="88073" y="117747"/>
                      <a:pt x="91126" y="118892"/>
                    </a:cubicBezTo>
                    <a:cubicBezTo>
                      <a:pt x="91818" y="119082"/>
                      <a:pt x="95444" y="119631"/>
                      <a:pt x="100596" y="118725"/>
                    </a:cubicBezTo>
                    <a:cubicBezTo>
                      <a:pt x="100596" y="118725"/>
                      <a:pt x="100596" y="118725"/>
                      <a:pt x="100596" y="118725"/>
                    </a:cubicBezTo>
                    <a:cubicBezTo>
                      <a:pt x="114360" y="116315"/>
                      <a:pt x="136663" y="104102"/>
                      <a:pt x="131534" y="49429"/>
                    </a:cubicBezTo>
                    <a:cubicBezTo>
                      <a:pt x="128600" y="18156"/>
                      <a:pt x="109756" y="934"/>
                      <a:pt x="92628" y="51"/>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421" name="Google Shape;1421;p47"/>
              <p:cNvGrpSpPr/>
              <p:nvPr/>
            </p:nvGrpSpPr>
            <p:grpSpPr>
              <a:xfrm>
                <a:off x="7658097" y="1083325"/>
                <a:ext cx="29764" cy="24433"/>
                <a:chOff x="7658097" y="1083325"/>
                <a:chExt cx="29764" cy="24433"/>
              </a:xfrm>
            </p:grpSpPr>
            <p:sp>
              <p:nvSpPr>
                <p:cNvPr id="1422" name="Google Shape;1422;p47"/>
                <p:cNvSpPr/>
                <p:nvPr/>
              </p:nvSpPr>
              <p:spPr>
                <a:xfrm>
                  <a:off x="7680198" y="1083325"/>
                  <a:ext cx="7663" cy="20281"/>
                </a:xfrm>
                <a:custGeom>
                  <a:rect b="b" l="l" r="r" t="t"/>
                  <a:pathLst>
                    <a:path extrusionOk="0" h="20281" w="7663">
                      <a:moveTo>
                        <a:pt x="298" y="0"/>
                      </a:moveTo>
                      <a:cubicBezTo>
                        <a:pt x="298" y="0"/>
                        <a:pt x="-1849" y="21492"/>
                        <a:pt x="5379" y="20228"/>
                      </a:cubicBezTo>
                      <a:cubicBezTo>
                        <a:pt x="12630" y="18964"/>
                        <a:pt x="298" y="0"/>
                        <a:pt x="298" y="0"/>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23" name="Google Shape;1423;p47"/>
                <p:cNvSpPr/>
                <p:nvPr/>
              </p:nvSpPr>
              <p:spPr>
                <a:xfrm>
                  <a:off x="7658097" y="1086951"/>
                  <a:ext cx="6609" cy="20807"/>
                </a:xfrm>
                <a:custGeom>
                  <a:rect b="b" l="l" r="r" t="t"/>
                  <a:pathLst>
                    <a:path extrusionOk="0" h="20807" w="6609">
                      <a:moveTo>
                        <a:pt x="1765" y="0"/>
                      </a:moveTo>
                      <a:cubicBezTo>
                        <a:pt x="1765" y="0"/>
                        <a:pt x="11092" y="19465"/>
                        <a:pt x="3864" y="20753"/>
                      </a:cubicBezTo>
                      <a:cubicBezTo>
                        <a:pt x="-3364" y="22041"/>
                        <a:pt x="1765" y="0"/>
                        <a:pt x="1765" y="0"/>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1424" name="Google Shape;1424;p47"/>
              <p:cNvSpPr/>
              <p:nvPr/>
            </p:nvSpPr>
            <p:spPr>
              <a:xfrm>
                <a:off x="7655902" y="979012"/>
                <a:ext cx="27885" cy="76404"/>
              </a:xfrm>
              <a:custGeom>
                <a:rect b="b" l="l" r="r" t="t"/>
                <a:pathLst>
                  <a:path extrusionOk="0" h="76404" w="27885">
                    <a:moveTo>
                      <a:pt x="9065" y="76404"/>
                    </a:moveTo>
                    <a:cubicBezTo>
                      <a:pt x="9065" y="76404"/>
                      <a:pt x="-2242" y="14885"/>
                      <a:pt x="27885" y="8564"/>
                    </a:cubicBezTo>
                    <a:lnTo>
                      <a:pt x="14026" y="0"/>
                    </a:lnTo>
                    <a:cubicBezTo>
                      <a:pt x="14026" y="0"/>
                      <a:pt x="-13906" y="11068"/>
                      <a:pt x="9065" y="76404"/>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25" name="Google Shape;1425;p47"/>
              <p:cNvSpPr/>
              <p:nvPr/>
            </p:nvSpPr>
            <p:spPr>
              <a:xfrm>
                <a:off x="7693520" y="1029727"/>
                <a:ext cx="35566" cy="45153"/>
              </a:xfrm>
              <a:custGeom>
                <a:rect b="b" l="l" r="r" t="t"/>
                <a:pathLst>
                  <a:path extrusionOk="0" h="45153" w="35566">
                    <a:moveTo>
                      <a:pt x="35399" y="45154"/>
                    </a:moveTo>
                    <a:cubicBezTo>
                      <a:pt x="34231" y="40097"/>
                      <a:pt x="33133" y="35135"/>
                      <a:pt x="31654" y="30174"/>
                    </a:cubicBezTo>
                    <a:cubicBezTo>
                      <a:pt x="30676" y="26548"/>
                      <a:pt x="29388" y="22636"/>
                      <a:pt x="27336" y="19463"/>
                    </a:cubicBezTo>
                    <a:cubicBezTo>
                      <a:pt x="26812" y="18485"/>
                      <a:pt x="25762" y="17221"/>
                      <a:pt x="25094" y="16314"/>
                    </a:cubicBezTo>
                    <a:cubicBezTo>
                      <a:pt x="18749" y="8347"/>
                      <a:pt x="10257" y="2002"/>
                      <a:pt x="0" y="213"/>
                    </a:cubicBezTo>
                    <a:lnTo>
                      <a:pt x="0" y="22"/>
                    </a:lnTo>
                    <a:cubicBezTo>
                      <a:pt x="5248" y="-216"/>
                      <a:pt x="10591" y="1477"/>
                      <a:pt x="15076" y="4316"/>
                    </a:cubicBezTo>
                    <a:cubicBezTo>
                      <a:pt x="17222" y="5795"/>
                      <a:pt x="19370" y="7536"/>
                      <a:pt x="21135" y="9445"/>
                    </a:cubicBezTo>
                    <a:cubicBezTo>
                      <a:pt x="24832" y="13237"/>
                      <a:pt x="27265" y="17960"/>
                      <a:pt x="29698" y="22588"/>
                    </a:cubicBezTo>
                    <a:cubicBezTo>
                      <a:pt x="30247" y="23757"/>
                      <a:pt x="30891" y="24902"/>
                      <a:pt x="31487" y="26071"/>
                    </a:cubicBezTo>
                    <a:lnTo>
                      <a:pt x="33062" y="29673"/>
                    </a:lnTo>
                    <a:cubicBezTo>
                      <a:pt x="33944" y="32106"/>
                      <a:pt x="34612" y="34730"/>
                      <a:pt x="34994" y="37282"/>
                    </a:cubicBezTo>
                    <a:cubicBezTo>
                      <a:pt x="35471" y="39858"/>
                      <a:pt x="35567" y="42482"/>
                      <a:pt x="35567" y="45082"/>
                    </a:cubicBezTo>
                    <a:lnTo>
                      <a:pt x="35399" y="45082"/>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nvGrpSpPr>
          <p:cNvPr id="1426" name="Google Shape;1426;p47"/>
          <p:cNvGrpSpPr/>
          <p:nvPr/>
        </p:nvGrpSpPr>
        <p:grpSpPr>
          <a:xfrm>
            <a:off x="7821252" y="141283"/>
            <a:ext cx="996905" cy="1332933"/>
            <a:chOff x="5842915" y="2452969"/>
            <a:chExt cx="273687" cy="365919"/>
          </a:xfrm>
        </p:grpSpPr>
        <p:sp>
          <p:nvSpPr>
            <p:cNvPr id="1427" name="Google Shape;1427;p47"/>
            <p:cNvSpPr/>
            <p:nvPr/>
          </p:nvSpPr>
          <p:spPr>
            <a:xfrm>
              <a:off x="5842915" y="2452969"/>
              <a:ext cx="273687" cy="365919"/>
            </a:xfrm>
            <a:custGeom>
              <a:rect b="b" l="l" r="r" t="t"/>
              <a:pathLst>
                <a:path extrusionOk="0" h="365919" w="273687">
                  <a:moveTo>
                    <a:pt x="116067" y="365871"/>
                  </a:moveTo>
                  <a:cubicBezTo>
                    <a:pt x="109674" y="365871"/>
                    <a:pt x="103615" y="365084"/>
                    <a:pt x="98058" y="363534"/>
                  </a:cubicBezTo>
                  <a:cubicBezTo>
                    <a:pt x="97914" y="363486"/>
                    <a:pt x="97795" y="363462"/>
                    <a:pt x="97652" y="363415"/>
                  </a:cubicBezTo>
                  <a:cubicBezTo>
                    <a:pt x="87872" y="360504"/>
                    <a:pt x="80096" y="355209"/>
                    <a:pt x="73846" y="350939"/>
                  </a:cubicBezTo>
                  <a:cubicBezTo>
                    <a:pt x="71126" y="349078"/>
                    <a:pt x="68574" y="347337"/>
                    <a:pt x="66571" y="346287"/>
                  </a:cubicBezTo>
                  <a:cubicBezTo>
                    <a:pt x="66356" y="346168"/>
                    <a:pt x="66117" y="346049"/>
                    <a:pt x="65903" y="345930"/>
                  </a:cubicBezTo>
                  <a:cubicBezTo>
                    <a:pt x="64901" y="345357"/>
                    <a:pt x="63446" y="344665"/>
                    <a:pt x="61919" y="343950"/>
                  </a:cubicBezTo>
                  <a:cubicBezTo>
                    <a:pt x="60535" y="343282"/>
                    <a:pt x="59128" y="342614"/>
                    <a:pt x="57697" y="341898"/>
                  </a:cubicBezTo>
                  <a:cubicBezTo>
                    <a:pt x="47726" y="336984"/>
                    <a:pt x="40236" y="330401"/>
                    <a:pt x="35417" y="322314"/>
                  </a:cubicBezTo>
                  <a:cubicBezTo>
                    <a:pt x="35322" y="322147"/>
                    <a:pt x="35203" y="321957"/>
                    <a:pt x="35107" y="321789"/>
                  </a:cubicBezTo>
                  <a:cubicBezTo>
                    <a:pt x="27068" y="307477"/>
                    <a:pt x="25423" y="290684"/>
                    <a:pt x="30599" y="275728"/>
                  </a:cubicBezTo>
                  <a:cubicBezTo>
                    <a:pt x="30646" y="275608"/>
                    <a:pt x="30670" y="275489"/>
                    <a:pt x="30718" y="275370"/>
                  </a:cubicBezTo>
                  <a:cubicBezTo>
                    <a:pt x="33032" y="269001"/>
                    <a:pt x="36348" y="263562"/>
                    <a:pt x="40570" y="259125"/>
                  </a:cubicBezTo>
                  <a:cubicBezTo>
                    <a:pt x="48799" y="240328"/>
                    <a:pt x="63899" y="229976"/>
                    <a:pt x="79356" y="225491"/>
                  </a:cubicBezTo>
                  <a:cubicBezTo>
                    <a:pt x="79905" y="219265"/>
                    <a:pt x="80000" y="212920"/>
                    <a:pt x="80096" y="206217"/>
                  </a:cubicBezTo>
                  <a:cubicBezTo>
                    <a:pt x="80143" y="201995"/>
                    <a:pt x="80215" y="197749"/>
                    <a:pt x="80382" y="193479"/>
                  </a:cubicBezTo>
                  <a:cubicBezTo>
                    <a:pt x="80764" y="184486"/>
                    <a:pt x="80191" y="174587"/>
                    <a:pt x="78617" y="162230"/>
                  </a:cubicBezTo>
                  <a:cubicBezTo>
                    <a:pt x="77305" y="151520"/>
                    <a:pt x="75516" y="140547"/>
                    <a:pt x="73226" y="129407"/>
                  </a:cubicBezTo>
                  <a:cubicBezTo>
                    <a:pt x="73035" y="129407"/>
                    <a:pt x="72844" y="129407"/>
                    <a:pt x="72653" y="129431"/>
                  </a:cubicBezTo>
                  <a:cubicBezTo>
                    <a:pt x="72271" y="129431"/>
                    <a:pt x="71914" y="129479"/>
                    <a:pt x="71532" y="129479"/>
                  </a:cubicBezTo>
                  <a:cubicBezTo>
                    <a:pt x="64257" y="129575"/>
                    <a:pt x="58699" y="129861"/>
                    <a:pt x="53546" y="130910"/>
                  </a:cubicBezTo>
                  <a:cubicBezTo>
                    <a:pt x="45173" y="132747"/>
                    <a:pt x="35703" y="134822"/>
                    <a:pt x="25470" y="135347"/>
                  </a:cubicBezTo>
                  <a:cubicBezTo>
                    <a:pt x="25065" y="135347"/>
                    <a:pt x="24635" y="135371"/>
                    <a:pt x="24230" y="135371"/>
                  </a:cubicBezTo>
                  <a:cubicBezTo>
                    <a:pt x="14044" y="135371"/>
                    <a:pt x="4908" y="128883"/>
                    <a:pt x="1640" y="119150"/>
                  </a:cubicBezTo>
                  <a:lnTo>
                    <a:pt x="1259" y="118053"/>
                  </a:lnTo>
                  <a:cubicBezTo>
                    <a:pt x="-2177" y="107891"/>
                    <a:pt x="1592" y="96704"/>
                    <a:pt x="10466" y="90693"/>
                  </a:cubicBezTo>
                  <a:cubicBezTo>
                    <a:pt x="17360" y="86017"/>
                    <a:pt x="24206" y="82582"/>
                    <a:pt x="29955" y="79839"/>
                  </a:cubicBezTo>
                  <a:cubicBezTo>
                    <a:pt x="38351" y="75760"/>
                    <a:pt x="47010" y="73136"/>
                    <a:pt x="55526" y="72087"/>
                  </a:cubicBezTo>
                  <a:cubicBezTo>
                    <a:pt x="56933" y="71872"/>
                    <a:pt x="58365" y="71705"/>
                    <a:pt x="59796" y="71586"/>
                  </a:cubicBezTo>
                  <a:cubicBezTo>
                    <a:pt x="60058" y="66242"/>
                    <a:pt x="60965" y="60661"/>
                    <a:pt x="62730" y="54936"/>
                  </a:cubicBezTo>
                  <a:cubicBezTo>
                    <a:pt x="69314" y="33443"/>
                    <a:pt x="85844" y="15839"/>
                    <a:pt x="111845" y="2600"/>
                  </a:cubicBezTo>
                  <a:cubicBezTo>
                    <a:pt x="115304" y="835"/>
                    <a:pt x="119001" y="0"/>
                    <a:pt x="122651" y="0"/>
                  </a:cubicBezTo>
                  <a:cubicBezTo>
                    <a:pt x="130284" y="0"/>
                    <a:pt x="137727" y="3674"/>
                    <a:pt x="142307" y="10329"/>
                  </a:cubicBezTo>
                  <a:cubicBezTo>
                    <a:pt x="144978" y="14193"/>
                    <a:pt x="167997" y="49139"/>
                    <a:pt x="155689" y="83990"/>
                  </a:cubicBezTo>
                  <a:cubicBezTo>
                    <a:pt x="153542" y="90049"/>
                    <a:pt x="149988" y="96966"/>
                    <a:pt x="144096" y="103717"/>
                  </a:cubicBezTo>
                  <a:cubicBezTo>
                    <a:pt x="164300" y="116717"/>
                    <a:pt x="181522" y="133725"/>
                    <a:pt x="194022" y="153023"/>
                  </a:cubicBezTo>
                  <a:cubicBezTo>
                    <a:pt x="194761" y="154120"/>
                    <a:pt x="195477" y="155241"/>
                    <a:pt x="196169" y="156363"/>
                  </a:cubicBezTo>
                  <a:cubicBezTo>
                    <a:pt x="200963" y="155050"/>
                    <a:pt x="206283" y="154216"/>
                    <a:pt x="211984" y="154216"/>
                  </a:cubicBezTo>
                  <a:cubicBezTo>
                    <a:pt x="223529" y="154216"/>
                    <a:pt x="234574" y="157579"/>
                    <a:pt x="244759" y="164211"/>
                  </a:cubicBezTo>
                  <a:cubicBezTo>
                    <a:pt x="271046" y="181290"/>
                    <a:pt x="280731" y="218383"/>
                    <a:pt x="268351" y="248987"/>
                  </a:cubicBezTo>
                  <a:cubicBezTo>
                    <a:pt x="268207" y="254283"/>
                    <a:pt x="267158" y="259698"/>
                    <a:pt x="265250" y="265089"/>
                  </a:cubicBezTo>
                  <a:cubicBezTo>
                    <a:pt x="265202" y="265208"/>
                    <a:pt x="265178" y="265327"/>
                    <a:pt x="265131" y="265423"/>
                  </a:cubicBezTo>
                  <a:cubicBezTo>
                    <a:pt x="257163" y="286676"/>
                    <a:pt x="237221" y="302802"/>
                    <a:pt x="214274" y="306523"/>
                  </a:cubicBezTo>
                  <a:cubicBezTo>
                    <a:pt x="214083" y="306547"/>
                    <a:pt x="213916" y="306571"/>
                    <a:pt x="213725" y="306594"/>
                  </a:cubicBezTo>
                  <a:cubicBezTo>
                    <a:pt x="209002" y="307239"/>
                    <a:pt x="204684" y="307573"/>
                    <a:pt x="200534" y="307573"/>
                  </a:cubicBezTo>
                  <a:cubicBezTo>
                    <a:pt x="194881" y="307573"/>
                    <a:pt x="189513" y="306952"/>
                    <a:pt x="184504" y="305760"/>
                  </a:cubicBezTo>
                  <a:cubicBezTo>
                    <a:pt x="184313" y="306284"/>
                    <a:pt x="184099" y="306833"/>
                    <a:pt x="183884" y="307358"/>
                  </a:cubicBezTo>
                  <a:cubicBezTo>
                    <a:pt x="183741" y="312653"/>
                    <a:pt x="182691" y="318044"/>
                    <a:pt x="180783" y="323435"/>
                  </a:cubicBezTo>
                  <a:cubicBezTo>
                    <a:pt x="180735" y="323555"/>
                    <a:pt x="180711" y="323674"/>
                    <a:pt x="180664" y="323769"/>
                  </a:cubicBezTo>
                  <a:cubicBezTo>
                    <a:pt x="172697" y="345023"/>
                    <a:pt x="152754" y="361148"/>
                    <a:pt x="129807" y="364870"/>
                  </a:cubicBezTo>
                  <a:cubicBezTo>
                    <a:pt x="129640" y="364894"/>
                    <a:pt x="129449" y="364917"/>
                    <a:pt x="129258" y="364941"/>
                  </a:cubicBezTo>
                  <a:cubicBezTo>
                    <a:pt x="124535" y="365585"/>
                    <a:pt x="120218" y="365919"/>
                    <a:pt x="116044" y="365919"/>
                  </a:cubicBezTo>
                  <a:close/>
                  <a:moveTo>
                    <a:pt x="137583" y="176519"/>
                  </a:moveTo>
                  <a:cubicBezTo>
                    <a:pt x="137846" y="178189"/>
                    <a:pt x="138085" y="179906"/>
                    <a:pt x="138323" y="181624"/>
                  </a:cubicBezTo>
                  <a:cubicBezTo>
                    <a:pt x="139086" y="180908"/>
                    <a:pt x="139850" y="180193"/>
                    <a:pt x="140637" y="179525"/>
                  </a:cubicBezTo>
                  <a:cubicBezTo>
                    <a:pt x="139611" y="178523"/>
                    <a:pt x="138609" y="177521"/>
                    <a:pt x="137583" y="176519"/>
                  </a:cubicBezTo>
                  <a:close/>
                </a:path>
              </a:pathLst>
            </a:custGeom>
            <a:solidFill>
              <a:schemeClr val="accent6"/>
            </a:solidFill>
            <a:ln>
              <a:noFill/>
            </a:ln>
            <a:effectLst>
              <a:outerShdw rotWithShape="0" algn="bl" dir="5100000" dist="47625">
                <a:srgbClr val="000000">
                  <a:alpha val="15000"/>
                </a:srgb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428" name="Google Shape;1428;p47"/>
            <p:cNvGrpSpPr/>
            <p:nvPr/>
          </p:nvGrpSpPr>
          <p:grpSpPr>
            <a:xfrm>
              <a:off x="5872488" y="2483168"/>
              <a:ext cx="225985" cy="307482"/>
              <a:chOff x="5872488" y="2483168"/>
              <a:chExt cx="225985" cy="307482"/>
            </a:xfrm>
          </p:grpSpPr>
          <p:grpSp>
            <p:nvGrpSpPr>
              <p:cNvPr id="1429" name="Google Shape;1429;p47"/>
              <p:cNvGrpSpPr/>
              <p:nvPr/>
            </p:nvGrpSpPr>
            <p:grpSpPr>
              <a:xfrm>
                <a:off x="5992547" y="2637354"/>
                <a:ext cx="105926" cy="94950"/>
                <a:chOff x="5992547" y="2637354"/>
                <a:chExt cx="105926" cy="94950"/>
              </a:xfrm>
            </p:grpSpPr>
            <p:sp>
              <p:nvSpPr>
                <p:cNvPr id="1430" name="Google Shape;1430;p47"/>
                <p:cNvSpPr/>
                <p:nvPr/>
              </p:nvSpPr>
              <p:spPr>
                <a:xfrm>
                  <a:off x="5992547" y="2637354"/>
                  <a:ext cx="105926" cy="94950"/>
                </a:xfrm>
                <a:custGeom>
                  <a:rect b="b" l="l" r="r" t="t"/>
                  <a:pathLst>
                    <a:path extrusionOk="0" h="94950" w="105926">
                      <a:moveTo>
                        <a:pt x="87876" y="6136"/>
                      </a:moveTo>
                      <a:cubicBezTo>
                        <a:pt x="63378" y="-9798"/>
                        <a:pt x="41456" y="10335"/>
                        <a:pt x="41456" y="10335"/>
                      </a:cubicBezTo>
                      <a:cubicBezTo>
                        <a:pt x="41456" y="10335"/>
                        <a:pt x="11830" y="7568"/>
                        <a:pt x="1954" y="35071"/>
                      </a:cubicBezTo>
                      <a:cubicBezTo>
                        <a:pt x="-7921" y="62575"/>
                        <a:pt x="20441" y="107778"/>
                        <a:pt x="68793" y="91510"/>
                      </a:cubicBezTo>
                      <a:cubicBezTo>
                        <a:pt x="117121" y="75241"/>
                        <a:pt x="112398" y="22071"/>
                        <a:pt x="87900" y="6136"/>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31" name="Google Shape;1431;p47"/>
                <p:cNvSpPr/>
                <p:nvPr/>
              </p:nvSpPr>
              <p:spPr>
                <a:xfrm>
                  <a:off x="6064274" y="2645064"/>
                  <a:ext cx="27263" cy="41076"/>
                </a:xfrm>
                <a:custGeom>
                  <a:rect b="b" l="l" r="r" t="t"/>
                  <a:pathLst>
                    <a:path extrusionOk="0" h="41076" w="27263">
                      <a:moveTo>
                        <a:pt x="26502" y="41076"/>
                      </a:moveTo>
                      <a:cubicBezTo>
                        <a:pt x="26549" y="23234"/>
                        <a:pt x="18081" y="5343"/>
                        <a:pt x="0" y="0"/>
                      </a:cubicBezTo>
                      <a:cubicBezTo>
                        <a:pt x="19369" y="1717"/>
                        <a:pt x="30342" y="23329"/>
                        <a:pt x="26502" y="41076"/>
                      </a:cubicBezTo>
                      <a:lnTo>
                        <a:pt x="26502" y="41076"/>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432" name="Google Shape;1432;p47"/>
              <p:cNvGrpSpPr/>
              <p:nvPr/>
            </p:nvGrpSpPr>
            <p:grpSpPr>
              <a:xfrm>
                <a:off x="5908056" y="2695700"/>
                <a:ext cx="105926" cy="94950"/>
                <a:chOff x="5908056" y="2695700"/>
                <a:chExt cx="105926" cy="94950"/>
              </a:xfrm>
            </p:grpSpPr>
            <p:sp>
              <p:nvSpPr>
                <p:cNvPr id="1433" name="Google Shape;1433;p47"/>
                <p:cNvSpPr/>
                <p:nvPr/>
              </p:nvSpPr>
              <p:spPr>
                <a:xfrm>
                  <a:off x="5908056" y="2695700"/>
                  <a:ext cx="105926" cy="94950"/>
                </a:xfrm>
                <a:custGeom>
                  <a:rect b="b" l="l" r="r" t="t"/>
                  <a:pathLst>
                    <a:path extrusionOk="0" h="94950" w="105926">
                      <a:moveTo>
                        <a:pt x="87876" y="6136"/>
                      </a:moveTo>
                      <a:cubicBezTo>
                        <a:pt x="63378" y="-9798"/>
                        <a:pt x="41456" y="10335"/>
                        <a:pt x="41456" y="10335"/>
                      </a:cubicBezTo>
                      <a:cubicBezTo>
                        <a:pt x="41456" y="10335"/>
                        <a:pt x="11830" y="7568"/>
                        <a:pt x="1954" y="35071"/>
                      </a:cubicBezTo>
                      <a:cubicBezTo>
                        <a:pt x="-7921" y="62575"/>
                        <a:pt x="20441" y="107778"/>
                        <a:pt x="68793" y="91509"/>
                      </a:cubicBezTo>
                      <a:cubicBezTo>
                        <a:pt x="117121" y="75241"/>
                        <a:pt x="112398" y="22071"/>
                        <a:pt x="87900" y="6136"/>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34" name="Google Shape;1434;p47"/>
                <p:cNvSpPr/>
                <p:nvPr/>
              </p:nvSpPr>
              <p:spPr>
                <a:xfrm>
                  <a:off x="5979783" y="2703435"/>
                  <a:ext cx="27263" cy="41076"/>
                </a:xfrm>
                <a:custGeom>
                  <a:rect b="b" l="l" r="r" t="t"/>
                  <a:pathLst>
                    <a:path extrusionOk="0" h="41076" w="27263">
                      <a:moveTo>
                        <a:pt x="26502" y="41077"/>
                      </a:moveTo>
                      <a:cubicBezTo>
                        <a:pt x="26549" y="23234"/>
                        <a:pt x="18081" y="5343"/>
                        <a:pt x="0" y="0"/>
                      </a:cubicBezTo>
                      <a:cubicBezTo>
                        <a:pt x="19369" y="1718"/>
                        <a:pt x="30342" y="23329"/>
                        <a:pt x="26502" y="41077"/>
                      </a:cubicBezTo>
                      <a:lnTo>
                        <a:pt x="26502" y="41077"/>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1435" name="Google Shape;1435;p47"/>
              <p:cNvSpPr/>
              <p:nvPr/>
            </p:nvSpPr>
            <p:spPr>
              <a:xfrm>
                <a:off x="5872488" y="2554587"/>
                <a:ext cx="161991" cy="93459"/>
              </a:xfrm>
              <a:custGeom>
                <a:rect b="b" l="l" r="r" t="t"/>
                <a:pathLst>
                  <a:path extrusionOk="0" h="93459" w="161991">
                    <a:moveTo>
                      <a:pt x="0" y="15171"/>
                    </a:moveTo>
                    <a:cubicBezTo>
                      <a:pt x="5248" y="11617"/>
                      <a:pt x="10710" y="8802"/>
                      <a:pt x="16364" y="6107"/>
                    </a:cubicBezTo>
                    <a:cubicBezTo>
                      <a:pt x="22208" y="3268"/>
                      <a:pt x="28481" y="1193"/>
                      <a:pt x="34970" y="453"/>
                    </a:cubicBezTo>
                    <a:cubicBezTo>
                      <a:pt x="48065" y="-1694"/>
                      <a:pt x="61233" y="4151"/>
                      <a:pt x="72039" y="10329"/>
                    </a:cubicBezTo>
                    <a:cubicBezTo>
                      <a:pt x="82916" y="16292"/>
                      <a:pt x="94748" y="20896"/>
                      <a:pt x="105458" y="27337"/>
                    </a:cubicBezTo>
                    <a:cubicBezTo>
                      <a:pt x="123229" y="38405"/>
                      <a:pt x="138758" y="53123"/>
                      <a:pt x="150160" y="70727"/>
                    </a:cubicBezTo>
                    <a:cubicBezTo>
                      <a:pt x="154764" y="77692"/>
                      <a:pt x="158795" y="85015"/>
                      <a:pt x="161992" y="92792"/>
                    </a:cubicBezTo>
                    <a:lnTo>
                      <a:pt x="161038" y="93460"/>
                    </a:lnTo>
                    <a:cubicBezTo>
                      <a:pt x="157770" y="90764"/>
                      <a:pt x="154812" y="87902"/>
                      <a:pt x="151854" y="85063"/>
                    </a:cubicBezTo>
                    <a:cubicBezTo>
                      <a:pt x="138162" y="72134"/>
                      <a:pt x="122180" y="55985"/>
                      <a:pt x="108726" y="42937"/>
                    </a:cubicBezTo>
                    <a:cubicBezTo>
                      <a:pt x="89404" y="25619"/>
                      <a:pt x="75641" y="8659"/>
                      <a:pt x="47326" y="10400"/>
                    </a:cubicBezTo>
                    <a:cubicBezTo>
                      <a:pt x="39717" y="10519"/>
                      <a:pt x="32227" y="10806"/>
                      <a:pt x="24736" y="12356"/>
                    </a:cubicBezTo>
                    <a:cubicBezTo>
                      <a:pt x="16698" y="14121"/>
                      <a:pt x="8683" y="15887"/>
                      <a:pt x="381" y="16292"/>
                    </a:cubicBezTo>
                    <a:lnTo>
                      <a:pt x="0" y="15195"/>
                    </a:lnTo>
                    <a:lnTo>
                      <a:pt x="0" y="15195"/>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36" name="Google Shape;1436;p47"/>
              <p:cNvSpPr/>
              <p:nvPr/>
            </p:nvSpPr>
            <p:spPr>
              <a:xfrm>
                <a:off x="5941164" y="2565464"/>
                <a:ext cx="23666" cy="140857"/>
              </a:xfrm>
              <a:custGeom>
                <a:rect b="b" l="l" r="r" t="t"/>
                <a:pathLst>
                  <a:path extrusionOk="0" h="140857" w="23666">
                    <a:moveTo>
                      <a:pt x="1121" y="0"/>
                    </a:moveTo>
                    <a:cubicBezTo>
                      <a:pt x="10281" y="22351"/>
                      <a:pt x="17008" y="45776"/>
                      <a:pt x="20801" y="69653"/>
                    </a:cubicBezTo>
                    <a:cubicBezTo>
                      <a:pt x="22637" y="81771"/>
                      <a:pt x="24760" y="94127"/>
                      <a:pt x="23019" y="106460"/>
                    </a:cubicBezTo>
                    <a:cubicBezTo>
                      <a:pt x="21397" y="118721"/>
                      <a:pt x="17413" y="131578"/>
                      <a:pt x="8874" y="140857"/>
                    </a:cubicBezTo>
                    <a:cubicBezTo>
                      <a:pt x="8874" y="140857"/>
                      <a:pt x="7848" y="140309"/>
                      <a:pt x="7848" y="140309"/>
                    </a:cubicBezTo>
                    <a:cubicBezTo>
                      <a:pt x="9136" y="134298"/>
                      <a:pt x="9971" y="128549"/>
                      <a:pt x="10496" y="122800"/>
                    </a:cubicBezTo>
                    <a:cubicBezTo>
                      <a:pt x="11617" y="111279"/>
                      <a:pt x="11259" y="99876"/>
                      <a:pt x="11712" y="88283"/>
                    </a:cubicBezTo>
                    <a:cubicBezTo>
                      <a:pt x="12213" y="76547"/>
                      <a:pt x="11259" y="64763"/>
                      <a:pt x="9756" y="53075"/>
                    </a:cubicBezTo>
                    <a:cubicBezTo>
                      <a:pt x="7586" y="35328"/>
                      <a:pt x="4270" y="17771"/>
                      <a:pt x="0" y="382"/>
                    </a:cubicBezTo>
                    <a:cubicBezTo>
                      <a:pt x="0" y="382"/>
                      <a:pt x="1097" y="0"/>
                      <a:pt x="1097" y="0"/>
                    </a:cubicBezTo>
                    <a:lnTo>
                      <a:pt x="1097" y="0"/>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37" name="Google Shape;1437;p47"/>
              <p:cNvSpPr/>
              <p:nvPr/>
            </p:nvSpPr>
            <p:spPr>
              <a:xfrm>
                <a:off x="5932181" y="2483168"/>
                <a:ext cx="51876" cy="82486"/>
              </a:xfrm>
              <a:custGeom>
                <a:rect b="b" l="l" r="r" t="t"/>
                <a:pathLst>
                  <a:path extrusionOk="0" h="82486" w="51876">
                    <a:moveTo>
                      <a:pt x="9532" y="82487"/>
                    </a:moveTo>
                    <a:cubicBezTo>
                      <a:pt x="9532" y="82487"/>
                      <a:pt x="-25629" y="32966"/>
                      <a:pt x="39111" y="0"/>
                    </a:cubicBezTo>
                    <a:cubicBezTo>
                      <a:pt x="39111" y="0"/>
                      <a:pt x="82406" y="62831"/>
                      <a:pt x="9532" y="82487"/>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41" name="Shape 1441"/>
        <p:cNvGrpSpPr/>
        <p:nvPr/>
      </p:nvGrpSpPr>
      <p:grpSpPr>
        <a:xfrm>
          <a:off x="0" y="0"/>
          <a:ext cx="0" cy="0"/>
          <a:chOff x="0" y="0"/>
          <a:chExt cx="0" cy="0"/>
        </a:xfrm>
      </p:grpSpPr>
      <p:grpSp>
        <p:nvGrpSpPr>
          <p:cNvPr id="1442" name="Google Shape;1442;p48"/>
          <p:cNvGrpSpPr/>
          <p:nvPr/>
        </p:nvGrpSpPr>
        <p:grpSpPr>
          <a:xfrm>
            <a:off x="7225134" y="3117548"/>
            <a:ext cx="1319985" cy="1571263"/>
            <a:chOff x="4493925" y="112536"/>
            <a:chExt cx="598389" cy="712300"/>
          </a:xfrm>
        </p:grpSpPr>
        <p:sp>
          <p:nvSpPr>
            <p:cNvPr id="1443" name="Google Shape;1443;p48"/>
            <p:cNvSpPr/>
            <p:nvPr/>
          </p:nvSpPr>
          <p:spPr>
            <a:xfrm>
              <a:off x="4493925" y="112536"/>
              <a:ext cx="598389" cy="712300"/>
            </a:xfrm>
            <a:custGeom>
              <a:rect b="b" l="l" r="r" t="t"/>
              <a:pathLst>
                <a:path extrusionOk="0" h="855616" w="720950">
                  <a:moveTo>
                    <a:pt x="702076" y="187897"/>
                  </a:moveTo>
                  <a:cubicBezTo>
                    <a:pt x="702076" y="179000"/>
                    <a:pt x="699929" y="171200"/>
                    <a:pt x="695707" y="164687"/>
                  </a:cubicBezTo>
                  <a:cubicBezTo>
                    <a:pt x="695182" y="163876"/>
                    <a:pt x="694633" y="163113"/>
                    <a:pt x="694061" y="162350"/>
                  </a:cubicBezTo>
                  <a:cubicBezTo>
                    <a:pt x="721827" y="116431"/>
                    <a:pt x="724093" y="100950"/>
                    <a:pt x="718463" y="85970"/>
                  </a:cubicBezTo>
                  <a:cubicBezTo>
                    <a:pt x="714217" y="74687"/>
                    <a:pt x="704890" y="66648"/>
                    <a:pt x="693679" y="64119"/>
                  </a:cubicBezTo>
                  <a:cubicBezTo>
                    <a:pt x="694800" y="46778"/>
                    <a:pt x="690888" y="31845"/>
                    <a:pt x="677196" y="22113"/>
                  </a:cubicBezTo>
                  <a:cubicBezTo>
                    <a:pt x="671185" y="17843"/>
                    <a:pt x="664148" y="15577"/>
                    <a:pt x="656825" y="15577"/>
                  </a:cubicBezTo>
                  <a:cubicBezTo>
                    <a:pt x="650742" y="15577"/>
                    <a:pt x="645303" y="16841"/>
                    <a:pt x="640342" y="19369"/>
                  </a:cubicBezTo>
                  <a:cubicBezTo>
                    <a:pt x="635929" y="11450"/>
                    <a:pt x="629560" y="5749"/>
                    <a:pt x="620686" y="2314"/>
                  </a:cubicBezTo>
                  <a:cubicBezTo>
                    <a:pt x="616703" y="787"/>
                    <a:pt x="612528" y="0"/>
                    <a:pt x="608282" y="0"/>
                  </a:cubicBezTo>
                  <a:cubicBezTo>
                    <a:pt x="576771" y="0"/>
                    <a:pt x="569257" y="35518"/>
                    <a:pt x="566061" y="50666"/>
                  </a:cubicBezTo>
                  <a:cubicBezTo>
                    <a:pt x="564749" y="56868"/>
                    <a:pt x="563485" y="64072"/>
                    <a:pt x="562244" y="72158"/>
                  </a:cubicBezTo>
                  <a:cubicBezTo>
                    <a:pt x="559453" y="72301"/>
                    <a:pt x="556662" y="72731"/>
                    <a:pt x="553919" y="73470"/>
                  </a:cubicBezTo>
                  <a:cubicBezTo>
                    <a:pt x="526845" y="80817"/>
                    <a:pt x="522337" y="109800"/>
                    <a:pt x="522766" y="156673"/>
                  </a:cubicBezTo>
                  <a:cubicBezTo>
                    <a:pt x="493783" y="169673"/>
                    <a:pt x="500105" y="207338"/>
                    <a:pt x="503158" y="225467"/>
                  </a:cubicBezTo>
                  <a:cubicBezTo>
                    <a:pt x="504637" y="234317"/>
                    <a:pt x="506736" y="244407"/>
                    <a:pt x="509384" y="255642"/>
                  </a:cubicBezTo>
                  <a:cubicBezTo>
                    <a:pt x="500128" y="261248"/>
                    <a:pt x="491469" y="268953"/>
                    <a:pt x="483359" y="278781"/>
                  </a:cubicBezTo>
                  <a:cubicBezTo>
                    <a:pt x="475845" y="271076"/>
                    <a:pt x="467616" y="264635"/>
                    <a:pt x="458742" y="259531"/>
                  </a:cubicBezTo>
                  <a:cubicBezTo>
                    <a:pt x="453470" y="252422"/>
                    <a:pt x="451323" y="247103"/>
                    <a:pt x="448437" y="239923"/>
                  </a:cubicBezTo>
                  <a:cubicBezTo>
                    <a:pt x="447864" y="238491"/>
                    <a:pt x="447292" y="237060"/>
                    <a:pt x="446672" y="235629"/>
                  </a:cubicBezTo>
                  <a:cubicBezTo>
                    <a:pt x="445956" y="233935"/>
                    <a:pt x="445169" y="232313"/>
                    <a:pt x="444310" y="230787"/>
                  </a:cubicBezTo>
                  <a:lnTo>
                    <a:pt x="484957" y="200349"/>
                  </a:lnTo>
                  <a:cubicBezTo>
                    <a:pt x="495525" y="192453"/>
                    <a:pt x="500033" y="178785"/>
                    <a:pt x="496288" y="166143"/>
                  </a:cubicBezTo>
                  <a:cubicBezTo>
                    <a:pt x="492543" y="153500"/>
                    <a:pt x="481308" y="144531"/>
                    <a:pt x="468140" y="143648"/>
                  </a:cubicBezTo>
                  <a:cubicBezTo>
                    <a:pt x="464705" y="143410"/>
                    <a:pt x="461318" y="143314"/>
                    <a:pt x="458002" y="143314"/>
                  </a:cubicBezTo>
                  <a:cubicBezTo>
                    <a:pt x="437870" y="143314"/>
                    <a:pt x="421148" y="147513"/>
                    <a:pt x="407528" y="154454"/>
                  </a:cubicBezTo>
                  <a:cubicBezTo>
                    <a:pt x="388779" y="119365"/>
                    <a:pt x="358078" y="106150"/>
                    <a:pt x="356099" y="105339"/>
                  </a:cubicBezTo>
                  <a:cubicBezTo>
                    <a:pt x="352186" y="103717"/>
                    <a:pt x="348084" y="102930"/>
                    <a:pt x="344029" y="102930"/>
                  </a:cubicBezTo>
                  <a:cubicBezTo>
                    <a:pt x="334153" y="102930"/>
                    <a:pt x="324588" y="107581"/>
                    <a:pt x="318505" y="115930"/>
                  </a:cubicBezTo>
                  <a:lnTo>
                    <a:pt x="305815" y="133415"/>
                  </a:lnTo>
                  <a:cubicBezTo>
                    <a:pt x="299231" y="142479"/>
                    <a:pt x="297943" y="154383"/>
                    <a:pt x="302475" y="164640"/>
                  </a:cubicBezTo>
                  <a:cubicBezTo>
                    <a:pt x="306983" y="174897"/>
                    <a:pt x="316620" y="182005"/>
                    <a:pt x="327760" y="183270"/>
                  </a:cubicBezTo>
                  <a:cubicBezTo>
                    <a:pt x="339401" y="184605"/>
                    <a:pt x="346700" y="195674"/>
                    <a:pt x="351209" y="207219"/>
                  </a:cubicBezTo>
                  <a:cubicBezTo>
                    <a:pt x="343074" y="211179"/>
                    <a:pt x="337612" y="216379"/>
                    <a:pt x="334010" y="221102"/>
                  </a:cubicBezTo>
                  <a:cubicBezTo>
                    <a:pt x="333533" y="221722"/>
                    <a:pt x="333056" y="222366"/>
                    <a:pt x="332579" y="222986"/>
                  </a:cubicBezTo>
                  <a:cubicBezTo>
                    <a:pt x="325756" y="211799"/>
                    <a:pt x="318195" y="201351"/>
                    <a:pt x="309822" y="191475"/>
                  </a:cubicBezTo>
                  <a:cubicBezTo>
                    <a:pt x="279146" y="155384"/>
                    <a:pt x="241051" y="136301"/>
                    <a:pt x="199665" y="136301"/>
                  </a:cubicBezTo>
                  <a:cubicBezTo>
                    <a:pt x="158278" y="136301"/>
                    <a:pt x="110880" y="156362"/>
                    <a:pt x="64318" y="195912"/>
                  </a:cubicBezTo>
                  <a:cubicBezTo>
                    <a:pt x="-18217" y="266067"/>
                    <a:pt x="-21318" y="370618"/>
                    <a:pt x="55014" y="477675"/>
                  </a:cubicBezTo>
                  <a:lnTo>
                    <a:pt x="31733" y="477675"/>
                  </a:lnTo>
                  <a:cubicBezTo>
                    <a:pt x="23360" y="477675"/>
                    <a:pt x="15345" y="480990"/>
                    <a:pt x="9430" y="486906"/>
                  </a:cubicBezTo>
                  <a:cubicBezTo>
                    <a:pt x="3514" y="492822"/>
                    <a:pt x="198" y="500837"/>
                    <a:pt x="198" y="509209"/>
                  </a:cubicBezTo>
                  <a:cubicBezTo>
                    <a:pt x="198" y="509925"/>
                    <a:pt x="246" y="526480"/>
                    <a:pt x="3633" y="551550"/>
                  </a:cubicBezTo>
                  <a:cubicBezTo>
                    <a:pt x="3729" y="552528"/>
                    <a:pt x="3848" y="553482"/>
                    <a:pt x="4039" y="554437"/>
                  </a:cubicBezTo>
                  <a:cubicBezTo>
                    <a:pt x="11099" y="604029"/>
                    <a:pt x="29443" y="675471"/>
                    <a:pt x="76817" y="737229"/>
                  </a:cubicBezTo>
                  <a:cubicBezTo>
                    <a:pt x="137048" y="815780"/>
                    <a:pt x="225498" y="855616"/>
                    <a:pt x="339687" y="855616"/>
                  </a:cubicBezTo>
                  <a:cubicBezTo>
                    <a:pt x="515037" y="855616"/>
                    <a:pt x="598406" y="760391"/>
                    <a:pt x="637479" y="680481"/>
                  </a:cubicBezTo>
                  <a:cubicBezTo>
                    <a:pt x="678699" y="596181"/>
                    <a:pt x="679176" y="512692"/>
                    <a:pt x="679176" y="509186"/>
                  </a:cubicBezTo>
                  <a:cubicBezTo>
                    <a:pt x="679176" y="491772"/>
                    <a:pt x="665054" y="477651"/>
                    <a:pt x="647641" y="477651"/>
                  </a:cubicBezTo>
                  <a:lnTo>
                    <a:pt x="620376" y="477651"/>
                  </a:lnTo>
                  <a:cubicBezTo>
                    <a:pt x="623906" y="462599"/>
                    <a:pt x="625290" y="449050"/>
                    <a:pt x="624670" y="435859"/>
                  </a:cubicBezTo>
                  <a:cubicBezTo>
                    <a:pt x="640843" y="382975"/>
                    <a:pt x="651649" y="327824"/>
                    <a:pt x="631468" y="289539"/>
                  </a:cubicBezTo>
                  <a:cubicBezTo>
                    <a:pt x="702124" y="226875"/>
                    <a:pt x="702124" y="197987"/>
                    <a:pt x="702124" y="187826"/>
                  </a:cubicBezTo>
                  <a:close/>
                </a:path>
              </a:pathLst>
            </a:custGeom>
            <a:solidFill>
              <a:schemeClr val="accent6"/>
            </a:solidFill>
            <a:ln>
              <a:noFill/>
            </a:ln>
            <a:effectLst>
              <a:outerShdw rotWithShape="0" algn="bl" dir="5100000" dist="47625">
                <a:schemeClr val="dk1">
                  <a:alpha val="15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444" name="Google Shape;1444;p48"/>
            <p:cNvGrpSpPr/>
            <p:nvPr/>
          </p:nvGrpSpPr>
          <p:grpSpPr>
            <a:xfrm>
              <a:off x="4544228" y="166034"/>
              <a:ext cx="497823" cy="599605"/>
              <a:chOff x="4544228" y="166034"/>
              <a:chExt cx="497823" cy="599605"/>
            </a:xfrm>
          </p:grpSpPr>
          <p:grpSp>
            <p:nvGrpSpPr>
              <p:cNvPr id="1445" name="Google Shape;1445;p48"/>
              <p:cNvGrpSpPr/>
              <p:nvPr/>
            </p:nvGrpSpPr>
            <p:grpSpPr>
              <a:xfrm>
                <a:off x="4544228" y="269118"/>
                <a:ext cx="327678" cy="307041"/>
                <a:chOff x="4544228" y="269118"/>
                <a:chExt cx="327678" cy="307041"/>
              </a:xfrm>
            </p:grpSpPr>
            <p:sp>
              <p:nvSpPr>
                <p:cNvPr id="1446" name="Google Shape;1446;p48"/>
                <p:cNvSpPr/>
                <p:nvPr/>
              </p:nvSpPr>
              <p:spPr>
                <a:xfrm>
                  <a:off x="4544228" y="269118"/>
                  <a:ext cx="327678" cy="307041"/>
                </a:xfrm>
                <a:custGeom>
                  <a:rect b="b" l="l" r="r" t="t"/>
                  <a:pathLst>
                    <a:path extrusionOk="0" h="307041" w="327678">
                      <a:moveTo>
                        <a:pt x="40483" y="39432"/>
                      </a:moveTo>
                      <a:cubicBezTo>
                        <a:pt x="-26952" y="96752"/>
                        <a:pt x="-1500" y="176496"/>
                        <a:pt x="53841" y="241593"/>
                      </a:cubicBezTo>
                      <a:cubicBezTo>
                        <a:pt x="109158" y="306691"/>
                        <a:pt x="254309" y="326132"/>
                        <a:pt x="300681" y="286725"/>
                      </a:cubicBezTo>
                      <a:cubicBezTo>
                        <a:pt x="347053" y="247318"/>
                        <a:pt x="320575" y="219004"/>
                        <a:pt x="316186" y="213851"/>
                      </a:cubicBezTo>
                      <a:cubicBezTo>
                        <a:pt x="311797" y="208699"/>
                        <a:pt x="272796" y="195078"/>
                        <a:pt x="252496" y="171177"/>
                      </a:cubicBezTo>
                      <a:cubicBezTo>
                        <a:pt x="232197" y="147275"/>
                        <a:pt x="237182" y="85780"/>
                        <a:pt x="192599" y="33325"/>
                      </a:cubicBezTo>
                      <a:cubicBezTo>
                        <a:pt x="148016" y="-19130"/>
                        <a:pt x="91530" y="-3959"/>
                        <a:pt x="40483" y="39432"/>
                      </a:cubicBez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47" name="Google Shape;1447;p48"/>
                <p:cNvSpPr/>
                <p:nvPr/>
              </p:nvSpPr>
              <p:spPr>
                <a:xfrm>
                  <a:off x="4555156" y="279989"/>
                  <a:ext cx="305829" cy="285298"/>
                </a:xfrm>
                <a:custGeom>
                  <a:rect b="b" l="l" r="r" t="t"/>
                  <a:pathLst>
                    <a:path extrusionOk="0" h="285298" w="305829">
                      <a:moveTo>
                        <a:pt x="51248" y="223663"/>
                      </a:moveTo>
                      <a:cubicBezTo>
                        <a:pt x="22623" y="189981"/>
                        <a:pt x="5258" y="155941"/>
                        <a:pt x="1011" y="125218"/>
                      </a:cubicBezTo>
                      <a:cubicBezTo>
                        <a:pt x="-3735" y="90701"/>
                        <a:pt x="8239" y="60955"/>
                        <a:pt x="36649" y="36839"/>
                      </a:cubicBezTo>
                      <a:cubicBezTo>
                        <a:pt x="62435" y="14917"/>
                        <a:pt x="86838" y="2656"/>
                        <a:pt x="109189" y="390"/>
                      </a:cubicBezTo>
                      <a:cubicBezTo>
                        <a:pt x="133639" y="-2115"/>
                        <a:pt x="154655" y="7427"/>
                        <a:pt x="173428" y="29492"/>
                      </a:cubicBezTo>
                      <a:cubicBezTo>
                        <a:pt x="198426" y="58904"/>
                        <a:pt x="207038" y="92156"/>
                        <a:pt x="213955" y="118872"/>
                      </a:cubicBezTo>
                      <a:cubicBezTo>
                        <a:pt x="219084" y="138695"/>
                        <a:pt x="223521" y="155822"/>
                        <a:pt x="233325" y="167344"/>
                      </a:cubicBezTo>
                      <a:cubicBezTo>
                        <a:pt x="248591" y="185306"/>
                        <a:pt x="272922" y="197733"/>
                        <a:pt x="287449" y="205152"/>
                      </a:cubicBezTo>
                      <a:cubicBezTo>
                        <a:pt x="291242" y="207084"/>
                        <a:pt x="295917" y="209470"/>
                        <a:pt x="297468" y="210543"/>
                      </a:cubicBezTo>
                      <a:lnTo>
                        <a:pt x="297969" y="211139"/>
                      </a:lnTo>
                      <a:cubicBezTo>
                        <a:pt x="312210" y="227885"/>
                        <a:pt x="307081" y="246873"/>
                        <a:pt x="282750" y="267554"/>
                      </a:cubicBezTo>
                      <a:cubicBezTo>
                        <a:pt x="263285" y="284085"/>
                        <a:pt x="219633" y="289666"/>
                        <a:pt x="171520" y="281747"/>
                      </a:cubicBezTo>
                      <a:cubicBezTo>
                        <a:pt x="119900" y="273255"/>
                        <a:pt x="74935" y="251548"/>
                        <a:pt x="51272" y="223687"/>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48" name="Google Shape;1448;p48"/>
                <p:cNvSpPr/>
                <p:nvPr/>
              </p:nvSpPr>
              <p:spPr>
                <a:xfrm>
                  <a:off x="4583121" y="356672"/>
                  <a:ext cx="49011" cy="55351"/>
                </a:xfrm>
                <a:custGeom>
                  <a:rect b="b" l="l" r="r" t="t"/>
                  <a:pathLst>
                    <a:path extrusionOk="0" h="55351" w="49011">
                      <a:moveTo>
                        <a:pt x="46459" y="36822"/>
                      </a:moveTo>
                      <a:cubicBezTo>
                        <a:pt x="42667" y="46030"/>
                        <a:pt x="34318" y="54283"/>
                        <a:pt x="23941" y="55237"/>
                      </a:cubicBezTo>
                      <a:cubicBezTo>
                        <a:pt x="17047" y="56000"/>
                        <a:pt x="9939" y="52876"/>
                        <a:pt x="5693" y="47437"/>
                      </a:cubicBezTo>
                      <a:cubicBezTo>
                        <a:pt x="-7451" y="30787"/>
                        <a:pt x="3474" y="2234"/>
                        <a:pt x="25062" y="111"/>
                      </a:cubicBezTo>
                      <a:cubicBezTo>
                        <a:pt x="32004" y="-629"/>
                        <a:pt x="39231" y="2377"/>
                        <a:pt x="43573" y="7839"/>
                      </a:cubicBezTo>
                      <a:cubicBezTo>
                        <a:pt x="50181" y="15902"/>
                        <a:pt x="50300" y="27614"/>
                        <a:pt x="46435" y="36822"/>
                      </a:cubicBezTo>
                      <a:lnTo>
                        <a:pt x="46435" y="36822"/>
                      </a:lnTo>
                      <a:close/>
                      <a:moveTo>
                        <a:pt x="46292" y="36750"/>
                      </a:moveTo>
                      <a:cubicBezTo>
                        <a:pt x="52995" y="21341"/>
                        <a:pt x="43573" y="469"/>
                        <a:pt x="25205" y="1876"/>
                      </a:cubicBezTo>
                      <a:cubicBezTo>
                        <a:pt x="15330" y="2663"/>
                        <a:pt x="7029" y="9962"/>
                        <a:pt x="3069" y="18884"/>
                      </a:cubicBezTo>
                      <a:cubicBezTo>
                        <a:pt x="-2489" y="30858"/>
                        <a:pt x="1256" y="47365"/>
                        <a:pt x="14328" y="52375"/>
                      </a:cubicBezTo>
                      <a:cubicBezTo>
                        <a:pt x="26994" y="57360"/>
                        <a:pt x="41474" y="48964"/>
                        <a:pt x="46292" y="36774"/>
                      </a:cubicBezTo>
                      <a:lnTo>
                        <a:pt x="46292" y="36774"/>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49" name="Google Shape;1449;p48"/>
                <p:cNvSpPr/>
                <p:nvPr/>
              </p:nvSpPr>
              <p:spPr>
                <a:xfrm>
                  <a:off x="4629532" y="393374"/>
                  <a:ext cx="215400" cy="153929"/>
                </a:xfrm>
                <a:custGeom>
                  <a:rect b="b" l="l" r="r" t="t"/>
                  <a:pathLst>
                    <a:path extrusionOk="0" h="153929" w="215400">
                      <a:moveTo>
                        <a:pt x="0" y="0"/>
                      </a:moveTo>
                      <a:cubicBezTo>
                        <a:pt x="10854" y="5582"/>
                        <a:pt x="19441" y="14718"/>
                        <a:pt x="27146" y="23997"/>
                      </a:cubicBezTo>
                      <a:cubicBezTo>
                        <a:pt x="30867" y="28529"/>
                        <a:pt x="34636" y="33849"/>
                        <a:pt x="37880" y="38715"/>
                      </a:cubicBezTo>
                      <a:cubicBezTo>
                        <a:pt x="56749" y="67196"/>
                        <a:pt x="74901" y="122013"/>
                        <a:pt x="118149" y="112400"/>
                      </a:cubicBezTo>
                      <a:cubicBezTo>
                        <a:pt x="122395" y="111493"/>
                        <a:pt x="127022" y="109728"/>
                        <a:pt x="131268" y="108798"/>
                      </a:cubicBezTo>
                      <a:cubicBezTo>
                        <a:pt x="165522" y="100878"/>
                        <a:pt x="206432" y="117695"/>
                        <a:pt x="215401" y="153882"/>
                      </a:cubicBezTo>
                      <a:cubicBezTo>
                        <a:pt x="215401" y="153882"/>
                        <a:pt x="215234" y="153929"/>
                        <a:pt x="215234" y="153929"/>
                      </a:cubicBezTo>
                      <a:cubicBezTo>
                        <a:pt x="213469" y="148133"/>
                        <a:pt x="210845" y="142646"/>
                        <a:pt x="207529" y="137637"/>
                      </a:cubicBezTo>
                      <a:cubicBezTo>
                        <a:pt x="197415" y="122561"/>
                        <a:pt x="180503" y="113187"/>
                        <a:pt x="162875" y="110014"/>
                      </a:cubicBezTo>
                      <a:cubicBezTo>
                        <a:pt x="149588" y="107557"/>
                        <a:pt x="135729" y="108559"/>
                        <a:pt x="122919" y="112781"/>
                      </a:cubicBezTo>
                      <a:cubicBezTo>
                        <a:pt x="121440" y="113211"/>
                        <a:pt x="119961" y="113568"/>
                        <a:pt x="118459" y="113879"/>
                      </a:cubicBezTo>
                      <a:cubicBezTo>
                        <a:pt x="109442" y="115787"/>
                        <a:pt x="99757" y="114976"/>
                        <a:pt x="91504" y="110778"/>
                      </a:cubicBezTo>
                      <a:cubicBezTo>
                        <a:pt x="69272" y="99304"/>
                        <a:pt x="53981" y="68222"/>
                        <a:pt x="41434" y="47231"/>
                      </a:cubicBezTo>
                      <a:cubicBezTo>
                        <a:pt x="36759" y="39621"/>
                        <a:pt x="31702" y="31797"/>
                        <a:pt x="26120" y="24832"/>
                      </a:cubicBezTo>
                      <a:cubicBezTo>
                        <a:pt x="18773" y="15362"/>
                        <a:pt x="9923" y="6297"/>
                        <a:pt x="0" y="24"/>
                      </a:cubicBezTo>
                      <a:lnTo>
                        <a:pt x="0" y="24"/>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50" name="Google Shape;1450;p48"/>
                <p:cNvSpPr/>
                <p:nvPr/>
              </p:nvSpPr>
              <p:spPr>
                <a:xfrm>
                  <a:off x="4638153" y="448787"/>
                  <a:ext cx="41126" cy="83918"/>
                </a:xfrm>
                <a:custGeom>
                  <a:rect b="b" l="l" r="r" t="t"/>
                  <a:pathLst>
                    <a:path extrusionOk="0" h="83918" w="41126">
                      <a:moveTo>
                        <a:pt x="38491" y="24"/>
                      </a:moveTo>
                      <a:cubicBezTo>
                        <a:pt x="41831" y="7681"/>
                        <a:pt x="42021" y="16793"/>
                        <a:pt x="38921" y="24570"/>
                      </a:cubicBezTo>
                      <a:cubicBezTo>
                        <a:pt x="35795" y="32417"/>
                        <a:pt x="29403" y="38238"/>
                        <a:pt x="23201" y="43677"/>
                      </a:cubicBezTo>
                      <a:cubicBezTo>
                        <a:pt x="15043" y="51620"/>
                        <a:pt x="4070" y="61161"/>
                        <a:pt x="1422" y="72444"/>
                      </a:cubicBezTo>
                      <a:cubicBezTo>
                        <a:pt x="587" y="76428"/>
                        <a:pt x="1708" y="80531"/>
                        <a:pt x="4141" y="83799"/>
                      </a:cubicBezTo>
                      <a:lnTo>
                        <a:pt x="4022" y="83918"/>
                      </a:lnTo>
                      <a:cubicBezTo>
                        <a:pt x="-6068" y="73255"/>
                        <a:pt x="5024" y="59086"/>
                        <a:pt x="13254" y="51167"/>
                      </a:cubicBezTo>
                      <a:cubicBezTo>
                        <a:pt x="16212" y="48233"/>
                        <a:pt x="19360" y="45537"/>
                        <a:pt x="22604" y="42961"/>
                      </a:cubicBezTo>
                      <a:cubicBezTo>
                        <a:pt x="25801" y="40432"/>
                        <a:pt x="29212" y="37904"/>
                        <a:pt x="31764" y="34731"/>
                      </a:cubicBezTo>
                      <a:cubicBezTo>
                        <a:pt x="39517" y="25118"/>
                        <a:pt x="41544" y="11951"/>
                        <a:pt x="38324" y="72"/>
                      </a:cubicBezTo>
                      <a:lnTo>
                        <a:pt x="38491" y="0"/>
                      </a:lnTo>
                      <a:lnTo>
                        <a:pt x="38491" y="0"/>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51" name="Google Shape;1451;p48"/>
                <p:cNvSpPr/>
                <p:nvPr/>
              </p:nvSpPr>
              <p:spPr>
                <a:xfrm>
                  <a:off x="4592453" y="409643"/>
                  <a:ext cx="62381" cy="94556"/>
                </a:xfrm>
                <a:custGeom>
                  <a:rect b="b" l="l" r="r" t="t"/>
                  <a:pathLst>
                    <a:path extrusionOk="0" h="94556" w="62381">
                      <a:moveTo>
                        <a:pt x="55996" y="94533"/>
                      </a:moveTo>
                      <a:cubicBezTo>
                        <a:pt x="59312" y="81843"/>
                        <a:pt x="66396" y="52932"/>
                        <a:pt x="53372" y="44416"/>
                      </a:cubicBezTo>
                      <a:cubicBezTo>
                        <a:pt x="48363" y="40838"/>
                        <a:pt x="41946" y="41959"/>
                        <a:pt x="36436" y="43653"/>
                      </a:cubicBezTo>
                      <a:cubicBezTo>
                        <a:pt x="30734" y="45346"/>
                        <a:pt x="24604" y="47302"/>
                        <a:pt x="18593" y="45847"/>
                      </a:cubicBezTo>
                      <a:cubicBezTo>
                        <a:pt x="12510" y="44392"/>
                        <a:pt x="7572" y="40003"/>
                        <a:pt x="4281" y="34827"/>
                      </a:cubicBezTo>
                      <a:cubicBezTo>
                        <a:pt x="-2303" y="24283"/>
                        <a:pt x="-586" y="10639"/>
                        <a:pt x="4662" y="0"/>
                      </a:cubicBezTo>
                      <a:cubicBezTo>
                        <a:pt x="4662" y="0"/>
                        <a:pt x="4805" y="72"/>
                        <a:pt x="4805" y="72"/>
                      </a:cubicBezTo>
                      <a:cubicBezTo>
                        <a:pt x="1681" y="8277"/>
                        <a:pt x="225" y="17390"/>
                        <a:pt x="2396" y="25953"/>
                      </a:cubicBezTo>
                      <a:cubicBezTo>
                        <a:pt x="4519" y="34111"/>
                        <a:pt x="10697" y="41983"/>
                        <a:pt x="18975" y="44273"/>
                      </a:cubicBezTo>
                      <a:cubicBezTo>
                        <a:pt x="24724" y="45728"/>
                        <a:pt x="30544" y="44058"/>
                        <a:pt x="36197" y="42722"/>
                      </a:cubicBezTo>
                      <a:cubicBezTo>
                        <a:pt x="41898" y="41291"/>
                        <a:pt x="48530" y="40361"/>
                        <a:pt x="53682" y="43939"/>
                      </a:cubicBezTo>
                      <a:cubicBezTo>
                        <a:pt x="64297" y="51000"/>
                        <a:pt x="63009" y="66338"/>
                        <a:pt x="61053" y="77358"/>
                      </a:cubicBezTo>
                      <a:cubicBezTo>
                        <a:pt x="59908" y="83226"/>
                        <a:pt x="58334" y="88999"/>
                        <a:pt x="56139" y="94557"/>
                      </a:cubicBezTo>
                      <a:lnTo>
                        <a:pt x="55972" y="94509"/>
                      </a:lnTo>
                      <a:lnTo>
                        <a:pt x="55972" y="94509"/>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52" name="Google Shape;1452;p48"/>
                <p:cNvSpPr/>
                <p:nvPr/>
              </p:nvSpPr>
              <p:spPr>
                <a:xfrm>
                  <a:off x="4653673" y="388317"/>
                  <a:ext cx="132198" cy="35770"/>
                </a:xfrm>
                <a:custGeom>
                  <a:rect b="b" l="l" r="r" t="t"/>
                  <a:pathLst>
                    <a:path extrusionOk="0" h="35770" w="132198">
                      <a:moveTo>
                        <a:pt x="119" y="26383"/>
                      </a:moveTo>
                      <a:cubicBezTo>
                        <a:pt x="10520" y="33682"/>
                        <a:pt x="24260" y="36426"/>
                        <a:pt x="36449" y="32418"/>
                      </a:cubicBezTo>
                      <a:cubicBezTo>
                        <a:pt x="57011" y="26669"/>
                        <a:pt x="67602" y="1456"/>
                        <a:pt x="83918" y="48"/>
                      </a:cubicBezTo>
                      <a:cubicBezTo>
                        <a:pt x="90907" y="-524"/>
                        <a:pt x="96584" y="4080"/>
                        <a:pt x="101403" y="8493"/>
                      </a:cubicBezTo>
                      <a:cubicBezTo>
                        <a:pt x="103812" y="10640"/>
                        <a:pt x="106245" y="12763"/>
                        <a:pt x="108631" y="14957"/>
                      </a:cubicBezTo>
                      <a:cubicBezTo>
                        <a:pt x="111016" y="17128"/>
                        <a:pt x="113378" y="19322"/>
                        <a:pt x="115787" y="21469"/>
                      </a:cubicBezTo>
                      <a:cubicBezTo>
                        <a:pt x="120510" y="25596"/>
                        <a:pt x="125519" y="30486"/>
                        <a:pt x="132199" y="30271"/>
                      </a:cubicBezTo>
                      <a:lnTo>
                        <a:pt x="132199" y="30438"/>
                      </a:lnTo>
                      <a:cubicBezTo>
                        <a:pt x="125424" y="31249"/>
                        <a:pt x="119818" y="26455"/>
                        <a:pt x="114904" y="22471"/>
                      </a:cubicBezTo>
                      <a:cubicBezTo>
                        <a:pt x="109943" y="18321"/>
                        <a:pt x="105100" y="14075"/>
                        <a:pt x="100210" y="9876"/>
                      </a:cubicBezTo>
                      <a:cubicBezTo>
                        <a:pt x="97801" y="7825"/>
                        <a:pt x="95487" y="5630"/>
                        <a:pt x="92744" y="4008"/>
                      </a:cubicBezTo>
                      <a:cubicBezTo>
                        <a:pt x="83489" y="-1717"/>
                        <a:pt x="74735" y="4080"/>
                        <a:pt x="67578" y="10306"/>
                      </a:cubicBezTo>
                      <a:cubicBezTo>
                        <a:pt x="57822" y="18607"/>
                        <a:pt x="49354" y="29389"/>
                        <a:pt x="36878" y="33778"/>
                      </a:cubicBezTo>
                      <a:cubicBezTo>
                        <a:pt x="24474" y="38239"/>
                        <a:pt x="9923" y="34947"/>
                        <a:pt x="0" y="26526"/>
                      </a:cubicBezTo>
                      <a:cubicBezTo>
                        <a:pt x="0" y="26526"/>
                        <a:pt x="119" y="26407"/>
                        <a:pt x="119" y="26407"/>
                      </a:cubicBezTo>
                      <a:lnTo>
                        <a:pt x="119" y="26407"/>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53" name="Google Shape;1453;p48"/>
                <p:cNvSpPr/>
                <p:nvPr/>
              </p:nvSpPr>
              <p:spPr>
                <a:xfrm>
                  <a:off x="4648210" y="295812"/>
                  <a:ext cx="63665" cy="112638"/>
                </a:xfrm>
                <a:custGeom>
                  <a:rect b="b" l="l" r="r" t="t"/>
                  <a:pathLst>
                    <a:path extrusionOk="0" h="112638" w="63665">
                      <a:moveTo>
                        <a:pt x="24" y="112471"/>
                      </a:moveTo>
                      <a:cubicBezTo>
                        <a:pt x="11307" y="106031"/>
                        <a:pt x="21945" y="98636"/>
                        <a:pt x="31726" y="90168"/>
                      </a:cubicBezTo>
                      <a:cubicBezTo>
                        <a:pt x="41386" y="81867"/>
                        <a:pt x="49807" y="70727"/>
                        <a:pt x="50690" y="57631"/>
                      </a:cubicBezTo>
                      <a:cubicBezTo>
                        <a:pt x="50690" y="56415"/>
                        <a:pt x="50809" y="54602"/>
                        <a:pt x="50642" y="53409"/>
                      </a:cubicBezTo>
                      <a:cubicBezTo>
                        <a:pt x="50570" y="52335"/>
                        <a:pt x="50379" y="50189"/>
                        <a:pt x="50260" y="49139"/>
                      </a:cubicBezTo>
                      <a:cubicBezTo>
                        <a:pt x="49544" y="43366"/>
                        <a:pt x="49568" y="37474"/>
                        <a:pt x="50165" y="31678"/>
                      </a:cubicBezTo>
                      <a:cubicBezTo>
                        <a:pt x="51524" y="20204"/>
                        <a:pt x="55484" y="8468"/>
                        <a:pt x="63547" y="0"/>
                      </a:cubicBezTo>
                      <a:cubicBezTo>
                        <a:pt x="63547" y="0"/>
                        <a:pt x="63666" y="119"/>
                        <a:pt x="63666" y="119"/>
                      </a:cubicBezTo>
                      <a:cubicBezTo>
                        <a:pt x="53051" y="13811"/>
                        <a:pt x="50451" y="32131"/>
                        <a:pt x="51835" y="48996"/>
                      </a:cubicBezTo>
                      <a:cubicBezTo>
                        <a:pt x="51954" y="50570"/>
                        <a:pt x="52121" y="52884"/>
                        <a:pt x="52168" y="54458"/>
                      </a:cubicBezTo>
                      <a:cubicBezTo>
                        <a:pt x="52168" y="55198"/>
                        <a:pt x="52025" y="57011"/>
                        <a:pt x="52001" y="57774"/>
                      </a:cubicBezTo>
                      <a:cubicBezTo>
                        <a:pt x="50356" y="71920"/>
                        <a:pt x="39502" y="84681"/>
                        <a:pt x="29316" y="94032"/>
                      </a:cubicBezTo>
                      <a:cubicBezTo>
                        <a:pt x="24975" y="97896"/>
                        <a:pt x="20252" y="101308"/>
                        <a:pt x="15362" y="104409"/>
                      </a:cubicBezTo>
                      <a:cubicBezTo>
                        <a:pt x="10448" y="107486"/>
                        <a:pt x="5391" y="110324"/>
                        <a:pt x="71" y="112638"/>
                      </a:cubicBezTo>
                      <a:lnTo>
                        <a:pt x="0" y="112495"/>
                      </a:lnTo>
                      <a:lnTo>
                        <a:pt x="0" y="112495"/>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54" name="Google Shape;1454;p48"/>
                <p:cNvSpPr/>
                <p:nvPr/>
              </p:nvSpPr>
              <p:spPr>
                <a:xfrm>
                  <a:off x="4621470" y="280355"/>
                  <a:ext cx="55973" cy="80697"/>
                </a:xfrm>
                <a:custGeom>
                  <a:rect b="b" l="l" r="r" t="t"/>
                  <a:pathLst>
                    <a:path extrusionOk="0" h="80697" w="55973">
                      <a:moveTo>
                        <a:pt x="0" y="80602"/>
                      </a:moveTo>
                      <a:cubicBezTo>
                        <a:pt x="4008" y="71991"/>
                        <a:pt x="12213" y="65956"/>
                        <a:pt x="20562" y="61925"/>
                      </a:cubicBezTo>
                      <a:cubicBezTo>
                        <a:pt x="26860" y="58800"/>
                        <a:pt x="34063" y="57941"/>
                        <a:pt x="40003" y="54101"/>
                      </a:cubicBezTo>
                      <a:cubicBezTo>
                        <a:pt x="54578" y="44798"/>
                        <a:pt x="57727" y="26716"/>
                        <a:pt x="50332" y="11712"/>
                      </a:cubicBezTo>
                      <a:cubicBezTo>
                        <a:pt x="48376" y="7514"/>
                        <a:pt x="45728" y="3697"/>
                        <a:pt x="42770" y="119"/>
                      </a:cubicBezTo>
                      <a:lnTo>
                        <a:pt x="42889" y="0"/>
                      </a:lnTo>
                      <a:cubicBezTo>
                        <a:pt x="46277" y="3220"/>
                        <a:pt x="49282" y="6918"/>
                        <a:pt x="51524" y="11116"/>
                      </a:cubicBezTo>
                      <a:cubicBezTo>
                        <a:pt x="58752" y="23830"/>
                        <a:pt x="57345" y="40599"/>
                        <a:pt x="46038" y="50451"/>
                      </a:cubicBezTo>
                      <a:cubicBezTo>
                        <a:pt x="40766" y="55293"/>
                        <a:pt x="33992" y="57703"/>
                        <a:pt x="27456" y="60183"/>
                      </a:cubicBezTo>
                      <a:cubicBezTo>
                        <a:pt x="19059" y="63952"/>
                        <a:pt x="10830" y="68532"/>
                        <a:pt x="4437" y="75235"/>
                      </a:cubicBezTo>
                      <a:cubicBezTo>
                        <a:pt x="2863" y="76905"/>
                        <a:pt x="1360" y="78694"/>
                        <a:pt x="167" y="80698"/>
                      </a:cubicBezTo>
                      <a:lnTo>
                        <a:pt x="0" y="80626"/>
                      </a:lnTo>
                      <a:lnTo>
                        <a:pt x="0" y="80626"/>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55" name="Google Shape;1455;p48"/>
                <p:cNvSpPr/>
                <p:nvPr/>
              </p:nvSpPr>
              <p:spPr>
                <a:xfrm>
                  <a:off x="4585088" y="316803"/>
                  <a:ext cx="13162" cy="55293"/>
                </a:xfrm>
                <a:custGeom>
                  <a:rect b="b" l="l" r="r" t="t"/>
                  <a:pathLst>
                    <a:path extrusionOk="0" h="55293" w="13162">
                      <a:moveTo>
                        <a:pt x="2224" y="55198"/>
                      </a:moveTo>
                      <a:cubicBezTo>
                        <a:pt x="5873" y="49664"/>
                        <a:pt x="9380" y="44177"/>
                        <a:pt x="11693" y="38047"/>
                      </a:cubicBezTo>
                      <a:cubicBezTo>
                        <a:pt x="13363" y="33873"/>
                        <a:pt x="12862" y="28601"/>
                        <a:pt x="9141" y="25691"/>
                      </a:cubicBezTo>
                      <a:cubicBezTo>
                        <a:pt x="9141" y="25691"/>
                        <a:pt x="7615" y="24403"/>
                        <a:pt x="7615" y="24403"/>
                      </a:cubicBezTo>
                      <a:cubicBezTo>
                        <a:pt x="4657" y="21636"/>
                        <a:pt x="1174" y="18773"/>
                        <a:pt x="172" y="14694"/>
                      </a:cubicBezTo>
                      <a:cubicBezTo>
                        <a:pt x="-925" y="9231"/>
                        <a:pt x="3464" y="4055"/>
                        <a:pt x="6565" y="0"/>
                      </a:cubicBezTo>
                      <a:cubicBezTo>
                        <a:pt x="6565" y="0"/>
                        <a:pt x="6708" y="95"/>
                        <a:pt x="6708" y="95"/>
                      </a:cubicBezTo>
                      <a:cubicBezTo>
                        <a:pt x="5205" y="3053"/>
                        <a:pt x="3535" y="5868"/>
                        <a:pt x="2462" y="8945"/>
                      </a:cubicBezTo>
                      <a:cubicBezTo>
                        <a:pt x="1436" y="11498"/>
                        <a:pt x="1436" y="14408"/>
                        <a:pt x="2987" y="16745"/>
                      </a:cubicBezTo>
                      <a:cubicBezTo>
                        <a:pt x="5086" y="20443"/>
                        <a:pt x="8759" y="23043"/>
                        <a:pt x="11217" y="26478"/>
                      </a:cubicBezTo>
                      <a:cubicBezTo>
                        <a:pt x="15534" y="33348"/>
                        <a:pt x="11932" y="43247"/>
                        <a:pt x="7567" y="49234"/>
                      </a:cubicBezTo>
                      <a:cubicBezTo>
                        <a:pt x="6016" y="51429"/>
                        <a:pt x="4323" y="53480"/>
                        <a:pt x="2343" y="55293"/>
                      </a:cubicBezTo>
                      <a:lnTo>
                        <a:pt x="2224" y="55174"/>
                      </a:lnTo>
                      <a:lnTo>
                        <a:pt x="2224" y="55174"/>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56" name="Google Shape;1456;p48"/>
                <p:cNvSpPr/>
                <p:nvPr/>
              </p:nvSpPr>
              <p:spPr>
                <a:xfrm>
                  <a:off x="4554750" y="392015"/>
                  <a:ext cx="29077" cy="42102"/>
                </a:xfrm>
                <a:custGeom>
                  <a:rect b="b" l="l" r="r" t="t"/>
                  <a:pathLst>
                    <a:path extrusionOk="0" h="42102" w="29077">
                      <a:moveTo>
                        <a:pt x="29078" y="167"/>
                      </a:moveTo>
                      <a:cubicBezTo>
                        <a:pt x="21707" y="2576"/>
                        <a:pt x="15410" y="8802"/>
                        <a:pt x="14646" y="16650"/>
                      </a:cubicBezTo>
                      <a:cubicBezTo>
                        <a:pt x="14432" y="18868"/>
                        <a:pt x="14551" y="21278"/>
                        <a:pt x="14169" y="23472"/>
                      </a:cubicBezTo>
                      <a:cubicBezTo>
                        <a:pt x="13024" y="31487"/>
                        <a:pt x="7633" y="39073"/>
                        <a:pt x="72" y="42102"/>
                      </a:cubicBezTo>
                      <a:lnTo>
                        <a:pt x="0" y="41959"/>
                      </a:lnTo>
                      <a:cubicBezTo>
                        <a:pt x="6870" y="37045"/>
                        <a:pt x="11521" y="29770"/>
                        <a:pt x="13263" y="21588"/>
                      </a:cubicBezTo>
                      <a:cubicBezTo>
                        <a:pt x="14193" y="16578"/>
                        <a:pt x="14503" y="11187"/>
                        <a:pt x="17294" y="6751"/>
                      </a:cubicBezTo>
                      <a:cubicBezTo>
                        <a:pt x="19894" y="2886"/>
                        <a:pt x="24403" y="191"/>
                        <a:pt x="29078" y="0"/>
                      </a:cubicBezTo>
                      <a:lnTo>
                        <a:pt x="29078" y="167"/>
                      </a:lnTo>
                      <a:lnTo>
                        <a:pt x="29078" y="167"/>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57" name="Google Shape;1457;p48"/>
                <p:cNvSpPr/>
                <p:nvPr/>
              </p:nvSpPr>
              <p:spPr>
                <a:xfrm>
                  <a:off x="4704505" y="454882"/>
                  <a:ext cx="94485" cy="35983"/>
                </a:xfrm>
                <a:custGeom>
                  <a:rect b="b" l="l" r="r" t="t"/>
                  <a:pathLst>
                    <a:path extrusionOk="0" h="35983" w="94485">
                      <a:moveTo>
                        <a:pt x="0" y="35840"/>
                      </a:moveTo>
                      <a:cubicBezTo>
                        <a:pt x="13835" y="33693"/>
                        <a:pt x="32155" y="29423"/>
                        <a:pt x="42293" y="19381"/>
                      </a:cubicBezTo>
                      <a:cubicBezTo>
                        <a:pt x="42961" y="18737"/>
                        <a:pt x="43915" y="17687"/>
                        <a:pt x="44511" y="16948"/>
                      </a:cubicBezTo>
                      <a:cubicBezTo>
                        <a:pt x="52669" y="6762"/>
                        <a:pt x="64978" y="-5189"/>
                        <a:pt x="78789" y="2397"/>
                      </a:cubicBezTo>
                      <a:cubicBezTo>
                        <a:pt x="83560" y="4925"/>
                        <a:pt x="89333" y="4997"/>
                        <a:pt x="94414" y="2898"/>
                      </a:cubicBezTo>
                      <a:lnTo>
                        <a:pt x="94485" y="3041"/>
                      </a:lnTo>
                      <a:cubicBezTo>
                        <a:pt x="90144" y="5545"/>
                        <a:pt x="84562" y="6118"/>
                        <a:pt x="79720" y="4400"/>
                      </a:cubicBezTo>
                      <a:cubicBezTo>
                        <a:pt x="78933" y="4090"/>
                        <a:pt x="77406" y="3446"/>
                        <a:pt x="76643" y="3112"/>
                      </a:cubicBezTo>
                      <a:cubicBezTo>
                        <a:pt x="65360" y="-1682"/>
                        <a:pt x="54840" y="7334"/>
                        <a:pt x="47326" y="15015"/>
                      </a:cubicBezTo>
                      <a:cubicBezTo>
                        <a:pt x="41506" y="21694"/>
                        <a:pt x="34183" y="27109"/>
                        <a:pt x="26024" y="30711"/>
                      </a:cubicBezTo>
                      <a:cubicBezTo>
                        <a:pt x="21922" y="32476"/>
                        <a:pt x="17604" y="33717"/>
                        <a:pt x="13263" y="34599"/>
                      </a:cubicBezTo>
                      <a:cubicBezTo>
                        <a:pt x="8897" y="35482"/>
                        <a:pt x="4461" y="36007"/>
                        <a:pt x="24" y="35983"/>
                      </a:cubicBezTo>
                      <a:lnTo>
                        <a:pt x="24" y="35816"/>
                      </a:lnTo>
                      <a:lnTo>
                        <a:pt x="24" y="35816"/>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58" name="Google Shape;1458;p48"/>
                <p:cNvSpPr/>
                <p:nvPr/>
              </p:nvSpPr>
              <p:spPr>
                <a:xfrm>
                  <a:off x="4720545" y="419300"/>
                  <a:ext cx="59171" cy="65935"/>
                </a:xfrm>
                <a:custGeom>
                  <a:rect b="b" l="l" r="r" t="t"/>
                  <a:pathLst>
                    <a:path extrusionOk="0" h="65935" w="59171">
                      <a:moveTo>
                        <a:pt x="8888" y="65912"/>
                      </a:moveTo>
                      <a:cubicBezTo>
                        <a:pt x="10844" y="54677"/>
                        <a:pt x="8315" y="43179"/>
                        <a:pt x="4427" y="32636"/>
                      </a:cubicBezTo>
                      <a:cubicBezTo>
                        <a:pt x="3068" y="29177"/>
                        <a:pt x="1326" y="25456"/>
                        <a:pt x="611" y="21830"/>
                      </a:cubicBezTo>
                      <a:cubicBezTo>
                        <a:pt x="-2061" y="10571"/>
                        <a:pt x="4189" y="123"/>
                        <a:pt x="16354" y="4"/>
                      </a:cubicBezTo>
                      <a:cubicBezTo>
                        <a:pt x="21673" y="-92"/>
                        <a:pt x="26802" y="1769"/>
                        <a:pt x="31215" y="4488"/>
                      </a:cubicBezTo>
                      <a:lnTo>
                        <a:pt x="34459" y="6372"/>
                      </a:lnTo>
                      <a:cubicBezTo>
                        <a:pt x="41806" y="10356"/>
                        <a:pt x="51825" y="13242"/>
                        <a:pt x="59053" y="7565"/>
                      </a:cubicBezTo>
                      <a:lnTo>
                        <a:pt x="59172" y="7684"/>
                      </a:lnTo>
                      <a:cubicBezTo>
                        <a:pt x="53375" y="13433"/>
                        <a:pt x="44120" y="12384"/>
                        <a:pt x="37155" y="9545"/>
                      </a:cubicBezTo>
                      <a:cubicBezTo>
                        <a:pt x="35079" y="8686"/>
                        <a:pt x="32217" y="7160"/>
                        <a:pt x="30261" y="6015"/>
                      </a:cubicBezTo>
                      <a:cubicBezTo>
                        <a:pt x="26063" y="3462"/>
                        <a:pt x="21316" y="1602"/>
                        <a:pt x="16378" y="1578"/>
                      </a:cubicBezTo>
                      <a:cubicBezTo>
                        <a:pt x="5023" y="1411"/>
                        <a:pt x="-1584" y="10929"/>
                        <a:pt x="1159" y="21687"/>
                      </a:cubicBezTo>
                      <a:cubicBezTo>
                        <a:pt x="1946" y="25289"/>
                        <a:pt x="3974" y="28843"/>
                        <a:pt x="5548" y="32159"/>
                      </a:cubicBezTo>
                      <a:cubicBezTo>
                        <a:pt x="8196" y="38003"/>
                        <a:pt x="9890" y="44300"/>
                        <a:pt x="10414" y="50693"/>
                      </a:cubicBezTo>
                      <a:cubicBezTo>
                        <a:pt x="10820" y="55798"/>
                        <a:pt x="10605" y="61046"/>
                        <a:pt x="9055" y="65936"/>
                      </a:cubicBezTo>
                      <a:lnTo>
                        <a:pt x="8888" y="65888"/>
                      </a:lnTo>
                      <a:lnTo>
                        <a:pt x="8888" y="65888"/>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59" name="Google Shape;1459;p48"/>
                <p:cNvSpPr/>
                <p:nvPr/>
              </p:nvSpPr>
              <p:spPr>
                <a:xfrm>
                  <a:off x="4717482" y="317567"/>
                  <a:ext cx="20442" cy="83894"/>
                </a:xfrm>
                <a:custGeom>
                  <a:rect b="b" l="l" r="r" t="t"/>
                  <a:pathLst>
                    <a:path extrusionOk="0" h="83894" w="20442">
                      <a:moveTo>
                        <a:pt x="24" y="83775"/>
                      </a:moveTo>
                      <a:cubicBezTo>
                        <a:pt x="7299" y="75092"/>
                        <a:pt x="13883" y="64000"/>
                        <a:pt x="11331" y="52407"/>
                      </a:cubicBezTo>
                      <a:cubicBezTo>
                        <a:pt x="10663" y="49545"/>
                        <a:pt x="9088" y="47040"/>
                        <a:pt x="7991" y="44321"/>
                      </a:cubicBezTo>
                      <a:cubicBezTo>
                        <a:pt x="6154" y="39717"/>
                        <a:pt x="5129" y="34803"/>
                        <a:pt x="5105" y="29841"/>
                      </a:cubicBezTo>
                      <a:cubicBezTo>
                        <a:pt x="4985" y="21922"/>
                        <a:pt x="6751" y="13788"/>
                        <a:pt x="11140" y="7108"/>
                      </a:cubicBezTo>
                      <a:cubicBezTo>
                        <a:pt x="13334" y="3864"/>
                        <a:pt x="16435" y="739"/>
                        <a:pt x="20395" y="0"/>
                      </a:cubicBezTo>
                      <a:lnTo>
                        <a:pt x="20443" y="167"/>
                      </a:lnTo>
                      <a:cubicBezTo>
                        <a:pt x="13120" y="3029"/>
                        <a:pt x="10043" y="11426"/>
                        <a:pt x="8158" y="18487"/>
                      </a:cubicBezTo>
                      <a:cubicBezTo>
                        <a:pt x="5963" y="27718"/>
                        <a:pt x="5940" y="37904"/>
                        <a:pt x="9709" y="46778"/>
                      </a:cubicBezTo>
                      <a:cubicBezTo>
                        <a:pt x="12333" y="52073"/>
                        <a:pt x="13644" y="58204"/>
                        <a:pt x="12452" y="64072"/>
                      </a:cubicBezTo>
                      <a:cubicBezTo>
                        <a:pt x="11688" y="68007"/>
                        <a:pt x="9995" y="71705"/>
                        <a:pt x="7872" y="75021"/>
                      </a:cubicBezTo>
                      <a:cubicBezTo>
                        <a:pt x="5725" y="78360"/>
                        <a:pt x="3149" y="81366"/>
                        <a:pt x="119" y="83894"/>
                      </a:cubicBezTo>
                      <a:lnTo>
                        <a:pt x="0" y="83775"/>
                      </a:lnTo>
                      <a:lnTo>
                        <a:pt x="0" y="83775"/>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60" name="Google Shape;1460;p48"/>
                <p:cNvSpPr/>
                <p:nvPr/>
              </p:nvSpPr>
              <p:spPr>
                <a:xfrm>
                  <a:off x="4631059" y="352847"/>
                  <a:ext cx="68603" cy="22398"/>
                </a:xfrm>
                <a:custGeom>
                  <a:rect b="b" l="l" r="r" t="t"/>
                  <a:pathLst>
                    <a:path extrusionOk="0" h="22398" w="68603">
                      <a:moveTo>
                        <a:pt x="0" y="22280"/>
                      </a:moveTo>
                      <a:cubicBezTo>
                        <a:pt x="4270" y="17628"/>
                        <a:pt x="10639" y="15004"/>
                        <a:pt x="16912" y="14646"/>
                      </a:cubicBezTo>
                      <a:cubicBezTo>
                        <a:pt x="23329" y="14098"/>
                        <a:pt x="29317" y="17413"/>
                        <a:pt x="35423" y="15887"/>
                      </a:cubicBezTo>
                      <a:cubicBezTo>
                        <a:pt x="47565" y="13382"/>
                        <a:pt x="58156" y="6608"/>
                        <a:pt x="68484" y="0"/>
                      </a:cubicBezTo>
                      <a:cubicBezTo>
                        <a:pt x="68484" y="0"/>
                        <a:pt x="68604" y="119"/>
                        <a:pt x="68604" y="119"/>
                      </a:cubicBezTo>
                      <a:cubicBezTo>
                        <a:pt x="58585" y="9279"/>
                        <a:pt x="44869" y="17604"/>
                        <a:pt x="30819" y="16841"/>
                      </a:cubicBezTo>
                      <a:cubicBezTo>
                        <a:pt x="27766" y="16602"/>
                        <a:pt x="24665" y="15720"/>
                        <a:pt x="21588" y="15767"/>
                      </a:cubicBezTo>
                      <a:cubicBezTo>
                        <a:pt x="13978" y="15815"/>
                        <a:pt x="6369" y="17795"/>
                        <a:pt x="119" y="22399"/>
                      </a:cubicBezTo>
                      <a:lnTo>
                        <a:pt x="0" y="22280"/>
                      </a:lnTo>
                      <a:lnTo>
                        <a:pt x="0" y="2228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61" name="Google Shape;1461;p48"/>
                <p:cNvSpPr/>
                <p:nvPr/>
              </p:nvSpPr>
              <p:spPr>
                <a:xfrm>
                  <a:off x="4754408" y="504677"/>
                  <a:ext cx="44642" cy="66695"/>
                </a:xfrm>
                <a:custGeom>
                  <a:rect b="b" l="l" r="r" t="t"/>
                  <a:pathLst>
                    <a:path extrusionOk="0" h="66695" w="44642">
                      <a:moveTo>
                        <a:pt x="24" y="0"/>
                      </a:moveTo>
                      <a:cubicBezTo>
                        <a:pt x="15434" y="2171"/>
                        <a:pt x="30748" y="9470"/>
                        <a:pt x="40265" y="22065"/>
                      </a:cubicBezTo>
                      <a:cubicBezTo>
                        <a:pt x="47732" y="32203"/>
                        <a:pt x="44464" y="45656"/>
                        <a:pt x="39240" y="56009"/>
                      </a:cubicBezTo>
                      <a:cubicBezTo>
                        <a:pt x="37904" y="59086"/>
                        <a:pt x="35900" y="61972"/>
                        <a:pt x="35328" y="65288"/>
                      </a:cubicBezTo>
                      <a:cubicBezTo>
                        <a:pt x="35304" y="65741"/>
                        <a:pt x="35352" y="66218"/>
                        <a:pt x="35662" y="66576"/>
                      </a:cubicBezTo>
                      <a:lnTo>
                        <a:pt x="35542" y="66696"/>
                      </a:lnTo>
                      <a:cubicBezTo>
                        <a:pt x="33539" y="64835"/>
                        <a:pt x="37284" y="57846"/>
                        <a:pt x="38023" y="55484"/>
                      </a:cubicBezTo>
                      <a:cubicBezTo>
                        <a:pt x="42317" y="45132"/>
                        <a:pt x="45847" y="32823"/>
                        <a:pt x="39478" y="22566"/>
                      </a:cubicBezTo>
                      <a:cubicBezTo>
                        <a:pt x="35566" y="15815"/>
                        <a:pt x="28672" y="11450"/>
                        <a:pt x="21707" y="8325"/>
                      </a:cubicBezTo>
                      <a:cubicBezTo>
                        <a:pt x="14742" y="5033"/>
                        <a:pt x="7466" y="2385"/>
                        <a:pt x="0" y="167"/>
                      </a:cubicBezTo>
                      <a:lnTo>
                        <a:pt x="0" y="0"/>
                      </a:lnTo>
                      <a:lnTo>
                        <a:pt x="24" y="0"/>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62" name="Google Shape;1462;p48"/>
                <p:cNvSpPr/>
                <p:nvPr/>
              </p:nvSpPr>
              <p:spPr>
                <a:xfrm>
                  <a:off x="4676262" y="473309"/>
                  <a:ext cx="85899" cy="99327"/>
                </a:xfrm>
                <a:custGeom>
                  <a:rect b="b" l="l" r="r" t="t"/>
                  <a:pathLst>
                    <a:path extrusionOk="0" h="99327" w="85899">
                      <a:moveTo>
                        <a:pt x="191" y="0"/>
                      </a:moveTo>
                      <a:cubicBezTo>
                        <a:pt x="4222" y="18988"/>
                        <a:pt x="12500" y="40027"/>
                        <a:pt x="27623" y="52813"/>
                      </a:cubicBezTo>
                      <a:cubicBezTo>
                        <a:pt x="34207" y="58323"/>
                        <a:pt x="42341" y="61472"/>
                        <a:pt x="50833" y="58752"/>
                      </a:cubicBezTo>
                      <a:cubicBezTo>
                        <a:pt x="55770" y="57369"/>
                        <a:pt x="60327" y="54936"/>
                        <a:pt x="65646" y="54721"/>
                      </a:cubicBezTo>
                      <a:cubicBezTo>
                        <a:pt x="71490" y="54435"/>
                        <a:pt x="76858" y="57512"/>
                        <a:pt x="80984" y="61424"/>
                      </a:cubicBezTo>
                      <a:cubicBezTo>
                        <a:pt x="93698" y="74090"/>
                        <a:pt x="78981" y="91217"/>
                        <a:pt x="68055" y="99328"/>
                      </a:cubicBezTo>
                      <a:lnTo>
                        <a:pt x="67960" y="99185"/>
                      </a:lnTo>
                      <a:cubicBezTo>
                        <a:pt x="70512" y="96966"/>
                        <a:pt x="72850" y="94533"/>
                        <a:pt x="75068" y="91981"/>
                      </a:cubicBezTo>
                      <a:cubicBezTo>
                        <a:pt x="79291" y="86948"/>
                        <a:pt x="83322" y="81246"/>
                        <a:pt x="84157" y="74591"/>
                      </a:cubicBezTo>
                      <a:cubicBezTo>
                        <a:pt x="85254" y="66171"/>
                        <a:pt x="77859" y="59444"/>
                        <a:pt x="70465" y="56939"/>
                      </a:cubicBezTo>
                      <a:cubicBezTo>
                        <a:pt x="62116" y="54363"/>
                        <a:pt x="54673" y="60374"/>
                        <a:pt x="45990" y="60589"/>
                      </a:cubicBezTo>
                      <a:cubicBezTo>
                        <a:pt x="39001" y="60971"/>
                        <a:pt x="32585" y="57440"/>
                        <a:pt x="27265" y="53218"/>
                      </a:cubicBezTo>
                      <a:cubicBezTo>
                        <a:pt x="16388" y="44845"/>
                        <a:pt x="8898" y="32728"/>
                        <a:pt x="4532" y="19846"/>
                      </a:cubicBezTo>
                      <a:cubicBezTo>
                        <a:pt x="2362" y="13406"/>
                        <a:pt x="692" y="6751"/>
                        <a:pt x="0" y="0"/>
                      </a:cubicBezTo>
                      <a:lnTo>
                        <a:pt x="167" y="0"/>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63" name="Google Shape;1463;p48"/>
                <p:cNvSpPr/>
                <p:nvPr/>
              </p:nvSpPr>
              <p:spPr>
                <a:xfrm>
                  <a:off x="4670943" y="533808"/>
                  <a:ext cx="48829" cy="20103"/>
                </a:xfrm>
                <a:custGeom>
                  <a:rect b="b" l="l" r="r" t="t"/>
                  <a:pathLst>
                    <a:path extrusionOk="0" h="20103" w="48829">
                      <a:moveTo>
                        <a:pt x="0" y="19960"/>
                      </a:moveTo>
                      <a:cubicBezTo>
                        <a:pt x="119" y="19316"/>
                        <a:pt x="2839" y="4431"/>
                        <a:pt x="10949" y="782"/>
                      </a:cubicBezTo>
                      <a:cubicBezTo>
                        <a:pt x="14050" y="-602"/>
                        <a:pt x="17509" y="-149"/>
                        <a:pt x="21254" y="2141"/>
                      </a:cubicBezTo>
                      <a:cubicBezTo>
                        <a:pt x="27670" y="6101"/>
                        <a:pt x="34159" y="7007"/>
                        <a:pt x="40528" y="4837"/>
                      </a:cubicBezTo>
                      <a:cubicBezTo>
                        <a:pt x="45299" y="3215"/>
                        <a:pt x="48185" y="400"/>
                        <a:pt x="48233" y="352"/>
                      </a:cubicBezTo>
                      <a:lnTo>
                        <a:pt x="48829" y="949"/>
                      </a:lnTo>
                      <a:cubicBezTo>
                        <a:pt x="48829" y="949"/>
                        <a:pt x="36711" y="12613"/>
                        <a:pt x="20824" y="2857"/>
                      </a:cubicBezTo>
                      <a:cubicBezTo>
                        <a:pt x="17342" y="710"/>
                        <a:pt x="14145" y="257"/>
                        <a:pt x="11307" y="1545"/>
                      </a:cubicBezTo>
                      <a:cubicBezTo>
                        <a:pt x="3602" y="5004"/>
                        <a:pt x="883" y="19936"/>
                        <a:pt x="859" y="20103"/>
                      </a:cubicBezTo>
                      <a:lnTo>
                        <a:pt x="24" y="19960"/>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464" name="Google Shape;1464;p48"/>
              <p:cNvGrpSpPr/>
              <p:nvPr/>
            </p:nvGrpSpPr>
            <p:grpSpPr>
              <a:xfrm>
                <a:off x="4708566" y="243858"/>
                <a:ext cx="175377" cy="316374"/>
                <a:chOff x="4708566" y="243858"/>
                <a:chExt cx="175377" cy="316374"/>
              </a:xfrm>
            </p:grpSpPr>
            <p:sp>
              <p:nvSpPr>
                <p:cNvPr id="1465" name="Google Shape;1465;p48"/>
                <p:cNvSpPr/>
                <p:nvPr/>
              </p:nvSpPr>
              <p:spPr>
                <a:xfrm>
                  <a:off x="4708566" y="319628"/>
                  <a:ext cx="175377" cy="240604"/>
                </a:xfrm>
                <a:custGeom>
                  <a:rect b="b" l="l" r="r" t="t"/>
                  <a:pathLst>
                    <a:path extrusionOk="0" h="240604" w="175377">
                      <a:moveTo>
                        <a:pt x="57881" y="30604"/>
                      </a:moveTo>
                      <a:cubicBezTo>
                        <a:pt x="72241" y="20991"/>
                        <a:pt x="76726" y="13692"/>
                        <a:pt x="82593" y="5987"/>
                      </a:cubicBezTo>
                      <a:cubicBezTo>
                        <a:pt x="88605" y="-1932"/>
                        <a:pt x="105803" y="286"/>
                        <a:pt x="105803" y="286"/>
                      </a:cubicBezTo>
                      <a:cubicBezTo>
                        <a:pt x="105803" y="286"/>
                        <a:pt x="123002" y="2504"/>
                        <a:pt x="126819" y="11688"/>
                      </a:cubicBezTo>
                      <a:cubicBezTo>
                        <a:pt x="130540" y="20633"/>
                        <a:pt x="133045" y="28839"/>
                        <a:pt x="144471" y="41792"/>
                      </a:cubicBezTo>
                      <a:cubicBezTo>
                        <a:pt x="155920" y="54745"/>
                        <a:pt x="181850" y="93221"/>
                        <a:pt x="173882" y="154955"/>
                      </a:cubicBezTo>
                      <a:cubicBezTo>
                        <a:pt x="167442" y="204809"/>
                        <a:pt x="119758" y="219408"/>
                        <a:pt x="101629" y="223177"/>
                      </a:cubicBezTo>
                      <a:cubicBezTo>
                        <a:pt x="97908" y="223964"/>
                        <a:pt x="94688" y="226421"/>
                        <a:pt x="93185" y="229928"/>
                      </a:cubicBezTo>
                      <a:cubicBezTo>
                        <a:pt x="93137" y="230071"/>
                        <a:pt x="93065" y="230190"/>
                        <a:pt x="93018" y="230309"/>
                      </a:cubicBezTo>
                      <a:cubicBezTo>
                        <a:pt x="85933" y="246053"/>
                        <a:pt x="62604" y="243047"/>
                        <a:pt x="59742" y="226016"/>
                      </a:cubicBezTo>
                      <a:cubicBezTo>
                        <a:pt x="59742" y="225872"/>
                        <a:pt x="59694" y="225729"/>
                        <a:pt x="59670" y="225586"/>
                      </a:cubicBezTo>
                      <a:cubicBezTo>
                        <a:pt x="59121" y="221817"/>
                        <a:pt x="56640" y="218597"/>
                        <a:pt x="53229" y="216903"/>
                      </a:cubicBezTo>
                      <a:cubicBezTo>
                        <a:pt x="36651" y="208650"/>
                        <a:pt x="-5761" y="182435"/>
                        <a:pt x="655" y="132580"/>
                      </a:cubicBezTo>
                      <a:cubicBezTo>
                        <a:pt x="8622" y="70846"/>
                        <a:pt x="43473" y="40217"/>
                        <a:pt x="57833" y="30604"/>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66" name="Google Shape;1466;p48"/>
                <p:cNvSpPr/>
                <p:nvPr/>
              </p:nvSpPr>
              <p:spPr>
                <a:xfrm>
                  <a:off x="4728073" y="339178"/>
                  <a:ext cx="65359" cy="83464"/>
                </a:xfrm>
                <a:custGeom>
                  <a:rect b="b" l="l" r="r" t="t"/>
                  <a:pathLst>
                    <a:path extrusionOk="0" h="83464" w="65359">
                      <a:moveTo>
                        <a:pt x="238" y="83441"/>
                      </a:moveTo>
                      <a:cubicBezTo>
                        <a:pt x="7395" y="62378"/>
                        <a:pt x="19632" y="42698"/>
                        <a:pt x="36783" y="28410"/>
                      </a:cubicBezTo>
                      <a:cubicBezTo>
                        <a:pt x="43652" y="22614"/>
                        <a:pt x="51739" y="18248"/>
                        <a:pt x="57512" y="11187"/>
                      </a:cubicBezTo>
                      <a:cubicBezTo>
                        <a:pt x="60493" y="7753"/>
                        <a:pt x="62951" y="3960"/>
                        <a:pt x="65359" y="143"/>
                      </a:cubicBezTo>
                      <a:lnTo>
                        <a:pt x="65169" y="0"/>
                      </a:lnTo>
                      <a:cubicBezTo>
                        <a:pt x="62163" y="3363"/>
                        <a:pt x="59420" y="6894"/>
                        <a:pt x="56247" y="9995"/>
                      </a:cubicBezTo>
                      <a:cubicBezTo>
                        <a:pt x="49974" y="16459"/>
                        <a:pt x="41816" y="20538"/>
                        <a:pt x="35161" y="26526"/>
                      </a:cubicBezTo>
                      <a:cubicBezTo>
                        <a:pt x="25023" y="35566"/>
                        <a:pt x="16674" y="46539"/>
                        <a:pt x="10209" y="58442"/>
                      </a:cubicBezTo>
                      <a:cubicBezTo>
                        <a:pt x="5940" y="66385"/>
                        <a:pt x="2576" y="74782"/>
                        <a:pt x="0" y="83393"/>
                      </a:cubicBezTo>
                      <a:lnTo>
                        <a:pt x="238" y="83465"/>
                      </a:lnTo>
                      <a:lnTo>
                        <a:pt x="238" y="83465"/>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67" name="Google Shape;1467;p48"/>
                <p:cNvSpPr/>
                <p:nvPr/>
              </p:nvSpPr>
              <p:spPr>
                <a:xfrm>
                  <a:off x="4771296" y="243858"/>
                  <a:ext cx="44674" cy="74257"/>
                </a:xfrm>
                <a:custGeom>
                  <a:rect b="b" l="l" r="r" t="t"/>
                  <a:pathLst>
                    <a:path extrusionOk="0" h="74257" w="44674">
                      <a:moveTo>
                        <a:pt x="43867" y="74257"/>
                      </a:moveTo>
                      <a:cubicBezTo>
                        <a:pt x="43867" y="74257"/>
                        <a:pt x="39931" y="17819"/>
                        <a:pt x="0" y="13239"/>
                      </a:cubicBezTo>
                      <a:lnTo>
                        <a:pt x="9613" y="0"/>
                      </a:lnTo>
                      <a:cubicBezTo>
                        <a:pt x="9613" y="0"/>
                        <a:pt x="50904" y="17079"/>
                        <a:pt x="43867" y="74233"/>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68" name="Google Shape;1468;p48"/>
                <p:cNvSpPr/>
                <p:nvPr/>
              </p:nvSpPr>
              <p:spPr>
                <a:xfrm>
                  <a:off x="4815140" y="274423"/>
                  <a:ext cx="58060" cy="43692"/>
                </a:xfrm>
                <a:custGeom>
                  <a:rect b="b" l="l" r="r" t="t"/>
                  <a:pathLst>
                    <a:path extrusionOk="0" h="43692" w="58060">
                      <a:moveTo>
                        <a:pt x="0" y="43692"/>
                      </a:moveTo>
                      <a:cubicBezTo>
                        <a:pt x="0" y="43692"/>
                        <a:pt x="2409" y="-3491"/>
                        <a:pt x="58060" y="206"/>
                      </a:cubicBezTo>
                      <a:lnTo>
                        <a:pt x="0" y="43692"/>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469" name="Google Shape;1469;p48"/>
              <p:cNvGrpSpPr/>
              <p:nvPr/>
            </p:nvGrpSpPr>
            <p:grpSpPr>
              <a:xfrm>
                <a:off x="4838842" y="166034"/>
                <a:ext cx="203209" cy="520204"/>
                <a:chOff x="4838842" y="166034"/>
                <a:chExt cx="203209" cy="520204"/>
              </a:xfrm>
            </p:grpSpPr>
            <p:sp>
              <p:nvSpPr>
                <p:cNvPr id="1470" name="Google Shape;1470;p48"/>
                <p:cNvSpPr/>
                <p:nvPr/>
              </p:nvSpPr>
              <p:spPr>
                <a:xfrm>
                  <a:off x="4923016" y="166034"/>
                  <a:ext cx="119035" cy="202985"/>
                </a:xfrm>
                <a:custGeom>
                  <a:rect b="b" l="l" r="r" t="t"/>
                  <a:pathLst>
                    <a:path extrusionOk="0" h="202985" w="119035">
                      <a:moveTo>
                        <a:pt x="37775" y="195519"/>
                      </a:moveTo>
                      <a:cubicBezTo>
                        <a:pt x="37775" y="195519"/>
                        <a:pt x="104876" y="143184"/>
                        <a:pt x="104876" y="118256"/>
                      </a:cubicBezTo>
                      <a:cubicBezTo>
                        <a:pt x="104876" y="93305"/>
                        <a:pt x="57002" y="154610"/>
                        <a:pt x="57002" y="154610"/>
                      </a:cubicBezTo>
                      <a:cubicBezTo>
                        <a:pt x="57002" y="154610"/>
                        <a:pt x="123411" y="61818"/>
                        <a:pt x="118807" y="49581"/>
                      </a:cubicBezTo>
                      <a:cubicBezTo>
                        <a:pt x="114203" y="37344"/>
                        <a:pt x="76180" y="94402"/>
                        <a:pt x="76180" y="94402"/>
                      </a:cubicBezTo>
                      <a:cubicBezTo>
                        <a:pt x="76180" y="94402"/>
                        <a:pt x="107644" y="20527"/>
                        <a:pt x="96098" y="12321"/>
                      </a:cubicBezTo>
                      <a:cubicBezTo>
                        <a:pt x="84553" y="4115"/>
                        <a:pt x="59029" y="94045"/>
                        <a:pt x="59029" y="94045"/>
                      </a:cubicBezTo>
                      <a:cubicBezTo>
                        <a:pt x="59029" y="94045"/>
                        <a:pt x="72221" y="5403"/>
                        <a:pt x="58600" y="156"/>
                      </a:cubicBezTo>
                      <a:cubicBezTo>
                        <a:pt x="44979" y="-5092"/>
                        <a:pt x="38109" y="124220"/>
                        <a:pt x="38109" y="124220"/>
                      </a:cubicBezTo>
                      <a:cubicBezTo>
                        <a:pt x="38109" y="124220"/>
                        <a:pt x="39469" y="50273"/>
                        <a:pt x="22891" y="54757"/>
                      </a:cubicBezTo>
                      <a:cubicBezTo>
                        <a:pt x="11369" y="57882"/>
                        <a:pt x="20338" y="165606"/>
                        <a:pt x="20338" y="165606"/>
                      </a:cubicBezTo>
                      <a:cubicBezTo>
                        <a:pt x="20338" y="165606"/>
                        <a:pt x="13874" y="111601"/>
                        <a:pt x="2901" y="116420"/>
                      </a:cubicBezTo>
                      <a:cubicBezTo>
                        <a:pt x="-8334" y="121333"/>
                        <a:pt x="16689" y="202985"/>
                        <a:pt x="16689" y="202985"/>
                      </a:cubicBezTo>
                      <a:lnTo>
                        <a:pt x="37775" y="195519"/>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71" name="Google Shape;1471;p48"/>
                <p:cNvSpPr/>
                <p:nvPr/>
              </p:nvSpPr>
              <p:spPr>
                <a:xfrm>
                  <a:off x="4934409" y="340490"/>
                  <a:ext cx="28660" cy="25524"/>
                </a:xfrm>
                <a:custGeom>
                  <a:rect b="b" l="l" r="r" t="t"/>
                  <a:pathLst>
                    <a:path extrusionOk="0" h="25524" w="28660">
                      <a:moveTo>
                        <a:pt x="191" y="11498"/>
                      </a:moveTo>
                      <a:cubicBezTo>
                        <a:pt x="1002" y="13764"/>
                        <a:pt x="3936" y="23282"/>
                        <a:pt x="6226" y="20109"/>
                      </a:cubicBezTo>
                      <a:cubicBezTo>
                        <a:pt x="7180" y="18941"/>
                        <a:pt x="8730" y="15362"/>
                        <a:pt x="10138" y="14695"/>
                      </a:cubicBezTo>
                      <a:cubicBezTo>
                        <a:pt x="12356" y="13860"/>
                        <a:pt x="12690" y="18058"/>
                        <a:pt x="13120" y="19656"/>
                      </a:cubicBezTo>
                      <a:cubicBezTo>
                        <a:pt x="13287" y="20849"/>
                        <a:pt x="13835" y="22399"/>
                        <a:pt x="14455" y="23210"/>
                      </a:cubicBezTo>
                      <a:cubicBezTo>
                        <a:pt x="15147" y="24355"/>
                        <a:pt x="15744" y="25548"/>
                        <a:pt x="16745" y="25524"/>
                      </a:cubicBezTo>
                      <a:cubicBezTo>
                        <a:pt x="18868" y="25333"/>
                        <a:pt x="20872" y="23425"/>
                        <a:pt x="22637" y="22065"/>
                      </a:cubicBezTo>
                      <a:cubicBezTo>
                        <a:pt x="24069" y="20801"/>
                        <a:pt x="25643" y="19346"/>
                        <a:pt x="27074" y="17915"/>
                      </a:cubicBezTo>
                      <a:lnTo>
                        <a:pt x="28171" y="15887"/>
                      </a:lnTo>
                      <a:cubicBezTo>
                        <a:pt x="28982" y="11403"/>
                        <a:pt x="29197" y="5487"/>
                        <a:pt x="25476" y="2362"/>
                      </a:cubicBezTo>
                      <a:cubicBezTo>
                        <a:pt x="24259" y="1479"/>
                        <a:pt x="22590" y="1909"/>
                        <a:pt x="21015" y="2338"/>
                      </a:cubicBezTo>
                      <a:cubicBezTo>
                        <a:pt x="20228" y="2553"/>
                        <a:pt x="19465" y="2672"/>
                        <a:pt x="18558" y="3316"/>
                      </a:cubicBezTo>
                      <a:cubicBezTo>
                        <a:pt x="18105" y="3602"/>
                        <a:pt x="17580" y="4032"/>
                        <a:pt x="17199" y="4390"/>
                      </a:cubicBezTo>
                      <a:cubicBezTo>
                        <a:pt x="15672" y="5559"/>
                        <a:pt x="13287" y="8946"/>
                        <a:pt x="11450" y="7371"/>
                      </a:cubicBezTo>
                      <a:cubicBezTo>
                        <a:pt x="9708" y="5845"/>
                        <a:pt x="9398" y="-620"/>
                        <a:pt x="6130" y="48"/>
                      </a:cubicBezTo>
                      <a:cubicBezTo>
                        <a:pt x="2362" y="1193"/>
                        <a:pt x="978" y="5010"/>
                        <a:pt x="0" y="9184"/>
                      </a:cubicBezTo>
                      <a:lnTo>
                        <a:pt x="167" y="11498"/>
                      </a:lnTo>
                      <a:lnTo>
                        <a:pt x="167" y="11498"/>
                      </a:lnTo>
                      <a:close/>
                    </a:path>
                  </a:pathLst>
                </a:custGeom>
                <a:solidFill>
                  <a:srgbClr val="23013D">
                    <a:alpha val="1709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72" name="Google Shape;1472;p48"/>
                <p:cNvSpPr/>
                <p:nvPr/>
              </p:nvSpPr>
              <p:spPr>
                <a:xfrm>
                  <a:off x="4838842" y="350742"/>
                  <a:ext cx="144079" cy="335496"/>
                </a:xfrm>
                <a:custGeom>
                  <a:rect b="b" l="l" r="r" t="t"/>
                  <a:pathLst>
                    <a:path extrusionOk="0" h="335496" w="144079">
                      <a:moveTo>
                        <a:pt x="113530" y="2582"/>
                      </a:moveTo>
                      <a:cubicBezTo>
                        <a:pt x="147498" y="13388"/>
                        <a:pt x="153676" y="44708"/>
                        <a:pt x="129369" y="121136"/>
                      </a:cubicBezTo>
                      <a:cubicBezTo>
                        <a:pt x="112242" y="174927"/>
                        <a:pt x="53752" y="275352"/>
                        <a:pt x="20595" y="330120"/>
                      </a:cubicBezTo>
                      <a:cubicBezTo>
                        <a:pt x="14560" y="340091"/>
                        <a:pt x="-802" y="335201"/>
                        <a:pt x="33" y="323584"/>
                      </a:cubicBezTo>
                      <a:cubicBezTo>
                        <a:pt x="4637" y="259727"/>
                        <a:pt x="14965" y="143964"/>
                        <a:pt x="32069" y="90174"/>
                      </a:cubicBezTo>
                      <a:cubicBezTo>
                        <a:pt x="56400" y="13746"/>
                        <a:pt x="79538" y="-8224"/>
                        <a:pt x="113506" y="2582"/>
                      </a:cubicBezTo>
                      <a:close/>
                    </a:path>
                  </a:pathLst>
                </a:custGeom>
                <a:solidFill>
                  <a:srgbClr val="D9864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73" name="Google Shape;1473;p48"/>
                <p:cNvSpPr/>
                <p:nvPr/>
              </p:nvSpPr>
              <p:spPr>
                <a:xfrm>
                  <a:off x="4838842" y="350742"/>
                  <a:ext cx="144079" cy="335496"/>
                </a:xfrm>
                <a:custGeom>
                  <a:rect b="b" l="l" r="r" t="t"/>
                  <a:pathLst>
                    <a:path extrusionOk="0" h="335496" w="144079">
                      <a:moveTo>
                        <a:pt x="113530" y="2582"/>
                      </a:moveTo>
                      <a:cubicBezTo>
                        <a:pt x="147498" y="13388"/>
                        <a:pt x="153676" y="44708"/>
                        <a:pt x="129369" y="121136"/>
                      </a:cubicBezTo>
                      <a:cubicBezTo>
                        <a:pt x="112242" y="174927"/>
                        <a:pt x="53752" y="275352"/>
                        <a:pt x="20595" y="330120"/>
                      </a:cubicBezTo>
                      <a:cubicBezTo>
                        <a:pt x="14560" y="340091"/>
                        <a:pt x="-802" y="335201"/>
                        <a:pt x="33" y="323584"/>
                      </a:cubicBezTo>
                      <a:cubicBezTo>
                        <a:pt x="4637" y="259727"/>
                        <a:pt x="14965" y="143964"/>
                        <a:pt x="32069" y="90174"/>
                      </a:cubicBezTo>
                      <a:cubicBezTo>
                        <a:pt x="56400" y="13746"/>
                        <a:pt x="79538" y="-8224"/>
                        <a:pt x="113506" y="2582"/>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74" name="Google Shape;1474;p48"/>
                <p:cNvSpPr/>
                <p:nvPr/>
              </p:nvSpPr>
              <p:spPr>
                <a:xfrm>
                  <a:off x="4892856" y="385860"/>
                  <a:ext cx="65836" cy="30559"/>
                </a:xfrm>
                <a:custGeom>
                  <a:rect b="b" l="l" r="r" t="t"/>
                  <a:pathLst>
                    <a:path extrusionOk="0" h="30559" w="65836">
                      <a:moveTo>
                        <a:pt x="48" y="143"/>
                      </a:moveTo>
                      <a:cubicBezTo>
                        <a:pt x="10281" y="14145"/>
                        <a:pt x="25977" y="23520"/>
                        <a:pt x="42460" y="28315"/>
                      </a:cubicBezTo>
                      <a:cubicBezTo>
                        <a:pt x="43987" y="28649"/>
                        <a:pt x="47922" y="29483"/>
                        <a:pt x="49401" y="29746"/>
                      </a:cubicBezTo>
                      <a:cubicBezTo>
                        <a:pt x="51739" y="30080"/>
                        <a:pt x="54101" y="30247"/>
                        <a:pt x="56438" y="30461"/>
                      </a:cubicBezTo>
                      <a:cubicBezTo>
                        <a:pt x="59563" y="30676"/>
                        <a:pt x="62736" y="30485"/>
                        <a:pt x="65837" y="30390"/>
                      </a:cubicBezTo>
                      <a:lnTo>
                        <a:pt x="65837" y="30151"/>
                      </a:lnTo>
                      <a:cubicBezTo>
                        <a:pt x="64286" y="29889"/>
                        <a:pt x="62736" y="29698"/>
                        <a:pt x="61209" y="29460"/>
                      </a:cubicBezTo>
                      <a:cubicBezTo>
                        <a:pt x="58156" y="29149"/>
                        <a:pt x="55055" y="28529"/>
                        <a:pt x="52049" y="27981"/>
                      </a:cubicBezTo>
                      <a:cubicBezTo>
                        <a:pt x="50737" y="27790"/>
                        <a:pt x="48829" y="27360"/>
                        <a:pt x="47541" y="27003"/>
                      </a:cubicBezTo>
                      <a:lnTo>
                        <a:pt x="43056" y="25953"/>
                      </a:lnTo>
                      <a:cubicBezTo>
                        <a:pt x="41506" y="25476"/>
                        <a:pt x="37904" y="24498"/>
                        <a:pt x="36401" y="24045"/>
                      </a:cubicBezTo>
                      <a:cubicBezTo>
                        <a:pt x="28338" y="21397"/>
                        <a:pt x="20681" y="17580"/>
                        <a:pt x="13788" y="12595"/>
                      </a:cubicBezTo>
                      <a:cubicBezTo>
                        <a:pt x="8754" y="9017"/>
                        <a:pt x="4055" y="4866"/>
                        <a:pt x="191" y="0"/>
                      </a:cubicBezTo>
                      <a:lnTo>
                        <a:pt x="0" y="119"/>
                      </a:lnTo>
                      <a:lnTo>
                        <a:pt x="0" y="119"/>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75" name="Google Shape;1475;p48"/>
                <p:cNvSpPr/>
                <p:nvPr/>
              </p:nvSpPr>
              <p:spPr>
                <a:xfrm>
                  <a:off x="4875943" y="424647"/>
                  <a:ext cx="65836" cy="30559"/>
                </a:xfrm>
                <a:custGeom>
                  <a:rect b="b" l="l" r="r" t="t"/>
                  <a:pathLst>
                    <a:path extrusionOk="0" h="30559" w="65836">
                      <a:moveTo>
                        <a:pt x="48" y="143"/>
                      </a:moveTo>
                      <a:cubicBezTo>
                        <a:pt x="10281" y="14145"/>
                        <a:pt x="25977" y="23520"/>
                        <a:pt x="42460" y="28315"/>
                      </a:cubicBezTo>
                      <a:cubicBezTo>
                        <a:pt x="43986" y="28649"/>
                        <a:pt x="47922" y="29483"/>
                        <a:pt x="49401" y="29746"/>
                      </a:cubicBezTo>
                      <a:cubicBezTo>
                        <a:pt x="51739" y="30080"/>
                        <a:pt x="54101" y="30247"/>
                        <a:pt x="56438" y="30461"/>
                      </a:cubicBezTo>
                      <a:cubicBezTo>
                        <a:pt x="59563" y="30676"/>
                        <a:pt x="62736" y="30485"/>
                        <a:pt x="65837" y="30390"/>
                      </a:cubicBezTo>
                      <a:lnTo>
                        <a:pt x="65837" y="30151"/>
                      </a:lnTo>
                      <a:cubicBezTo>
                        <a:pt x="64286" y="29889"/>
                        <a:pt x="62736" y="29698"/>
                        <a:pt x="61209" y="29460"/>
                      </a:cubicBezTo>
                      <a:cubicBezTo>
                        <a:pt x="58156" y="29149"/>
                        <a:pt x="55055" y="28529"/>
                        <a:pt x="52049" y="27981"/>
                      </a:cubicBezTo>
                      <a:cubicBezTo>
                        <a:pt x="50737" y="27790"/>
                        <a:pt x="48829" y="27360"/>
                        <a:pt x="47541" y="27003"/>
                      </a:cubicBezTo>
                      <a:lnTo>
                        <a:pt x="43056" y="25953"/>
                      </a:lnTo>
                      <a:cubicBezTo>
                        <a:pt x="41506" y="25476"/>
                        <a:pt x="37904" y="24498"/>
                        <a:pt x="36401" y="24045"/>
                      </a:cubicBezTo>
                      <a:cubicBezTo>
                        <a:pt x="28338" y="21397"/>
                        <a:pt x="20681" y="17580"/>
                        <a:pt x="13788" y="12595"/>
                      </a:cubicBezTo>
                      <a:cubicBezTo>
                        <a:pt x="8754" y="9017"/>
                        <a:pt x="4055" y="4866"/>
                        <a:pt x="191" y="0"/>
                      </a:cubicBezTo>
                      <a:lnTo>
                        <a:pt x="0" y="119"/>
                      </a:lnTo>
                      <a:lnTo>
                        <a:pt x="0" y="119"/>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76" name="Google Shape;1476;p48"/>
                <p:cNvSpPr/>
                <p:nvPr/>
              </p:nvSpPr>
              <p:spPr>
                <a:xfrm>
                  <a:off x="4862991" y="468013"/>
                  <a:ext cx="61972" cy="26054"/>
                </a:xfrm>
                <a:custGeom>
                  <a:rect b="b" l="l" r="r" t="t"/>
                  <a:pathLst>
                    <a:path extrusionOk="0" h="26054" w="61972">
                      <a:moveTo>
                        <a:pt x="0" y="167"/>
                      </a:moveTo>
                      <a:cubicBezTo>
                        <a:pt x="13358" y="14885"/>
                        <a:pt x="33324" y="25047"/>
                        <a:pt x="53313" y="25953"/>
                      </a:cubicBezTo>
                      <a:cubicBezTo>
                        <a:pt x="56200" y="26192"/>
                        <a:pt x="59110" y="25953"/>
                        <a:pt x="61972" y="25810"/>
                      </a:cubicBezTo>
                      <a:lnTo>
                        <a:pt x="61972" y="25571"/>
                      </a:lnTo>
                      <a:cubicBezTo>
                        <a:pt x="45132" y="23281"/>
                        <a:pt x="28004" y="20061"/>
                        <a:pt x="13573" y="10615"/>
                      </a:cubicBezTo>
                      <a:cubicBezTo>
                        <a:pt x="8754" y="7586"/>
                        <a:pt x="4222" y="4055"/>
                        <a:pt x="191" y="0"/>
                      </a:cubicBezTo>
                      <a:lnTo>
                        <a:pt x="24" y="167"/>
                      </a:lnTo>
                      <a:lnTo>
                        <a:pt x="24" y="167"/>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77" name="Google Shape;1477;p48"/>
                <p:cNvSpPr/>
                <p:nvPr/>
              </p:nvSpPr>
              <p:spPr>
                <a:xfrm>
                  <a:off x="4855262" y="515602"/>
                  <a:ext cx="51214" cy="16804"/>
                </a:xfrm>
                <a:custGeom>
                  <a:rect b="b" l="l" r="r" t="t"/>
                  <a:pathLst>
                    <a:path extrusionOk="0" h="16804" w="51214">
                      <a:moveTo>
                        <a:pt x="0" y="215"/>
                      </a:moveTo>
                      <a:cubicBezTo>
                        <a:pt x="14432" y="11092"/>
                        <a:pt x="32919" y="18463"/>
                        <a:pt x="51214" y="16483"/>
                      </a:cubicBezTo>
                      <a:cubicBezTo>
                        <a:pt x="51214" y="16483"/>
                        <a:pt x="51214" y="16245"/>
                        <a:pt x="51214" y="16245"/>
                      </a:cubicBezTo>
                      <a:cubicBezTo>
                        <a:pt x="42245" y="14766"/>
                        <a:pt x="33419" y="13597"/>
                        <a:pt x="24665" y="11259"/>
                      </a:cubicBezTo>
                      <a:cubicBezTo>
                        <a:pt x="15982" y="8802"/>
                        <a:pt x="7681" y="5009"/>
                        <a:pt x="143" y="0"/>
                      </a:cubicBezTo>
                      <a:lnTo>
                        <a:pt x="0" y="191"/>
                      </a:lnTo>
                      <a:lnTo>
                        <a:pt x="0" y="191"/>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478" name="Google Shape;1478;p48"/>
              <p:cNvGrpSpPr/>
              <p:nvPr/>
            </p:nvGrpSpPr>
            <p:grpSpPr>
              <a:xfrm>
                <a:off x="4570335" y="373653"/>
                <a:ext cx="215863" cy="271964"/>
                <a:chOff x="4570335" y="373653"/>
                <a:chExt cx="215863" cy="271964"/>
              </a:xfrm>
            </p:grpSpPr>
            <p:sp>
              <p:nvSpPr>
                <p:cNvPr id="1479" name="Google Shape;1479;p48"/>
                <p:cNvSpPr/>
                <p:nvPr/>
              </p:nvSpPr>
              <p:spPr>
                <a:xfrm>
                  <a:off x="4582127" y="373653"/>
                  <a:ext cx="204071" cy="271964"/>
                </a:xfrm>
                <a:custGeom>
                  <a:rect b="b" l="l" r="r" t="t"/>
                  <a:pathLst>
                    <a:path extrusionOk="0" h="271964" w="204071">
                      <a:moveTo>
                        <a:pt x="11768" y="91665"/>
                      </a:moveTo>
                      <a:cubicBezTo>
                        <a:pt x="2393" y="61346"/>
                        <a:pt x="-14495" y="24158"/>
                        <a:pt x="24768" y="5242"/>
                      </a:cubicBezTo>
                      <a:cubicBezTo>
                        <a:pt x="64032" y="-13674"/>
                        <a:pt x="82590" y="22727"/>
                        <a:pt x="100457" y="48942"/>
                      </a:cubicBezTo>
                      <a:cubicBezTo>
                        <a:pt x="114769" y="69957"/>
                        <a:pt x="158732" y="67095"/>
                        <a:pt x="193725" y="139754"/>
                      </a:cubicBezTo>
                      <a:cubicBezTo>
                        <a:pt x="232870" y="221048"/>
                        <a:pt x="148331" y="261767"/>
                        <a:pt x="148331" y="261767"/>
                      </a:cubicBezTo>
                      <a:cubicBezTo>
                        <a:pt x="148331" y="261767"/>
                        <a:pt x="63793" y="302485"/>
                        <a:pt x="24625" y="221191"/>
                      </a:cubicBezTo>
                      <a:cubicBezTo>
                        <a:pt x="-10369" y="148532"/>
                        <a:pt x="19282" y="115948"/>
                        <a:pt x="11768" y="91641"/>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80" name="Google Shape;1480;p48"/>
                <p:cNvSpPr/>
                <p:nvPr/>
              </p:nvSpPr>
              <p:spPr>
                <a:xfrm>
                  <a:off x="4570335" y="377869"/>
                  <a:ext cx="37466" cy="217452"/>
                </a:xfrm>
                <a:custGeom>
                  <a:rect b="b" l="l" r="r" t="t"/>
                  <a:pathLst>
                    <a:path extrusionOk="0" h="217452" w="37466">
                      <a:moveTo>
                        <a:pt x="37443" y="216498"/>
                      </a:moveTo>
                      <a:cubicBezTo>
                        <a:pt x="37371" y="206646"/>
                        <a:pt x="35701" y="197129"/>
                        <a:pt x="34246" y="187492"/>
                      </a:cubicBezTo>
                      <a:cubicBezTo>
                        <a:pt x="32839" y="179501"/>
                        <a:pt x="31408" y="168599"/>
                        <a:pt x="29213" y="160942"/>
                      </a:cubicBezTo>
                      <a:cubicBezTo>
                        <a:pt x="28021" y="156577"/>
                        <a:pt x="26398" y="152164"/>
                        <a:pt x="25277" y="147584"/>
                      </a:cubicBezTo>
                      <a:cubicBezTo>
                        <a:pt x="22653" y="138353"/>
                        <a:pt x="23011" y="128716"/>
                        <a:pt x="25683" y="119508"/>
                      </a:cubicBezTo>
                      <a:cubicBezTo>
                        <a:pt x="27591" y="112304"/>
                        <a:pt x="31145" y="105172"/>
                        <a:pt x="32672" y="97491"/>
                      </a:cubicBezTo>
                      <a:cubicBezTo>
                        <a:pt x="33340" y="93961"/>
                        <a:pt x="33650" y="89810"/>
                        <a:pt x="32982" y="85969"/>
                      </a:cubicBezTo>
                      <a:cubicBezTo>
                        <a:pt x="32672" y="84061"/>
                        <a:pt x="32314" y="82010"/>
                        <a:pt x="31909" y="80149"/>
                      </a:cubicBezTo>
                      <a:cubicBezTo>
                        <a:pt x="30382" y="73255"/>
                        <a:pt x="28688" y="66099"/>
                        <a:pt x="27353" y="59372"/>
                      </a:cubicBezTo>
                      <a:cubicBezTo>
                        <a:pt x="22296" y="34350"/>
                        <a:pt x="17835" y="22780"/>
                        <a:pt x="37061" y="2075"/>
                      </a:cubicBezTo>
                      <a:cubicBezTo>
                        <a:pt x="37061" y="2075"/>
                        <a:pt x="36059" y="0"/>
                        <a:pt x="36059" y="0"/>
                      </a:cubicBezTo>
                      <a:cubicBezTo>
                        <a:pt x="9724" y="2051"/>
                        <a:pt x="-2775" y="25881"/>
                        <a:pt x="517" y="50308"/>
                      </a:cubicBezTo>
                      <a:cubicBezTo>
                        <a:pt x="2234" y="63928"/>
                        <a:pt x="7649" y="74734"/>
                        <a:pt x="12539" y="86351"/>
                      </a:cubicBezTo>
                      <a:cubicBezTo>
                        <a:pt x="13350" y="88259"/>
                        <a:pt x="14233" y="90120"/>
                        <a:pt x="15163" y="91957"/>
                      </a:cubicBezTo>
                      <a:cubicBezTo>
                        <a:pt x="18598" y="99948"/>
                        <a:pt x="18694" y="109346"/>
                        <a:pt x="18097" y="118148"/>
                      </a:cubicBezTo>
                      <a:cubicBezTo>
                        <a:pt x="17381" y="128143"/>
                        <a:pt x="15211" y="137661"/>
                        <a:pt x="12611" y="147489"/>
                      </a:cubicBezTo>
                      <a:cubicBezTo>
                        <a:pt x="10703" y="155027"/>
                        <a:pt x="9462" y="162970"/>
                        <a:pt x="10488" y="170746"/>
                      </a:cubicBezTo>
                      <a:cubicBezTo>
                        <a:pt x="12754" y="185965"/>
                        <a:pt x="19505" y="200516"/>
                        <a:pt x="29714" y="212037"/>
                      </a:cubicBezTo>
                      <a:cubicBezTo>
                        <a:pt x="31503" y="213922"/>
                        <a:pt x="33316" y="215782"/>
                        <a:pt x="35391" y="217452"/>
                      </a:cubicBezTo>
                      <a:lnTo>
                        <a:pt x="37467" y="216450"/>
                      </a:lnTo>
                      <a:lnTo>
                        <a:pt x="37467" y="216450"/>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81" name="Google Shape;1481;p48"/>
                <p:cNvSpPr/>
                <p:nvPr/>
              </p:nvSpPr>
              <p:spPr>
                <a:xfrm>
                  <a:off x="4596303" y="387867"/>
                  <a:ext cx="175608" cy="243549"/>
                </a:xfrm>
                <a:custGeom>
                  <a:rect b="b" l="l" r="r" t="t"/>
                  <a:pathLst>
                    <a:path extrusionOk="0" h="243549" w="175608">
                      <a:moveTo>
                        <a:pt x="127977" y="234767"/>
                      </a:moveTo>
                      <a:cubicBezTo>
                        <a:pt x="128931" y="234290"/>
                        <a:pt x="147299" y="224939"/>
                        <a:pt x="160943" y="207526"/>
                      </a:cubicBezTo>
                      <a:cubicBezTo>
                        <a:pt x="178309" y="185318"/>
                        <a:pt x="180265" y="159818"/>
                        <a:pt x="166740" y="131718"/>
                      </a:cubicBezTo>
                      <a:cubicBezTo>
                        <a:pt x="145367" y="87326"/>
                        <a:pt x="121393" y="74349"/>
                        <a:pt x="102143" y="63901"/>
                      </a:cubicBezTo>
                      <a:cubicBezTo>
                        <a:pt x="91385" y="58057"/>
                        <a:pt x="81224" y="52571"/>
                        <a:pt x="74521" y="42719"/>
                      </a:cubicBezTo>
                      <a:cubicBezTo>
                        <a:pt x="72779" y="40167"/>
                        <a:pt x="71038" y="37519"/>
                        <a:pt x="69273" y="34847"/>
                      </a:cubicBezTo>
                      <a:cubicBezTo>
                        <a:pt x="49665" y="5125"/>
                        <a:pt x="38788" y="-6802"/>
                        <a:pt x="16746" y="3813"/>
                      </a:cubicBezTo>
                      <a:cubicBezTo>
                        <a:pt x="-5295" y="14428"/>
                        <a:pt x="-2766" y="30363"/>
                        <a:pt x="8254" y="64235"/>
                      </a:cubicBezTo>
                      <a:cubicBezTo>
                        <a:pt x="9256" y="67289"/>
                        <a:pt x="10234" y="70294"/>
                        <a:pt x="11141" y="73252"/>
                      </a:cubicBezTo>
                      <a:cubicBezTo>
                        <a:pt x="14647" y="84607"/>
                        <a:pt x="12620" y="96009"/>
                        <a:pt x="10473" y="108055"/>
                      </a:cubicBezTo>
                      <a:cubicBezTo>
                        <a:pt x="6632" y="129619"/>
                        <a:pt x="1838" y="156431"/>
                        <a:pt x="23235" y="200823"/>
                      </a:cubicBezTo>
                      <a:cubicBezTo>
                        <a:pt x="36760" y="228923"/>
                        <a:pt x="57918" y="243283"/>
                        <a:pt x="86114" y="243545"/>
                      </a:cubicBezTo>
                      <a:cubicBezTo>
                        <a:pt x="108250" y="243760"/>
                        <a:pt x="126999" y="235220"/>
                        <a:pt x="127977" y="234767"/>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82" name="Google Shape;1482;p48"/>
                <p:cNvSpPr/>
                <p:nvPr/>
              </p:nvSpPr>
              <p:spPr>
                <a:xfrm>
                  <a:off x="4635479" y="487866"/>
                  <a:ext cx="101745" cy="112053"/>
                </a:xfrm>
                <a:custGeom>
                  <a:rect b="b" l="l" r="r" t="t"/>
                  <a:pathLst>
                    <a:path extrusionOk="0" h="112053" w="101745">
                      <a:moveTo>
                        <a:pt x="6552" y="77376"/>
                      </a:moveTo>
                      <a:cubicBezTo>
                        <a:pt x="20340" y="105977"/>
                        <a:pt x="51350" y="119597"/>
                        <a:pt x="75824" y="107813"/>
                      </a:cubicBezTo>
                      <a:cubicBezTo>
                        <a:pt x="100298" y="96030"/>
                        <a:pt x="108981" y="63278"/>
                        <a:pt x="95194" y="34677"/>
                      </a:cubicBezTo>
                      <a:cubicBezTo>
                        <a:pt x="81406" y="6077"/>
                        <a:pt x="50396" y="-7544"/>
                        <a:pt x="25922" y="4240"/>
                      </a:cubicBezTo>
                      <a:cubicBezTo>
                        <a:pt x="1448" y="16024"/>
                        <a:pt x="-7235" y="48775"/>
                        <a:pt x="6552" y="77376"/>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83" name="Google Shape;1483;p48"/>
                <p:cNvSpPr/>
                <p:nvPr/>
              </p:nvSpPr>
              <p:spPr>
                <a:xfrm>
                  <a:off x="4639620" y="497354"/>
                  <a:ext cx="24453" cy="65741"/>
                </a:xfrm>
                <a:custGeom>
                  <a:rect b="b" l="l" r="r" t="t"/>
                  <a:pathLst>
                    <a:path extrusionOk="0" h="65741" w="24453">
                      <a:moveTo>
                        <a:pt x="24334" y="0"/>
                      </a:moveTo>
                      <a:cubicBezTo>
                        <a:pt x="12669" y="3960"/>
                        <a:pt x="7064" y="13310"/>
                        <a:pt x="3318" y="24403"/>
                      </a:cubicBezTo>
                      <a:cubicBezTo>
                        <a:pt x="408" y="31821"/>
                        <a:pt x="-713" y="40003"/>
                        <a:pt x="456" y="47899"/>
                      </a:cubicBezTo>
                      <a:cubicBezTo>
                        <a:pt x="1386" y="54220"/>
                        <a:pt x="3557" y="60374"/>
                        <a:pt x="6920" y="65741"/>
                      </a:cubicBezTo>
                      <a:lnTo>
                        <a:pt x="7135" y="65646"/>
                      </a:lnTo>
                      <a:cubicBezTo>
                        <a:pt x="2698" y="52455"/>
                        <a:pt x="504" y="38238"/>
                        <a:pt x="4082" y="24665"/>
                      </a:cubicBezTo>
                      <a:cubicBezTo>
                        <a:pt x="5275" y="20157"/>
                        <a:pt x="7922" y="16149"/>
                        <a:pt x="10880" y="12619"/>
                      </a:cubicBezTo>
                      <a:cubicBezTo>
                        <a:pt x="12335" y="10854"/>
                        <a:pt x="13814" y="9064"/>
                        <a:pt x="15460" y="7514"/>
                      </a:cubicBezTo>
                      <a:cubicBezTo>
                        <a:pt x="16987" y="5892"/>
                        <a:pt x="18919" y="4389"/>
                        <a:pt x="20636" y="2934"/>
                      </a:cubicBezTo>
                      <a:cubicBezTo>
                        <a:pt x="21901" y="2051"/>
                        <a:pt x="23189" y="1193"/>
                        <a:pt x="24453" y="215"/>
                      </a:cubicBezTo>
                      <a:lnTo>
                        <a:pt x="24358" y="0"/>
                      </a:lnTo>
                      <a:lnTo>
                        <a:pt x="24358" y="0"/>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484" name="Google Shape;1484;p48"/>
              <p:cNvGrpSpPr/>
              <p:nvPr/>
            </p:nvGrpSpPr>
            <p:grpSpPr>
              <a:xfrm>
                <a:off x="4711765" y="376367"/>
                <a:ext cx="148880" cy="180608"/>
                <a:chOff x="4711765" y="376367"/>
                <a:chExt cx="148880" cy="180608"/>
              </a:xfrm>
            </p:grpSpPr>
            <p:sp>
              <p:nvSpPr>
                <p:cNvPr id="1485" name="Google Shape;1485;p48"/>
                <p:cNvSpPr/>
                <p:nvPr/>
              </p:nvSpPr>
              <p:spPr>
                <a:xfrm>
                  <a:off x="4711765" y="419648"/>
                  <a:ext cx="148880" cy="137327"/>
                </a:xfrm>
                <a:custGeom>
                  <a:rect b="b" l="l" r="r" t="t"/>
                  <a:pathLst>
                    <a:path extrusionOk="0" h="137327" w="148880">
                      <a:moveTo>
                        <a:pt x="36012" y="1373"/>
                      </a:moveTo>
                      <a:cubicBezTo>
                        <a:pt x="48416" y="-1465"/>
                        <a:pt x="60820" y="682"/>
                        <a:pt x="68047" y="2566"/>
                      </a:cubicBezTo>
                      <a:cubicBezTo>
                        <a:pt x="72246" y="3663"/>
                        <a:pt x="76611" y="3663"/>
                        <a:pt x="80809" y="2566"/>
                      </a:cubicBezTo>
                      <a:cubicBezTo>
                        <a:pt x="88037" y="682"/>
                        <a:pt x="100441" y="-1465"/>
                        <a:pt x="112845" y="1373"/>
                      </a:cubicBezTo>
                      <a:cubicBezTo>
                        <a:pt x="133240" y="6025"/>
                        <a:pt x="151465" y="30070"/>
                        <a:pt x="148578" y="65898"/>
                      </a:cubicBezTo>
                      <a:cubicBezTo>
                        <a:pt x="141828" y="149745"/>
                        <a:pt x="90947" y="138056"/>
                        <a:pt x="85890" y="135027"/>
                      </a:cubicBezTo>
                      <a:cubicBezTo>
                        <a:pt x="80833" y="131997"/>
                        <a:pt x="77303" y="133667"/>
                        <a:pt x="74440" y="133667"/>
                      </a:cubicBezTo>
                      <a:cubicBezTo>
                        <a:pt x="71578" y="133667"/>
                        <a:pt x="68047" y="131997"/>
                        <a:pt x="62990" y="135027"/>
                      </a:cubicBezTo>
                      <a:cubicBezTo>
                        <a:pt x="57933" y="138056"/>
                        <a:pt x="7029" y="149769"/>
                        <a:pt x="302" y="65898"/>
                      </a:cubicBezTo>
                      <a:cubicBezTo>
                        <a:pt x="-2584" y="30070"/>
                        <a:pt x="15640" y="6025"/>
                        <a:pt x="36036" y="1373"/>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86" name="Google Shape;1486;p48"/>
                <p:cNvSpPr/>
                <p:nvPr/>
              </p:nvSpPr>
              <p:spPr>
                <a:xfrm>
                  <a:off x="4717727" y="426150"/>
                  <a:ext cx="136980" cy="124350"/>
                </a:xfrm>
                <a:custGeom>
                  <a:rect b="b" l="l" r="r" t="t"/>
                  <a:pathLst>
                    <a:path extrusionOk="0" h="124350" w="136980">
                      <a:moveTo>
                        <a:pt x="31266" y="1217"/>
                      </a:moveTo>
                      <a:cubicBezTo>
                        <a:pt x="34845" y="406"/>
                        <a:pt x="38709" y="0"/>
                        <a:pt x="42788" y="0"/>
                      </a:cubicBezTo>
                      <a:cubicBezTo>
                        <a:pt x="44648" y="0"/>
                        <a:pt x="46461" y="95"/>
                        <a:pt x="48203" y="239"/>
                      </a:cubicBezTo>
                      <a:cubicBezTo>
                        <a:pt x="64829" y="3459"/>
                        <a:pt x="68478" y="27671"/>
                        <a:pt x="68478" y="27671"/>
                      </a:cubicBezTo>
                      <a:cubicBezTo>
                        <a:pt x="68478" y="27671"/>
                        <a:pt x="72128" y="3435"/>
                        <a:pt x="88754" y="239"/>
                      </a:cubicBezTo>
                      <a:cubicBezTo>
                        <a:pt x="90496" y="95"/>
                        <a:pt x="92309" y="0"/>
                        <a:pt x="94169" y="0"/>
                      </a:cubicBezTo>
                      <a:cubicBezTo>
                        <a:pt x="98224" y="0"/>
                        <a:pt x="102112" y="406"/>
                        <a:pt x="105691" y="1217"/>
                      </a:cubicBezTo>
                      <a:cubicBezTo>
                        <a:pt x="123080" y="5176"/>
                        <a:pt x="139324" y="26239"/>
                        <a:pt x="136701" y="58848"/>
                      </a:cubicBezTo>
                      <a:cubicBezTo>
                        <a:pt x="132121" y="115835"/>
                        <a:pt x="107050" y="124350"/>
                        <a:pt x="92499" y="124350"/>
                      </a:cubicBezTo>
                      <a:cubicBezTo>
                        <a:pt x="87060" y="124350"/>
                        <a:pt x="83435" y="123158"/>
                        <a:pt x="82767" y="122824"/>
                      </a:cubicBezTo>
                      <a:cubicBezTo>
                        <a:pt x="79833" y="121082"/>
                        <a:pt x="76875" y="120224"/>
                        <a:pt x="73678" y="120224"/>
                      </a:cubicBezTo>
                      <a:lnTo>
                        <a:pt x="63278" y="120224"/>
                      </a:lnTo>
                      <a:cubicBezTo>
                        <a:pt x="60082" y="120224"/>
                        <a:pt x="57124" y="121082"/>
                        <a:pt x="54190" y="122824"/>
                      </a:cubicBezTo>
                      <a:cubicBezTo>
                        <a:pt x="53498" y="123158"/>
                        <a:pt x="49896" y="124350"/>
                        <a:pt x="44457" y="124350"/>
                      </a:cubicBezTo>
                      <a:lnTo>
                        <a:pt x="44457" y="124350"/>
                      </a:lnTo>
                      <a:cubicBezTo>
                        <a:pt x="29930" y="124350"/>
                        <a:pt x="4860" y="115835"/>
                        <a:pt x="280" y="58848"/>
                      </a:cubicBezTo>
                      <a:cubicBezTo>
                        <a:pt x="-2344" y="26263"/>
                        <a:pt x="13901" y="5200"/>
                        <a:pt x="31290" y="1217"/>
                      </a:cubicBezTo>
                      <a:close/>
                    </a:path>
                  </a:pathLst>
                </a:custGeom>
                <a:solidFill>
                  <a:srgbClr val="FBE2D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487" name="Google Shape;1487;p48"/>
                <p:cNvGrpSpPr/>
                <p:nvPr/>
              </p:nvGrpSpPr>
              <p:grpSpPr>
                <a:xfrm>
                  <a:off x="4770691" y="485236"/>
                  <a:ext cx="31027" cy="21659"/>
                  <a:chOff x="4770691" y="485236"/>
                  <a:chExt cx="31027" cy="21659"/>
                </a:xfrm>
              </p:grpSpPr>
              <p:sp>
                <p:nvSpPr>
                  <p:cNvPr id="1488" name="Google Shape;1488;p48"/>
                  <p:cNvSpPr/>
                  <p:nvPr/>
                </p:nvSpPr>
                <p:spPr>
                  <a:xfrm>
                    <a:off x="4770691" y="485236"/>
                    <a:ext cx="6903" cy="21659"/>
                  </a:xfrm>
                  <a:custGeom>
                    <a:rect b="b" l="l" r="r" t="t"/>
                    <a:pathLst>
                      <a:path extrusionOk="0" h="21659" w="6903">
                        <a:moveTo>
                          <a:pt x="4612" y="0"/>
                        </a:moveTo>
                        <a:cubicBezTo>
                          <a:pt x="4612" y="0"/>
                          <a:pt x="10695" y="21659"/>
                          <a:pt x="3038" y="21659"/>
                        </a:cubicBezTo>
                        <a:cubicBezTo>
                          <a:pt x="-4619" y="21659"/>
                          <a:pt x="4612" y="0"/>
                          <a:pt x="4612" y="0"/>
                        </a:cubicBezTo>
                        <a:close/>
                      </a:path>
                    </a:pathLst>
                  </a:custGeom>
                  <a:solidFill>
                    <a:srgbClr val="1C1B1B"/>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89" name="Google Shape;1489;p48"/>
                  <p:cNvSpPr/>
                  <p:nvPr/>
                </p:nvSpPr>
                <p:spPr>
                  <a:xfrm>
                    <a:off x="4794815" y="485236"/>
                    <a:ext cx="6903" cy="21659"/>
                  </a:xfrm>
                  <a:custGeom>
                    <a:rect b="b" l="l" r="r" t="t"/>
                    <a:pathLst>
                      <a:path extrusionOk="0" h="21659" w="6903">
                        <a:moveTo>
                          <a:pt x="2291" y="0"/>
                        </a:moveTo>
                        <a:cubicBezTo>
                          <a:pt x="2291" y="0"/>
                          <a:pt x="-3792" y="21659"/>
                          <a:pt x="3865" y="21659"/>
                        </a:cubicBezTo>
                        <a:cubicBezTo>
                          <a:pt x="11522" y="21659"/>
                          <a:pt x="2291" y="0"/>
                          <a:pt x="2291" y="0"/>
                        </a:cubicBezTo>
                        <a:close/>
                      </a:path>
                    </a:pathLst>
                  </a:custGeom>
                  <a:solidFill>
                    <a:srgbClr val="1C1B1B"/>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1490" name="Google Shape;1490;p48"/>
                <p:cNvSpPr/>
                <p:nvPr/>
              </p:nvSpPr>
              <p:spPr>
                <a:xfrm>
                  <a:off x="4754694" y="376367"/>
                  <a:ext cx="34209" cy="77453"/>
                </a:xfrm>
                <a:custGeom>
                  <a:rect b="b" l="l" r="r" t="t"/>
                  <a:pathLst>
                    <a:path extrusionOk="0" h="77453" w="34209">
                      <a:moveTo>
                        <a:pt x="31511" y="77454"/>
                      </a:moveTo>
                      <a:cubicBezTo>
                        <a:pt x="31511" y="77454"/>
                        <a:pt x="32036" y="12332"/>
                        <a:pt x="0" y="11259"/>
                      </a:cubicBezTo>
                      <a:lnTo>
                        <a:pt x="12667" y="0"/>
                      </a:lnTo>
                      <a:cubicBezTo>
                        <a:pt x="12667" y="0"/>
                        <a:pt x="43295" y="6345"/>
                        <a:pt x="31511" y="77454"/>
                      </a:cubicBezTo>
                      <a:close/>
                    </a:path>
                  </a:pathLst>
                </a:custGeom>
                <a:solidFill>
                  <a:srgbClr val="1C1B1B"/>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91" name="Google Shape;1491;p48"/>
                <p:cNvSpPr/>
                <p:nvPr/>
              </p:nvSpPr>
              <p:spPr>
                <a:xfrm>
                  <a:off x="4723097" y="432638"/>
                  <a:ext cx="29211" cy="52621"/>
                </a:xfrm>
                <a:custGeom>
                  <a:rect b="b" l="l" r="r" t="t"/>
                  <a:pathLst>
                    <a:path extrusionOk="0" h="52621" w="29211">
                      <a:moveTo>
                        <a:pt x="1016" y="52622"/>
                      </a:moveTo>
                      <a:cubicBezTo>
                        <a:pt x="1303" y="47231"/>
                        <a:pt x="1541" y="41935"/>
                        <a:pt x="2161" y="36592"/>
                      </a:cubicBezTo>
                      <a:cubicBezTo>
                        <a:pt x="2495" y="32704"/>
                        <a:pt x="3140" y="28434"/>
                        <a:pt x="4666" y="24832"/>
                      </a:cubicBezTo>
                      <a:cubicBezTo>
                        <a:pt x="5024" y="23735"/>
                        <a:pt x="5883" y="22256"/>
                        <a:pt x="6384" y="21206"/>
                      </a:cubicBezTo>
                      <a:cubicBezTo>
                        <a:pt x="11465" y="11903"/>
                        <a:pt x="19026" y="3864"/>
                        <a:pt x="29212" y="191"/>
                      </a:cubicBezTo>
                      <a:cubicBezTo>
                        <a:pt x="29212" y="191"/>
                        <a:pt x="29164" y="0"/>
                        <a:pt x="29164" y="0"/>
                      </a:cubicBezTo>
                      <a:cubicBezTo>
                        <a:pt x="23749" y="692"/>
                        <a:pt x="18597" y="3411"/>
                        <a:pt x="14494" y="7108"/>
                      </a:cubicBezTo>
                      <a:cubicBezTo>
                        <a:pt x="12538" y="8993"/>
                        <a:pt x="10677" y="11187"/>
                        <a:pt x="9198" y="13454"/>
                      </a:cubicBezTo>
                      <a:cubicBezTo>
                        <a:pt x="6073" y="18010"/>
                        <a:pt x="4451" y="23281"/>
                        <a:pt x="2782" y="28458"/>
                      </a:cubicBezTo>
                      <a:cubicBezTo>
                        <a:pt x="2424" y="29770"/>
                        <a:pt x="1995" y="31058"/>
                        <a:pt x="1565" y="32346"/>
                      </a:cubicBezTo>
                      <a:lnTo>
                        <a:pt x="611" y="36330"/>
                      </a:lnTo>
                      <a:cubicBezTo>
                        <a:pt x="134" y="38977"/>
                        <a:pt x="-57" y="41792"/>
                        <a:pt x="15" y="44488"/>
                      </a:cubicBezTo>
                      <a:cubicBezTo>
                        <a:pt x="-33" y="47207"/>
                        <a:pt x="372" y="49926"/>
                        <a:pt x="826" y="52598"/>
                      </a:cubicBezTo>
                      <a:lnTo>
                        <a:pt x="1016" y="52598"/>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1492" name="Google Shape;1492;p48"/>
              <p:cNvSpPr/>
              <p:nvPr/>
            </p:nvSpPr>
            <p:spPr>
              <a:xfrm>
                <a:off x="4544589" y="527410"/>
                <a:ext cx="465962" cy="238229"/>
              </a:xfrm>
              <a:custGeom>
                <a:rect b="b" l="l" r="r" t="t"/>
                <a:pathLst>
                  <a:path extrusionOk="0" h="238229" w="465962">
                    <a:moveTo>
                      <a:pt x="465962" y="0"/>
                    </a:moveTo>
                    <a:lnTo>
                      <a:pt x="0" y="0"/>
                    </a:lnTo>
                    <a:cubicBezTo>
                      <a:pt x="0" y="0"/>
                      <a:pt x="0" y="238229"/>
                      <a:pt x="232981" y="238229"/>
                    </a:cubicBezTo>
                    <a:cubicBezTo>
                      <a:pt x="465962" y="238229"/>
                      <a:pt x="465962" y="0"/>
                      <a:pt x="465962" y="0"/>
                    </a:cubicBezTo>
                    <a:close/>
                  </a:path>
                </a:pathLst>
              </a:custGeom>
              <a:solidFill>
                <a:srgbClr val="805DC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93" name="Google Shape;1493;p48"/>
              <p:cNvSpPr/>
              <p:nvPr/>
            </p:nvSpPr>
            <p:spPr>
              <a:xfrm>
                <a:off x="4544589" y="527410"/>
                <a:ext cx="465962" cy="238229"/>
              </a:xfrm>
              <a:custGeom>
                <a:rect b="b" l="l" r="r" t="t"/>
                <a:pathLst>
                  <a:path extrusionOk="0" h="238229" w="465962">
                    <a:moveTo>
                      <a:pt x="465962" y="0"/>
                    </a:moveTo>
                    <a:lnTo>
                      <a:pt x="0" y="0"/>
                    </a:lnTo>
                    <a:cubicBezTo>
                      <a:pt x="0" y="0"/>
                      <a:pt x="0" y="238229"/>
                      <a:pt x="232981" y="238229"/>
                    </a:cubicBezTo>
                    <a:cubicBezTo>
                      <a:pt x="465962" y="238229"/>
                      <a:pt x="465962" y="0"/>
                      <a:pt x="465962" y="0"/>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94" name="Google Shape;1494;p48"/>
              <p:cNvSpPr/>
              <p:nvPr/>
            </p:nvSpPr>
            <p:spPr>
              <a:xfrm>
                <a:off x="4547117" y="555663"/>
                <a:ext cx="460929" cy="2841"/>
              </a:xfrm>
              <a:custGeom>
                <a:rect b="b" l="l" r="r" t="t"/>
                <a:pathLst>
                  <a:path extrusionOk="0" h="2841" w="460929">
                    <a:moveTo>
                      <a:pt x="460929" y="1278"/>
                    </a:moveTo>
                    <a:cubicBezTo>
                      <a:pt x="408808" y="-34"/>
                      <a:pt x="354660" y="-82"/>
                      <a:pt x="302491" y="848"/>
                    </a:cubicBezTo>
                    <a:cubicBezTo>
                      <a:pt x="201661" y="1015"/>
                      <a:pt x="100806" y="-1418"/>
                      <a:pt x="0" y="1278"/>
                    </a:cubicBezTo>
                    <a:cubicBezTo>
                      <a:pt x="0" y="1278"/>
                      <a:pt x="0" y="1564"/>
                      <a:pt x="0" y="1564"/>
                    </a:cubicBezTo>
                    <a:cubicBezTo>
                      <a:pt x="100830" y="4259"/>
                      <a:pt x="201661" y="1826"/>
                      <a:pt x="302491" y="1993"/>
                    </a:cubicBezTo>
                    <a:cubicBezTo>
                      <a:pt x="334527" y="2542"/>
                      <a:pt x="371262" y="2828"/>
                      <a:pt x="403322" y="2494"/>
                    </a:cubicBezTo>
                    <a:cubicBezTo>
                      <a:pt x="422333" y="2041"/>
                      <a:pt x="442490" y="2590"/>
                      <a:pt x="460929" y="1302"/>
                    </a:cubicBezTo>
                    <a:lnTo>
                      <a:pt x="460929" y="1302"/>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nvGrpSpPr>
          <p:cNvPr id="1495" name="Google Shape;1495;p48"/>
          <p:cNvGrpSpPr/>
          <p:nvPr/>
        </p:nvGrpSpPr>
        <p:grpSpPr>
          <a:xfrm>
            <a:off x="431089" y="207471"/>
            <a:ext cx="903299" cy="1031751"/>
            <a:chOff x="431089" y="207471"/>
            <a:chExt cx="903299" cy="1031751"/>
          </a:xfrm>
        </p:grpSpPr>
        <p:grpSp>
          <p:nvGrpSpPr>
            <p:cNvPr id="1496" name="Google Shape;1496;p48"/>
            <p:cNvGrpSpPr/>
            <p:nvPr/>
          </p:nvGrpSpPr>
          <p:grpSpPr>
            <a:xfrm flipH="1">
              <a:off x="624323" y="207472"/>
              <a:ext cx="710065" cy="1031750"/>
              <a:chOff x="7929864" y="1803297"/>
              <a:chExt cx="818424" cy="1189064"/>
            </a:xfrm>
          </p:grpSpPr>
          <p:sp>
            <p:nvSpPr>
              <p:cNvPr id="1497" name="Google Shape;1497;p48"/>
              <p:cNvSpPr/>
              <p:nvPr/>
            </p:nvSpPr>
            <p:spPr>
              <a:xfrm rot="10800000">
                <a:off x="7929864" y="1803297"/>
                <a:ext cx="818424" cy="1189064"/>
              </a:xfrm>
              <a:custGeom>
                <a:rect b="b" l="l" r="r" t="t"/>
                <a:pathLst>
                  <a:path extrusionOk="0" h="272721" w="187712">
                    <a:moveTo>
                      <a:pt x="178784" y="207434"/>
                    </a:moveTo>
                    <a:cubicBezTo>
                      <a:pt x="184390" y="197653"/>
                      <a:pt x="193192" y="181528"/>
                      <a:pt x="183101" y="156982"/>
                    </a:cubicBezTo>
                    <a:cubicBezTo>
                      <a:pt x="179714" y="148777"/>
                      <a:pt x="175850" y="142813"/>
                      <a:pt x="173035" y="138448"/>
                    </a:cubicBezTo>
                    <a:cubicBezTo>
                      <a:pt x="172892" y="138209"/>
                      <a:pt x="172725" y="137947"/>
                      <a:pt x="172558" y="137709"/>
                    </a:cubicBezTo>
                    <a:cubicBezTo>
                      <a:pt x="173107" y="136564"/>
                      <a:pt x="173631" y="135418"/>
                      <a:pt x="174132" y="134250"/>
                    </a:cubicBezTo>
                    <a:cubicBezTo>
                      <a:pt x="182983" y="114141"/>
                      <a:pt x="180931" y="91146"/>
                      <a:pt x="168670" y="74042"/>
                    </a:cubicBezTo>
                    <a:cubicBezTo>
                      <a:pt x="167358" y="72229"/>
                      <a:pt x="166046" y="70727"/>
                      <a:pt x="165021" y="69510"/>
                    </a:cubicBezTo>
                    <a:lnTo>
                      <a:pt x="164329" y="68699"/>
                    </a:lnTo>
                    <a:cubicBezTo>
                      <a:pt x="163208" y="67387"/>
                      <a:pt x="162015" y="66290"/>
                      <a:pt x="160989" y="65312"/>
                    </a:cubicBezTo>
                    <a:lnTo>
                      <a:pt x="160560" y="64906"/>
                    </a:lnTo>
                    <a:cubicBezTo>
                      <a:pt x="155169" y="59492"/>
                      <a:pt x="148513" y="55222"/>
                      <a:pt x="141381" y="52598"/>
                    </a:cubicBezTo>
                    <a:cubicBezTo>
                      <a:pt x="132531" y="49330"/>
                      <a:pt x="124278" y="48447"/>
                      <a:pt x="117002" y="47684"/>
                    </a:cubicBezTo>
                    <a:cubicBezTo>
                      <a:pt x="114331" y="47398"/>
                      <a:pt x="111778" y="47135"/>
                      <a:pt x="109512" y="46777"/>
                    </a:cubicBezTo>
                    <a:cubicBezTo>
                      <a:pt x="109512" y="46777"/>
                      <a:pt x="106936" y="46348"/>
                      <a:pt x="106626" y="46300"/>
                    </a:cubicBezTo>
                    <a:cubicBezTo>
                      <a:pt x="103430" y="38047"/>
                      <a:pt x="99684" y="30080"/>
                      <a:pt x="95820" y="22017"/>
                    </a:cubicBezTo>
                    <a:lnTo>
                      <a:pt x="85253" y="0"/>
                    </a:lnTo>
                    <a:lnTo>
                      <a:pt x="63498" y="11068"/>
                    </a:lnTo>
                    <a:cubicBezTo>
                      <a:pt x="56414" y="14670"/>
                      <a:pt x="49519" y="18224"/>
                      <a:pt x="42984" y="22256"/>
                    </a:cubicBezTo>
                    <a:cubicBezTo>
                      <a:pt x="38857" y="24784"/>
                      <a:pt x="33490" y="28195"/>
                      <a:pt x="28218" y="32322"/>
                    </a:cubicBezTo>
                    <a:lnTo>
                      <a:pt x="19821" y="35781"/>
                    </a:lnTo>
                    <a:lnTo>
                      <a:pt x="19821" y="35781"/>
                    </a:lnTo>
                    <a:cubicBezTo>
                      <a:pt x="19821" y="35781"/>
                      <a:pt x="10328" y="39693"/>
                      <a:pt x="10328" y="39693"/>
                    </a:cubicBezTo>
                    <a:lnTo>
                      <a:pt x="20370" y="61805"/>
                    </a:lnTo>
                    <a:lnTo>
                      <a:pt x="27216" y="78455"/>
                    </a:lnTo>
                    <a:lnTo>
                      <a:pt x="27550" y="78455"/>
                    </a:lnTo>
                    <a:cubicBezTo>
                      <a:pt x="27789" y="78956"/>
                      <a:pt x="28003" y="79505"/>
                      <a:pt x="28242" y="80077"/>
                    </a:cubicBezTo>
                    <a:cubicBezTo>
                      <a:pt x="26739" y="81724"/>
                      <a:pt x="24544" y="83822"/>
                      <a:pt x="22899" y="85373"/>
                    </a:cubicBezTo>
                    <a:cubicBezTo>
                      <a:pt x="13572" y="94247"/>
                      <a:pt x="-2005" y="109084"/>
                      <a:pt x="214" y="132628"/>
                    </a:cubicBezTo>
                    <a:cubicBezTo>
                      <a:pt x="3625" y="168623"/>
                      <a:pt x="26668" y="182864"/>
                      <a:pt x="37760" y="189734"/>
                    </a:cubicBezTo>
                    <a:cubicBezTo>
                      <a:pt x="38046" y="189901"/>
                      <a:pt x="38308" y="190068"/>
                      <a:pt x="38595" y="190259"/>
                    </a:cubicBezTo>
                    <a:cubicBezTo>
                      <a:pt x="38833" y="191284"/>
                      <a:pt x="39096" y="192501"/>
                      <a:pt x="39310" y="193527"/>
                    </a:cubicBezTo>
                    <a:cubicBezTo>
                      <a:pt x="40384" y="198608"/>
                      <a:pt x="41839" y="205573"/>
                      <a:pt x="45202" y="213779"/>
                    </a:cubicBezTo>
                    <a:cubicBezTo>
                      <a:pt x="55293" y="238324"/>
                      <a:pt x="72896" y="243596"/>
                      <a:pt x="83774" y="246602"/>
                    </a:cubicBezTo>
                    <a:cubicBezTo>
                      <a:pt x="84036" y="246983"/>
                      <a:pt x="84299" y="247365"/>
                      <a:pt x="84537" y="247723"/>
                    </a:cubicBezTo>
                    <a:cubicBezTo>
                      <a:pt x="90023" y="255833"/>
                      <a:pt x="101426" y="272722"/>
                      <a:pt x="125137" y="272722"/>
                    </a:cubicBezTo>
                    <a:lnTo>
                      <a:pt x="125137" y="272722"/>
                    </a:lnTo>
                    <a:cubicBezTo>
                      <a:pt x="132412" y="272722"/>
                      <a:pt x="139902" y="271100"/>
                      <a:pt x="148036" y="267760"/>
                    </a:cubicBezTo>
                    <a:cubicBezTo>
                      <a:pt x="187157" y="251683"/>
                      <a:pt x="181050" y="219432"/>
                      <a:pt x="179046" y="208841"/>
                    </a:cubicBezTo>
                    <a:cubicBezTo>
                      <a:pt x="178975" y="208436"/>
                      <a:pt x="178879" y="207958"/>
                      <a:pt x="178808" y="207505"/>
                    </a:cubicBezTo>
                    <a:close/>
                  </a:path>
                </a:pathLst>
              </a:custGeom>
              <a:solidFill>
                <a:srgbClr val="FFFEFF"/>
              </a:solidFill>
              <a:ln>
                <a:noFill/>
              </a:ln>
              <a:effectLst>
                <a:outerShdw rotWithShape="0" algn="bl" dir="5100000" dist="47625">
                  <a:schemeClr val="dk1">
                    <a:alpha val="15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498" name="Google Shape;1498;p48"/>
              <p:cNvGrpSpPr/>
              <p:nvPr/>
            </p:nvGrpSpPr>
            <p:grpSpPr>
              <a:xfrm>
                <a:off x="8034260" y="1943225"/>
                <a:ext cx="610587" cy="909422"/>
                <a:chOff x="8034260" y="1943225"/>
                <a:chExt cx="610587" cy="909422"/>
              </a:xfrm>
            </p:grpSpPr>
            <p:sp>
              <p:nvSpPr>
                <p:cNvPr id="1499" name="Google Shape;1499;p48"/>
                <p:cNvSpPr/>
                <p:nvPr/>
              </p:nvSpPr>
              <p:spPr>
                <a:xfrm rot="10800000">
                  <a:off x="8034260" y="1943225"/>
                  <a:ext cx="610587" cy="909422"/>
                </a:xfrm>
                <a:custGeom>
                  <a:rect b="b" l="l" r="r" t="t"/>
                  <a:pathLst>
                    <a:path extrusionOk="0" h="208583" w="140043">
                      <a:moveTo>
                        <a:pt x="29776" y="131220"/>
                      </a:moveTo>
                      <a:cubicBezTo>
                        <a:pt x="39962" y="137852"/>
                        <a:pt x="36742" y="148133"/>
                        <a:pt x="43421" y="164401"/>
                      </a:cubicBezTo>
                      <a:cubicBezTo>
                        <a:pt x="50123" y="180670"/>
                        <a:pt x="59665" y="181218"/>
                        <a:pt x="71163" y="184701"/>
                      </a:cubicBezTo>
                      <a:cubicBezTo>
                        <a:pt x="82660" y="188184"/>
                        <a:pt x="83853" y="218263"/>
                        <a:pt x="115101" y="205406"/>
                      </a:cubicBezTo>
                      <a:cubicBezTo>
                        <a:pt x="146350" y="192549"/>
                        <a:pt x="126027" y="170341"/>
                        <a:pt x="131751" y="159773"/>
                      </a:cubicBezTo>
                      <a:cubicBezTo>
                        <a:pt x="137477" y="149206"/>
                        <a:pt x="143869" y="142098"/>
                        <a:pt x="137190" y="125829"/>
                      </a:cubicBezTo>
                      <a:cubicBezTo>
                        <a:pt x="130488" y="109561"/>
                        <a:pt x="120970" y="104528"/>
                        <a:pt x="123546" y="92649"/>
                      </a:cubicBezTo>
                      <a:cubicBezTo>
                        <a:pt x="126122" y="80769"/>
                        <a:pt x="132801" y="63475"/>
                        <a:pt x="115674" y="42555"/>
                      </a:cubicBezTo>
                      <a:cubicBezTo>
                        <a:pt x="99668" y="23019"/>
                        <a:pt x="66082" y="45418"/>
                        <a:pt x="56373" y="21826"/>
                      </a:cubicBezTo>
                      <a:cubicBezTo>
                        <a:pt x="51054" y="8897"/>
                        <a:pt x="47762" y="0"/>
                        <a:pt x="47762" y="0"/>
                      </a:cubicBezTo>
                      <a:lnTo>
                        <a:pt x="33092" y="6035"/>
                      </a:lnTo>
                      <a:lnTo>
                        <a:pt x="18422" y="12070"/>
                      </a:lnTo>
                      <a:cubicBezTo>
                        <a:pt x="18422" y="12070"/>
                        <a:pt x="22334" y="20705"/>
                        <a:pt x="27653" y="33634"/>
                      </a:cubicBezTo>
                      <a:cubicBezTo>
                        <a:pt x="37362" y="57249"/>
                        <a:pt x="-2260" y="64930"/>
                        <a:pt x="102" y="90096"/>
                      </a:cubicBezTo>
                      <a:cubicBezTo>
                        <a:pt x="2654" y="117027"/>
                        <a:pt x="19567" y="124613"/>
                        <a:pt x="29753" y="13122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500" name="Google Shape;1500;p48"/>
                <p:cNvGrpSpPr/>
                <p:nvPr/>
              </p:nvGrpSpPr>
              <p:grpSpPr>
                <a:xfrm>
                  <a:off x="8105861" y="2060036"/>
                  <a:ext cx="462927" cy="775862"/>
                  <a:chOff x="8105861" y="2060036"/>
                  <a:chExt cx="462927" cy="775862"/>
                </a:xfrm>
              </p:grpSpPr>
              <p:sp>
                <p:nvSpPr>
                  <p:cNvPr id="1501" name="Google Shape;1501;p48"/>
                  <p:cNvSpPr/>
                  <p:nvPr/>
                </p:nvSpPr>
                <p:spPr>
                  <a:xfrm rot="10800000">
                    <a:off x="8185328" y="2060036"/>
                    <a:ext cx="338319" cy="775862"/>
                  </a:xfrm>
                  <a:custGeom>
                    <a:rect b="b" l="l" r="r" t="t"/>
                    <a:pathLst>
                      <a:path extrusionOk="0" h="177950" w="77596">
                        <a:moveTo>
                          <a:pt x="77597" y="177950"/>
                        </a:moveTo>
                        <a:lnTo>
                          <a:pt x="10591" y="0"/>
                        </a:lnTo>
                        <a:lnTo>
                          <a:pt x="5295" y="2195"/>
                        </a:lnTo>
                        <a:lnTo>
                          <a:pt x="0" y="4365"/>
                        </a:lnTo>
                        <a:lnTo>
                          <a:pt x="77597" y="17795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02" name="Google Shape;1502;p48"/>
                  <p:cNvSpPr/>
                  <p:nvPr/>
                </p:nvSpPr>
                <p:spPr>
                  <a:xfrm rot="10800000">
                    <a:off x="8164521" y="2438477"/>
                    <a:ext cx="241492" cy="192402"/>
                  </a:xfrm>
                  <a:custGeom>
                    <a:rect b="b" l="l" r="r" t="t"/>
                    <a:pathLst>
                      <a:path extrusionOk="0" h="44129" w="55388">
                        <a:moveTo>
                          <a:pt x="334" y="0"/>
                        </a:moveTo>
                        <a:cubicBezTo>
                          <a:pt x="3220" y="978"/>
                          <a:pt x="5820" y="2409"/>
                          <a:pt x="8373" y="4007"/>
                        </a:cubicBezTo>
                        <a:cubicBezTo>
                          <a:pt x="10853" y="5606"/>
                          <a:pt x="13262" y="7251"/>
                          <a:pt x="15338" y="9351"/>
                        </a:cubicBezTo>
                        <a:cubicBezTo>
                          <a:pt x="17413" y="11450"/>
                          <a:pt x="19154" y="13978"/>
                          <a:pt x="21349" y="15910"/>
                        </a:cubicBezTo>
                        <a:cubicBezTo>
                          <a:pt x="23520" y="17867"/>
                          <a:pt x="26001" y="19488"/>
                          <a:pt x="28625" y="20896"/>
                        </a:cubicBezTo>
                        <a:cubicBezTo>
                          <a:pt x="36377" y="25118"/>
                          <a:pt x="43628" y="30318"/>
                          <a:pt x="49687" y="36759"/>
                        </a:cubicBezTo>
                        <a:cubicBezTo>
                          <a:pt x="51715" y="38906"/>
                          <a:pt x="53671" y="41148"/>
                          <a:pt x="55389" y="43700"/>
                        </a:cubicBezTo>
                        <a:lnTo>
                          <a:pt x="55054" y="44130"/>
                        </a:lnTo>
                        <a:cubicBezTo>
                          <a:pt x="46729" y="40790"/>
                          <a:pt x="39430" y="35685"/>
                          <a:pt x="32966" y="29555"/>
                        </a:cubicBezTo>
                        <a:cubicBezTo>
                          <a:pt x="28481" y="25762"/>
                          <a:pt x="25165" y="20586"/>
                          <a:pt x="20276" y="17294"/>
                        </a:cubicBezTo>
                        <a:cubicBezTo>
                          <a:pt x="17890" y="15600"/>
                          <a:pt x="15028" y="14479"/>
                          <a:pt x="12523" y="12929"/>
                        </a:cubicBezTo>
                        <a:cubicBezTo>
                          <a:pt x="10019" y="11378"/>
                          <a:pt x="7847" y="9398"/>
                          <a:pt x="5725" y="7347"/>
                        </a:cubicBezTo>
                        <a:cubicBezTo>
                          <a:pt x="3602" y="5224"/>
                          <a:pt x="1622" y="3029"/>
                          <a:pt x="0" y="429"/>
                        </a:cubicBezTo>
                        <a:lnTo>
                          <a:pt x="334" y="0"/>
                        </a:lnTo>
                        <a:lnTo>
                          <a:pt x="334" y="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03" name="Google Shape;1503;p48"/>
                  <p:cNvSpPr/>
                  <p:nvPr/>
                </p:nvSpPr>
                <p:spPr>
                  <a:xfrm rot="10800000">
                    <a:off x="8185530" y="2452097"/>
                    <a:ext cx="174723" cy="142245"/>
                  </a:xfrm>
                  <a:custGeom>
                    <a:rect b="b" l="l" r="r" t="t"/>
                    <a:pathLst>
                      <a:path extrusionOk="0" h="32625" w="40074">
                        <a:moveTo>
                          <a:pt x="18272" y="32625"/>
                        </a:moveTo>
                        <a:cubicBezTo>
                          <a:pt x="16078" y="30622"/>
                          <a:pt x="14336" y="28308"/>
                          <a:pt x="12690" y="25851"/>
                        </a:cubicBezTo>
                        <a:cubicBezTo>
                          <a:pt x="11140" y="23442"/>
                          <a:pt x="9637" y="21008"/>
                          <a:pt x="8659" y="18289"/>
                        </a:cubicBezTo>
                        <a:cubicBezTo>
                          <a:pt x="7681" y="15570"/>
                          <a:pt x="7180" y="12636"/>
                          <a:pt x="5987" y="10036"/>
                        </a:cubicBezTo>
                        <a:cubicBezTo>
                          <a:pt x="4556" y="6648"/>
                          <a:pt x="2218" y="3667"/>
                          <a:pt x="0" y="756"/>
                        </a:cubicBezTo>
                        <a:lnTo>
                          <a:pt x="2982" y="470"/>
                        </a:lnTo>
                        <a:cubicBezTo>
                          <a:pt x="15457" y="-651"/>
                          <a:pt x="28172" y="88"/>
                          <a:pt x="40075" y="4263"/>
                        </a:cubicBezTo>
                        <a:lnTo>
                          <a:pt x="40027" y="4811"/>
                        </a:lnTo>
                        <a:cubicBezTo>
                          <a:pt x="36854" y="5527"/>
                          <a:pt x="33729" y="5861"/>
                          <a:pt x="30605" y="6052"/>
                        </a:cubicBezTo>
                        <a:cubicBezTo>
                          <a:pt x="22804" y="6648"/>
                          <a:pt x="15052" y="5861"/>
                          <a:pt x="7347" y="4549"/>
                        </a:cubicBezTo>
                        <a:cubicBezTo>
                          <a:pt x="5820" y="4263"/>
                          <a:pt x="4270" y="3905"/>
                          <a:pt x="2743" y="3547"/>
                        </a:cubicBezTo>
                        <a:lnTo>
                          <a:pt x="4222" y="1305"/>
                        </a:lnTo>
                        <a:cubicBezTo>
                          <a:pt x="5057" y="4072"/>
                          <a:pt x="6059" y="6744"/>
                          <a:pt x="7538" y="9225"/>
                        </a:cubicBezTo>
                        <a:cubicBezTo>
                          <a:pt x="8969" y="11705"/>
                          <a:pt x="11068" y="13828"/>
                          <a:pt x="12690" y="16214"/>
                        </a:cubicBezTo>
                        <a:cubicBezTo>
                          <a:pt x="14312" y="18599"/>
                          <a:pt x="15433" y="21223"/>
                          <a:pt x="16483" y="23895"/>
                        </a:cubicBezTo>
                        <a:cubicBezTo>
                          <a:pt x="17509" y="26638"/>
                          <a:pt x="18367" y="29405"/>
                          <a:pt x="18726" y="32363"/>
                        </a:cubicBezTo>
                        <a:lnTo>
                          <a:pt x="18224" y="32625"/>
                        </a:lnTo>
                        <a:lnTo>
                          <a:pt x="18224" y="32625"/>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04" name="Google Shape;1504;p48"/>
                  <p:cNvSpPr/>
                  <p:nvPr/>
                </p:nvSpPr>
                <p:spPr>
                  <a:xfrm rot="10800000">
                    <a:off x="8332694" y="2164921"/>
                    <a:ext cx="42950" cy="267076"/>
                  </a:xfrm>
                  <a:custGeom>
                    <a:rect b="b" l="l" r="r" t="t"/>
                    <a:pathLst>
                      <a:path extrusionOk="0" h="61256" w="9851">
                        <a:moveTo>
                          <a:pt x="8921" y="71"/>
                        </a:moveTo>
                        <a:cubicBezTo>
                          <a:pt x="9637" y="2672"/>
                          <a:pt x="9827" y="5295"/>
                          <a:pt x="9851" y="7943"/>
                        </a:cubicBezTo>
                        <a:cubicBezTo>
                          <a:pt x="9851" y="10519"/>
                          <a:pt x="9732" y="13096"/>
                          <a:pt x="9088" y="15600"/>
                        </a:cubicBezTo>
                        <a:cubicBezTo>
                          <a:pt x="8420" y="18105"/>
                          <a:pt x="7251" y="20562"/>
                          <a:pt x="6774" y="23090"/>
                        </a:cubicBezTo>
                        <a:cubicBezTo>
                          <a:pt x="6273" y="25619"/>
                          <a:pt x="6249" y="28195"/>
                          <a:pt x="6464" y="30819"/>
                        </a:cubicBezTo>
                        <a:cubicBezTo>
                          <a:pt x="7251" y="41172"/>
                          <a:pt x="6083" y="51787"/>
                          <a:pt x="1574" y="61257"/>
                        </a:cubicBezTo>
                        <a:cubicBezTo>
                          <a:pt x="1574" y="61257"/>
                          <a:pt x="1025" y="61185"/>
                          <a:pt x="1025" y="61185"/>
                        </a:cubicBezTo>
                        <a:cubicBezTo>
                          <a:pt x="-120" y="55985"/>
                          <a:pt x="-167" y="50785"/>
                          <a:pt x="215" y="45561"/>
                        </a:cubicBezTo>
                        <a:cubicBezTo>
                          <a:pt x="596" y="41720"/>
                          <a:pt x="1407" y="37927"/>
                          <a:pt x="2313" y="34183"/>
                        </a:cubicBezTo>
                        <a:cubicBezTo>
                          <a:pt x="3387" y="30461"/>
                          <a:pt x="4914" y="26740"/>
                          <a:pt x="5009" y="22876"/>
                        </a:cubicBezTo>
                        <a:cubicBezTo>
                          <a:pt x="5152" y="20300"/>
                          <a:pt x="4579" y="17652"/>
                          <a:pt x="4532" y="15052"/>
                        </a:cubicBezTo>
                        <a:cubicBezTo>
                          <a:pt x="4484" y="12452"/>
                          <a:pt x="5009" y="9923"/>
                          <a:pt x="5605" y="7419"/>
                        </a:cubicBezTo>
                        <a:cubicBezTo>
                          <a:pt x="6249" y="4842"/>
                          <a:pt x="7060" y="2362"/>
                          <a:pt x="8372" y="0"/>
                        </a:cubicBezTo>
                        <a:lnTo>
                          <a:pt x="8921" y="71"/>
                        </a:lnTo>
                        <a:lnTo>
                          <a:pt x="8921" y="71"/>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05" name="Google Shape;1505;p48"/>
                  <p:cNvSpPr/>
                  <p:nvPr/>
                </p:nvSpPr>
                <p:spPr>
                  <a:xfrm rot="10800000">
                    <a:off x="8305534" y="2243438"/>
                    <a:ext cx="136158" cy="137802"/>
                  </a:xfrm>
                  <a:custGeom>
                    <a:rect b="b" l="l" r="r" t="t"/>
                    <a:pathLst>
                      <a:path extrusionOk="0" h="31606" w="31229">
                        <a:moveTo>
                          <a:pt x="30629" y="31606"/>
                        </a:moveTo>
                        <a:cubicBezTo>
                          <a:pt x="28911" y="29602"/>
                          <a:pt x="27671" y="27360"/>
                          <a:pt x="26574" y="25023"/>
                        </a:cubicBezTo>
                        <a:cubicBezTo>
                          <a:pt x="25547" y="22733"/>
                          <a:pt x="24594" y="20395"/>
                          <a:pt x="24188" y="17890"/>
                        </a:cubicBezTo>
                        <a:cubicBezTo>
                          <a:pt x="23782" y="15386"/>
                          <a:pt x="23878" y="12738"/>
                          <a:pt x="23258" y="10305"/>
                        </a:cubicBezTo>
                        <a:cubicBezTo>
                          <a:pt x="22661" y="7848"/>
                          <a:pt x="21612" y="5558"/>
                          <a:pt x="20347" y="3339"/>
                        </a:cubicBezTo>
                        <a:lnTo>
                          <a:pt x="22972" y="3888"/>
                        </a:lnTo>
                        <a:cubicBezTo>
                          <a:pt x="21588" y="6274"/>
                          <a:pt x="20062" y="8563"/>
                          <a:pt x="18367" y="10710"/>
                        </a:cubicBezTo>
                        <a:cubicBezTo>
                          <a:pt x="15147" y="15171"/>
                          <a:pt x="11474" y="19178"/>
                          <a:pt x="7228" y="22685"/>
                        </a:cubicBezTo>
                        <a:cubicBezTo>
                          <a:pt x="5105" y="24450"/>
                          <a:pt x="2910" y="26144"/>
                          <a:pt x="406" y="27575"/>
                        </a:cubicBezTo>
                        <a:lnTo>
                          <a:pt x="0" y="27217"/>
                        </a:lnTo>
                        <a:cubicBezTo>
                          <a:pt x="4509" y="17055"/>
                          <a:pt x="11999" y="8683"/>
                          <a:pt x="20658" y="1860"/>
                        </a:cubicBezTo>
                        <a:cubicBezTo>
                          <a:pt x="20658" y="1860"/>
                          <a:pt x="23019" y="0"/>
                          <a:pt x="23019" y="0"/>
                        </a:cubicBezTo>
                        <a:cubicBezTo>
                          <a:pt x="23353" y="3268"/>
                          <a:pt x="23663" y="6703"/>
                          <a:pt x="24904" y="9780"/>
                        </a:cubicBezTo>
                        <a:cubicBezTo>
                          <a:pt x="25786" y="12118"/>
                          <a:pt x="27384" y="14241"/>
                          <a:pt x="28505" y="16507"/>
                        </a:cubicBezTo>
                        <a:cubicBezTo>
                          <a:pt x="29603" y="18773"/>
                          <a:pt x="30152" y="21230"/>
                          <a:pt x="30653" y="23711"/>
                        </a:cubicBezTo>
                        <a:cubicBezTo>
                          <a:pt x="31106" y="26263"/>
                          <a:pt x="31392" y="28792"/>
                          <a:pt x="31129" y="31439"/>
                        </a:cubicBezTo>
                        <a:lnTo>
                          <a:pt x="30605" y="31606"/>
                        </a:lnTo>
                        <a:lnTo>
                          <a:pt x="30605" y="31606"/>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06" name="Google Shape;1506;p48"/>
                  <p:cNvSpPr/>
                  <p:nvPr/>
                </p:nvSpPr>
                <p:spPr>
                  <a:xfrm rot="10800000">
                    <a:off x="8447751" y="2350396"/>
                    <a:ext cx="49251" cy="336758"/>
                  </a:xfrm>
                  <a:custGeom>
                    <a:rect b="b" l="l" r="r" t="t"/>
                    <a:pathLst>
                      <a:path extrusionOk="0" h="77238" w="11296">
                        <a:moveTo>
                          <a:pt x="10586" y="48"/>
                        </a:moveTo>
                        <a:cubicBezTo>
                          <a:pt x="11230" y="3340"/>
                          <a:pt x="11350" y="6608"/>
                          <a:pt x="11278" y="9923"/>
                        </a:cubicBezTo>
                        <a:cubicBezTo>
                          <a:pt x="11183" y="13167"/>
                          <a:pt x="11015" y="16412"/>
                          <a:pt x="10276" y="19584"/>
                        </a:cubicBezTo>
                        <a:cubicBezTo>
                          <a:pt x="9537" y="22757"/>
                          <a:pt x="8272" y="25858"/>
                          <a:pt x="7724" y="29054"/>
                        </a:cubicBezTo>
                        <a:cubicBezTo>
                          <a:pt x="7151" y="32251"/>
                          <a:pt x="7032" y="35495"/>
                          <a:pt x="7175" y="38786"/>
                        </a:cubicBezTo>
                        <a:cubicBezTo>
                          <a:pt x="7628" y="51835"/>
                          <a:pt x="6197" y="65026"/>
                          <a:pt x="1307" y="77239"/>
                        </a:cubicBezTo>
                        <a:lnTo>
                          <a:pt x="758" y="77167"/>
                        </a:lnTo>
                        <a:cubicBezTo>
                          <a:pt x="-649" y="67387"/>
                          <a:pt x="-5" y="57560"/>
                          <a:pt x="1927" y="47946"/>
                        </a:cubicBezTo>
                        <a:cubicBezTo>
                          <a:pt x="2881" y="41506"/>
                          <a:pt x="5624" y="35375"/>
                          <a:pt x="5935" y="28863"/>
                        </a:cubicBezTo>
                        <a:cubicBezTo>
                          <a:pt x="6149" y="25619"/>
                          <a:pt x="5672" y="22303"/>
                          <a:pt x="5696" y="19059"/>
                        </a:cubicBezTo>
                        <a:cubicBezTo>
                          <a:pt x="5744" y="15791"/>
                          <a:pt x="6340" y="12619"/>
                          <a:pt x="7008" y="9422"/>
                        </a:cubicBezTo>
                        <a:cubicBezTo>
                          <a:pt x="7724" y="6202"/>
                          <a:pt x="8606" y="3029"/>
                          <a:pt x="10014" y="0"/>
                        </a:cubicBezTo>
                        <a:cubicBezTo>
                          <a:pt x="10014" y="0"/>
                          <a:pt x="10562" y="72"/>
                          <a:pt x="10562" y="72"/>
                        </a:cubicBezTo>
                        <a:lnTo>
                          <a:pt x="10562" y="72"/>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07" name="Google Shape;1507;p48"/>
                  <p:cNvSpPr/>
                  <p:nvPr/>
                </p:nvSpPr>
                <p:spPr>
                  <a:xfrm rot="10800000">
                    <a:off x="8427977" y="2428694"/>
                    <a:ext cx="140811" cy="142376"/>
                  </a:xfrm>
                  <a:custGeom>
                    <a:rect b="b" l="l" r="r" t="t"/>
                    <a:pathLst>
                      <a:path extrusionOk="0" h="32655" w="32296">
                        <a:moveTo>
                          <a:pt x="31702" y="32608"/>
                        </a:moveTo>
                        <a:cubicBezTo>
                          <a:pt x="29961" y="30509"/>
                          <a:pt x="28696" y="28195"/>
                          <a:pt x="27575" y="25762"/>
                        </a:cubicBezTo>
                        <a:cubicBezTo>
                          <a:pt x="26526" y="23377"/>
                          <a:pt x="25524" y="20967"/>
                          <a:pt x="25094" y="18391"/>
                        </a:cubicBezTo>
                        <a:cubicBezTo>
                          <a:pt x="24665" y="15815"/>
                          <a:pt x="24737" y="13072"/>
                          <a:pt x="24093" y="10543"/>
                        </a:cubicBezTo>
                        <a:cubicBezTo>
                          <a:pt x="23472" y="7991"/>
                          <a:pt x="22375" y="5629"/>
                          <a:pt x="21111" y="3339"/>
                        </a:cubicBezTo>
                        <a:lnTo>
                          <a:pt x="23735" y="3888"/>
                        </a:lnTo>
                        <a:cubicBezTo>
                          <a:pt x="22304" y="6345"/>
                          <a:pt x="20705" y="8706"/>
                          <a:pt x="18940" y="10949"/>
                        </a:cubicBezTo>
                        <a:cubicBezTo>
                          <a:pt x="15601" y="15553"/>
                          <a:pt x="11784" y="19703"/>
                          <a:pt x="7419" y="23353"/>
                        </a:cubicBezTo>
                        <a:cubicBezTo>
                          <a:pt x="5248" y="25190"/>
                          <a:pt x="2958" y="26955"/>
                          <a:pt x="405" y="28458"/>
                        </a:cubicBezTo>
                        <a:lnTo>
                          <a:pt x="0" y="28100"/>
                        </a:lnTo>
                        <a:cubicBezTo>
                          <a:pt x="4747" y="17628"/>
                          <a:pt x="12523" y="8969"/>
                          <a:pt x="21421" y="1860"/>
                        </a:cubicBezTo>
                        <a:lnTo>
                          <a:pt x="23782" y="0"/>
                        </a:lnTo>
                        <a:cubicBezTo>
                          <a:pt x="24164" y="3363"/>
                          <a:pt x="24498" y="6894"/>
                          <a:pt x="25762" y="10042"/>
                        </a:cubicBezTo>
                        <a:cubicBezTo>
                          <a:pt x="26669" y="12476"/>
                          <a:pt x="28315" y="14670"/>
                          <a:pt x="29436" y="17031"/>
                        </a:cubicBezTo>
                        <a:cubicBezTo>
                          <a:pt x="30581" y="19393"/>
                          <a:pt x="31153" y="21922"/>
                          <a:pt x="31654" y="24498"/>
                        </a:cubicBezTo>
                        <a:cubicBezTo>
                          <a:pt x="32131" y="27122"/>
                          <a:pt x="32442" y="29746"/>
                          <a:pt x="32227" y="32489"/>
                        </a:cubicBezTo>
                        <a:lnTo>
                          <a:pt x="31702" y="32656"/>
                        </a:lnTo>
                        <a:lnTo>
                          <a:pt x="31702" y="32656"/>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08" name="Google Shape;1508;p48"/>
                  <p:cNvSpPr/>
                  <p:nvPr/>
                </p:nvSpPr>
                <p:spPr>
                  <a:xfrm rot="10800000">
                    <a:off x="8105861" y="2168960"/>
                    <a:ext cx="189804" cy="151323"/>
                  </a:xfrm>
                  <a:custGeom>
                    <a:rect b="b" l="l" r="r" t="t"/>
                    <a:pathLst>
                      <a:path extrusionOk="0" h="34707" w="43533">
                        <a:moveTo>
                          <a:pt x="358" y="0"/>
                        </a:moveTo>
                        <a:cubicBezTo>
                          <a:pt x="2744" y="572"/>
                          <a:pt x="4842" y="1622"/>
                          <a:pt x="6918" y="2815"/>
                        </a:cubicBezTo>
                        <a:cubicBezTo>
                          <a:pt x="8897" y="4007"/>
                          <a:pt x="10830" y="5272"/>
                          <a:pt x="12404" y="6989"/>
                        </a:cubicBezTo>
                        <a:cubicBezTo>
                          <a:pt x="13979" y="8683"/>
                          <a:pt x="15219" y="10829"/>
                          <a:pt x="16937" y="12380"/>
                        </a:cubicBezTo>
                        <a:cubicBezTo>
                          <a:pt x="18630" y="13954"/>
                          <a:pt x="20586" y="15171"/>
                          <a:pt x="22709" y="16173"/>
                        </a:cubicBezTo>
                        <a:cubicBezTo>
                          <a:pt x="31106" y="20252"/>
                          <a:pt x="38691" y="26144"/>
                          <a:pt x="43533" y="34278"/>
                        </a:cubicBezTo>
                        <a:lnTo>
                          <a:pt x="43200" y="34707"/>
                        </a:lnTo>
                        <a:cubicBezTo>
                          <a:pt x="38595" y="33300"/>
                          <a:pt x="34588" y="30962"/>
                          <a:pt x="30748" y="28219"/>
                        </a:cubicBezTo>
                        <a:cubicBezTo>
                          <a:pt x="28004" y="26120"/>
                          <a:pt x="25524" y="23711"/>
                          <a:pt x="23090" y="21230"/>
                        </a:cubicBezTo>
                        <a:cubicBezTo>
                          <a:pt x="20801" y="18630"/>
                          <a:pt x="18749" y="15648"/>
                          <a:pt x="15815" y="13764"/>
                        </a:cubicBezTo>
                        <a:cubicBezTo>
                          <a:pt x="13907" y="12452"/>
                          <a:pt x="11569" y="11736"/>
                          <a:pt x="9542" y="10591"/>
                        </a:cubicBezTo>
                        <a:cubicBezTo>
                          <a:pt x="7514" y="9446"/>
                          <a:pt x="5868" y="7848"/>
                          <a:pt x="4246" y="6178"/>
                        </a:cubicBezTo>
                        <a:cubicBezTo>
                          <a:pt x="2600" y="4437"/>
                          <a:pt x="1121" y="2624"/>
                          <a:pt x="0" y="429"/>
                        </a:cubicBezTo>
                        <a:lnTo>
                          <a:pt x="334" y="0"/>
                        </a:lnTo>
                        <a:lnTo>
                          <a:pt x="334" y="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09" name="Google Shape;1509;p48"/>
                  <p:cNvSpPr/>
                  <p:nvPr/>
                </p:nvSpPr>
                <p:spPr>
                  <a:xfrm rot="10800000">
                    <a:off x="8116880" y="2177482"/>
                    <a:ext cx="117210" cy="96129"/>
                  </a:xfrm>
                  <a:custGeom>
                    <a:rect b="b" l="l" r="r" t="t"/>
                    <a:pathLst>
                      <a:path extrusionOk="0" h="22048" w="26883">
                        <a:moveTo>
                          <a:pt x="12714" y="22048"/>
                        </a:moveTo>
                        <a:cubicBezTo>
                          <a:pt x="11021" y="20951"/>
                          <a:pt x="9709" y="19543"/>
                          <a:pt x="8540" y="17993"/>
                        </a:cubicBezTo>
                        <a:cubicBezTo>
                          <a:pt x="7443" y="16490"/>
                          <a:pt x="6417" y="14964"/>
                          <a:pt x="5916" y="13151"/>
                        </a:cubicBezTo>
                        <a:cubicBezTo>
                          <a:pt x="5272" y="10384"/>
                          <a:pt x="5129" y="7497"/>
                          <a:pt x="3340" y="5183"/>
                        </a:cubicBezTo>
                        <a:cubicBezTo>
                          <a:pt x="2481" y="3919"/>
                          <a:pt x="1026" y="2464"/>
                          <a:pt x="0" y="1295"/>
                        </a:cubicBezTo>
                        <a:lnTo>
                          <a:pt x="3029" y="747"/>
                        </a:lnTo>
                        <a:cubicBezTo>
                          <a:pt x="11069" y="-708"/>
                          <a:pt x="19513" y="-184"/>
                          <a:pt x="26883" y="3633"/>
                        </a:cubicBezTo>
                        <a:cubicBezTo>
                          <a:pt x="26883" y="3633"/>
                          <a:pt x="26836" y="4182"/>
                          <a:pt x="26836" y="4182"/>
                        </a:cubicBezTo>
                        <a:cubicBezTo>
                          <a:pt x="24785" y="4969"/>
                          <a:pt x="22757" y="5374"/>
                          <a:pt x="20729" y="5661"/>
                        </a:cubicBezTo>
                        <a:cubicBezTo>
                          <a:pt x="15696" y="6448"/>
                          <a:pt x="10687" y="5827"/>
                          <a:pt x="5749" y="4706"/>
                        </a:cubicBezTo>
                        <a:cubicBezTo>
                          <a:pt x="4771" y="4468"/>
                          <a:pt x="3793" y="4134"/>
                          <a:pt x="2791" y="3824"/>
                        </a:cubicBezTo>
                        <a:lnTo>
                          <a:pt x="4270" y="1582"/>
                        </a:lnTo>
                        <a:cubicBezTo>
                          <a:pt x="4628" y="3418"/>
                          <a:pt x="5177" y="5207"/>
                          <a:pt x="6178" y="6806"/>
                        </a:cubicBezTo>
                        <a:cubicBezTo>
                          <a:pt x="7658" y="9119"/>
                          <a:pt x="10377" y="10765"/>
                          <a:pt x="11354" y="13437"/>
                        </a:cubicBezTo>
                        <a:cubicBezTo>
                          <a:pt x="12523" y="16085"/>
                          <a:pt x="13311" y="18828"/>
                          <a:pt x="13191" y="21786"/>
                        </a:cubicBezTo>
                        <a:lnTo>
                          <a:pt x="12714" y="22048"/>
                        </a:lnTo>
                        <a:lnTo>
                          <a:pt x="12714" y="22048"/>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grpSp>
          <p:nvGrpSpPr>
            <p:cNvPr id="1510" name="Google Shape;1510;p48"/>
            <p:cNvGrpSpPr/>
            <p:nvPr/>
          </p:nvGrpSpPr>
          <p:grpSpPr>
            <a:xfrm>
              <a:off x="431089" y="207471"/>
              <a:ext cx="589664" cy="699213"/>
              <a:chOff x="7570887" y="957519"/>
              <a:chExt cx="197947" cy="234722"/>
            </a:xfrm>
          </p:grpSpPr>
          <p:sp>
            <p:nvSpPr>
              <p:cNvPr id="1511" name="Google Shape;1511;p48"/>
              <p:cNvSpPr/>
              <p:nvPr/>
            </p:nvSpPr>
            <p:spPr>
              <a:xfrm>
                <a:off x="7570887" y="957519"/>
                <a:ext cx="197947" cy="234722"/>
              </a:xfrm>
              <a:custGeom>
                <a:rect b="b" l="l" r="r" t="t"/>
                <a:pathLst>
                  <a:path extrusionOk="0" h="234722" w="197947">
                    <a:moveTo>
                      <a:pt x="197057" y="115763"/>
                    </a:moveTo>
                    <a:cubicBezTo>
                      <a:pt x="193002" y="72349"/>
                      <a:pt x="166286" y="46277"/>
                      <a:pt x="139235" y="40289"/>
                    </a:cubicBezTo>
                    <a:cubicBezTo>
                      <a:pt x="139665" y="39073"/>
                      <a:pt x="139998" y="37808"/>
                      <a:pt x="140213" y="36520"/>
                    </a:cubicBezTo>
                    <a:cubicBezTo>
                      <a:pt x="141907" y="26907"/>
                      <a:pt x="137541" y="17246"/>
                      <a:pt x="129240" y="12118"/>
                    </a:cubicBezTo>
                    <a:lnTo>
                      <a:pt x="115381" y="3554"/>
                    </a:lnTo>
                    <a:cubicBezTo>
                      <a:pt x="111565" y="1193"/>
                      <a:pt x="107223" y="0"/>
                      <a:pt x="102858" y="0"/>
                    </a:cubicBezTo>
                    <a:cubicBezTo>
                      <a:pt x="99876" y="0"/>
                      <a:pt x="96870" y="572"/>
                      <a:pt x="94008" y="1694"/>
                    </a:cubicBezTo>
                    <a:cubicBezTo>
                      <a:pt x="90907" y="2934"/>
                      <a:pt x="68151" y="13191"/>
                      <a:pt x="65288" y="48447"/>
                    </a:cubicBezTo>
                    <a:cubicBezTo>
                      <a:pt x="58752" y="49473"/>
                      <a:pt x="52574" y="51190"/>
                      <a:pt x="46849" y="53624"/>
                    </a:cubicBezTo>
                    <a:cubicBezTo>
                      <a:pt x="30557" y="60470"/>
                      <a:pt x="17914" y="74591"/>
                      <a:pt x="11354" y="92983"/>
                    </a:cubicBezTo>
                    <a:cubicBezTo>
                      <a:pt x="3936" y="103574"/>
                      <a:pt x="0" y="116956"/>
                      <a:pt x="0" y="131841"/>
                    </a:cubicBezTo>
                    <a:cubicBezTo>
                      <a:pt x="0" y="131960"/>
                      <a:pt x="0" y="132055"/>
                      <a:pt x="0" y="132175"/>
                    </a:cubicBezTo>
                    <a:cubicBezTo>
                      <a:pt x="167" y="145056"/>
                      <a:pt x="2910" y="157102"/>
                      <a:pt x="8206" y="167979"/>
                    </a:cubicBezTo>
                    <a:cubicBezTo>
                      <a:pt x="8253" y="168099"/>
                      <a:pt x="8301" y="168194"/>
                      <a:pt x="8373" y="168313"/>
                    </a:cubicBezTo>
                    <a:cubicBezTo>
                      <a:pt x="12141" y="175827"/>
                      <a:pt x="16865" y="181982"/>
                      <a:pt x="21015" y="187396"/>
                    </a:cubicBezTo>
                    <a:cubicBezTo>
                      <a:pt x="22446" y="189281"/>
                      <a:pt x="23902" y="191141"/>
                      <a:pt x="25261" y="193050"/>
                    </a:cubicBezTo>
                    <a:lnTo>
                      <a:pt x="25810" y="193837"/>
                    </a:lnTo>
                    <a:cubicBezTo>
                      <a:pt x="38786" y="212061"/>
                      <a:pt x="54912" y="234722"/>
                      <a:pt x="88283" y="234722"/>
                    </a:cubicBezTo>
                    <a:cubicBezTo>
                      <a:pt x="91599" y="234722"/>
                      <a:pt x="95058" y="234484"/>
                      <a:pt x="98565" y="234031"/>
                    </a:cubicBezTo>
                    <a:cubicBezTo>
                      <a:pt x="98803" y="234007"/>
                      <a:pt x="99018" y="233959"/>
                      <a:pt x="99256" y="233935"/>
                    </a:cubicBezTo>
                    <a:cubicBezTo>
                      <a:pt x="104623" y="233077"/>
                      <a:pt x="111994" y="231478"/>
                      <a:pt x="119270" y="227352"/>
                    </a:cubicBezTo>
                    <a:cubicBezTo>
                      <a:pt x="120056" y="227232"/>
                      <a:pt x="120868" y="227065"/>
                      <a:pt x="121655" y="226898"/>
                    </a:cubicBezTo>
                    <a:cubicBezTo>
                      <a:pt x="122657" y="226684"/>
                      <a:pt x="123658" y="226398"/>
                      <a:pt x="124565" y="226135"/>
                    </a:cubicBezTo>
                    <a:cubicBezTo>
                      <a:pt x="125710" y="226207"/>
                      <a:pt x="126855" y="226254"/>
                      <a:pt x="128024" y="226254"/>
                    </a:cubicBezTo>
                    <a:cubicBezTo>
                      <a:pt x="139998" y="226254"/>
                      <a:pt x="153142" y="221818"/>
                      <a:pt x="163184" y="214423"/>
                    </a:cubicBezTo>
                    <a:cubicBezTo>
                      <a:pt x="170102" y="209342"/>
                      <a:pt x="175660" y="202830"/>
                      <a:pt x="179310" y="195626"/>
                    </a:cubicBezTo>
                    <a:cubicBezTo>
                      <a:pt x="194362" y="177569"/>
                      <a:pt x="200349" y="150757"/>
                      <a:pt x="197081" y="115811"/>
                    </a:cubicBezTo>
                    <a:close/>
                  </a:path>
                </a:pathLst>
              </a:custGeom>
              <a:solidFill>
                <a:schemeClr val="accent6"/>
              </a:solidFill>
              <a:ln>
                <a:noFill/>
              </a:ln>
              <a:effectLst>
                <a:outerShdw rotWithShape="0" algn="bl" dir="5100000" dist="47625">
                  <a:schemeClr val="dk1">
                    <a:alpha val="15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512" name="Google Shape;1512;p48"/>
              <p:cNvGrpSpPr/>
              <p:nvPr/>
            </p:nvGrpSpPr>
            <p:grpSpPr>
              <a:xfrm>
                <a:off x="7590853" y="979012"/>
                <a:ext cx="150287" cy="187029"/>
                <a:chOff x="7590853" y="979012"/>
                <a:chExt cx="150287" cy="187029"/>
              </a:xfrm>
            </p:grpSpPr>
            <p:sp>
              <p:nvSpPr>
                <p:cNvPr id="1513" name="Google Shape;1513;p48"/>
                <p:cNvSpPr/>
                <p:nvPr/>
              </p:nvSpPr>
              <p:spPr>
                <a:xfrm>
                  <a:off x="7597350" y="1017950"/>
                  <a:ext cx="143790" cy="139656"/>
                </a:xfrm>
                <a:custGeom>
                  <a:rect b="b" l="l" r="r" t="t"/>
                  <a:pathLst>
                    <a:path extrusionOk="0" h="139656" w="143790">
                      <a:moveTo>
                        <a:pt x="98532" y="63"/>
                      </a:moveTo>
                      <a:cubicBezTo>
                        <a:pt x="86319" y="-557"/>
                        <a:pt x="74941" y="3546"/>
                        <a:pt x="68405" y="6503"/>
                      </a:cubicBezTo>
                      <a:cubicBezTo>
                        <a:pt x="64612" y="8221"/>
                        <a:pt x="60485" y="8960"/>
                        <a:pt x="56334" y="8626"/>
                      </a:cubicBezTo>
                      <a:cubicBezTo>
                        <a:pt x="49178" y="8054"/>
                        <a:pt x="37084" y="8078"/>
                        <a:pt x="25825" y="12825"/>
                      </a:cubicBezTo>
                      <a:cubicBezTo>
                        <a:pt x="7315" y="20601"/>
                        <a:pt x="-5948" y="46363"/>
                        <a:pt x="2711" y="79807"/>
                      </a:cubicBezTo>
                      <a:cubicBezTo>
                        <a:pt x="23011" y="158023"/>
                        <a:pt x="69215" y="138511"/>
                        <a:pt x="73485" y="134790"/>
                      </a:cubicBezTo>
                      <a:cubicBezTo>
                        <a:pt x="77755" y="131092"/>
                        <a:pt x="81381" y="132094"/>
                        <a:pt x="84100" y="131617"/>
                      </a:cubicBezTo>
                      <a:cubicBezTo>
                        <a:pt x="86820" y="131140"/>
                        <a:pt x="89873" y="128969"/>
                        <a:pt x="95169" y="130997"/>
                      </a:cubicBezTo>
                      <a:cubicBezTo>
                        <a:pt x="100464" y="133025"/>
                        <a:pt x="150557" y="135648"/>
                        <a:pt x="143020" y="55213"/>
                      </a:cubicBezTo>
                      <a:cubicBezTo>
                        <a:pt x="139799" y="20840"/>
                        <a:pt x="118570" y="1112"/>
                        <a:pt x="98508" y="87"/>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14" name="Google Shape;1514;p48"/>
                <p:cNvSpPr/>
                <p:nvPr/>
              </p:nvSpPr>
              <p:spPr>
                <a:xfrm>
                  <a:off x="7590853" y="1061284"/>
                  <a:ext cx="134226" cy="104757"/>
                </a:xfrm>
                <a:custGeom>
                  <a:rect b="b" l="l" r="r" t="t"/>
                  <a:pathLst>
                    <a:path extrusionOk="0" h="104757" w="134226">
                      <a:moveTo>
                        <a:pt x="9256" y="429"/>
                      </a:moveTo>
                      <a:cubicBezTo>
                        <a:pt x="10568" y="8444"/>
                        <a:pt x="11927" y="16388"/>
                        <a:pt x="14003" y="24092"/>
                      </a:cubicBezTo>
                      <a:cubicBezTo>
                        <a:pt x="15815" y="31654"/>
                        <a:pt x="18749" y="38882"/>
                        <a:pt x="20085" y="46587"/>
                      </a:cubicBezTo>
                      <a:cubicBezTo>
                        <a:pt x="21183" y="52526"/>
                        <a:pt x="21731" y="58681"/>
                        <a:pt x="23520" y="64453"/>
                      </a:cubicBezTo>
                      <a:cubicBezTo>
                        <a:pt x="26406" y="73828"/>
                        <a:pt x="33634" y="82153"/>
                        <a:pt x="42842" y="85564"/>
                      </a:cubicBezTo>
                      <a:cubicBezTo>
                        <a:pt x="53027" y="89142"/>
                        <a:pt x="64573" y="89428"/>
                        <a:pt x="73947" y="84013"/>
                      </a:cubicBezTo>
                      <a:cubicBezTo>
                        <a:pt x="74067" y="83942"/>
                        <a:pt x="74305" y="83727"/>
                        <a:pt x="73781" y="84109"/>
                      </a:cubicBezTo>
                      <a:cubicBezTo>
                        <a:pt x="73590" y="84276"/>
                        <a:pt x="73876" y="84037"/>
                        <a:pt x="74019" y="83918"/>
                      </a:cubicBezTo>
                      <a:cubicBezTo>
                        <a:pt x="74520" y="83489"/>
                        <a:pt x="75021" y="83083"/>
                        <a:pt x="75570" y="82701"/>
                      </a:cubicBezTo>
                      <a:cubicBezTo>
                        <a:pt x="77024" y="81628"/>
                        <a:pt x="78790" y="80698"/>
                        <a:pt x="80674" y="80054"/>
                      </a:cubicBezTo>
                      <a:cubicBezTo>
                        <a:pt x="83131" y="79123"/>
                        <a:pt x="87162" y="78813"/>
                        <a:pt x="89023" y="78956"/>
                      </a:cubicBezTo>
                      <a:cubicBezTo>
                        <a:pt x="89071" y="78956"/>
                        <a:pt x="88975" y="79004"/>
                        <a:pt x="88975" y="79004"/>
                      </a:cubicBezTo>
                      <a:cubicBezTo>
                        <a:pt x="88880" y="79052"/>
                        <a:pt x="89047" y="79004"/>
                        <a:pt x="89047" y="79028"/>
                      </a:cubicBezTo>
                      <a:cubicBezTo>
                        <a:pt x="90764" y="78694"/>
                        <a:pt x="92529" y="78098"/>
                        <a:pt x="94915" y="77955"/>
                      </a:cubicBezTo>
                      <a:cubicBezTo>
                        <a:pt x="98111" y="77692"/>
                        <a:pt x="101355" y="78312"/>
                        <a:pt x="104242" y="79577"/>
                      </a:cubicBezTo>
                      <a:lnTo>
                        <a:pt x="104528" y="79696"/>
                      </a:lnTo>
                      <a:cubicBezTo>
                        <a:pt x="104528" y="79696"/>
                        <a:pt x="104743" y="79791"/>
                        <a:pt x="104671" y="79767"/>
                      </a:cubicBezTo>
                      <a:cubicBezTo>
                        <a:pt x="104600" y="79767"/>
                        <a:pt x="104528" y="79744"/>
                        <a:pt x="104456" y="79744"/>
                      </a:cubicBezTo>
                      <a:cubicBezTo>
                        <a:pt x="104218" y="79744"/>
                        <a:pt x="104409" y="79791"/>
                        <a:pt x="104456" y="79839"/>
                      </a:cubicBezTo>
                      <a:cubicBezTo>
                        <a:pt x="106341" y="80626"/>
                        <a:pt x="108393" y="80817"/>
                        <a:pt x="110611" y="81079"/>
                      </a:cubicBezTo>
                      <a:cubicBezTo>
                        <a:pt x="118196" y="81724"/>
                        <a:pt x="125591" y="80388"/>
                        <a:pt x="133009" y="77358"/>
                      </a:cubicBezTo>
                      <a:lnTo>
                        <a:pt x="134226" y="78670"/>
                      </a:lnTo>
                      <a:cubicBezTo>
                        <a:pt x="132199" y="82725"/>
                        <a:pt x="129026" y="86280"/>
                        <a:pt x="125209" y="89094"/>
                      </a:cubicBezTo>
                      <a:cubicBezTo>
                        <a:pt x="118316" y="94175"/>
                        <a:pt x="107128" y="97896"/>
                        <a:pt x="98565" y="95583"/>
                      </a:cubicBezTo>
                      <a:cubicBezTo>
                        <a:pt x="98565" y="95583"/>
                        <a:pt x="98469" y="95583"/>
                        <a:pt x="98469" y="95583"/>
                      </a:cubicBezTo>
                      <a:lnTo>
                        <a:pt x="98159" y="95583"/>
                      </a:lnTo>
                      <a:cubicBezTo>
                        <a:pt x="97729" y="95535"/>
                        <a:pt x="97420" y="95678"/>
                        <a:pt x="97109" y="95893"/>
                      </a:cubicBezTo>
                      <a:cubicBezTo>
                        <a:pt x="96919" y="95988"/>
                        <a:pt x="96584" y="96155"/>
                        <a:pt x="95750" y="96489"/>
                      </a:cubicBezTo>
                      <a:cubicBezTo>
                        <a:pt x="95058" y="96775"/>
                        <a:pt x="93484" y="97324"/>
                        <a:pt x="92529" y="97515"/>
                      </a:cubicBezTo>
                      <a:cubicBezTo>
                        <a:pt x="91170" y="97873"/>
                        <a:pt x="88117" y="98040"/>
                        <a:pt x="87687" y="98111"/>
                      </a:cubicBezTo>
                      <a:cubicBezTo>
                        <a:pt x="86852" y="98278"/>
                        <a:pt x="87043" y="98230"/>
                        <a:pt x="86423" y="98612"/>
                      </a:cubicBezTo>
                      <a:cubicBezTo>
                        <a:pt x="82200" y="101999"/>
                        <a:pt x="76762" y="103431"/>
                        <a:pt x="71609" y="104265"/>
                      </a:cubicBezTo>
                      <a:cubicBezTo>
                        <a:pt x="45084" y="107748"/>
                        <a:pt x="34469" y="92267"/>
                        <a:pt x="20824" y="73088"/>
                      </a:cubicBezTo>
                      <a:cubicBezTo>
                        <a:pt x="15744" y="65956"/>
                        <a:pt x="9780" y="59325"/>
                        <a:pt x="5821" y="51453"/>
                      </a:cubicBezTo>
                      <a:cubicBezTo>
                        <a:pt x="1956" y="43462"/>
                        <a:pt x="119" y="34636"/>
                        <a:pt x="0" y="25738"/>
                      </a:cubicBezTo>
                      <a:cubicBezTo>
                        <a:pt x="0" y="16722"/>
                        <a:pt x="2028" y="7371"/>
                        <a:pt x="7443" y="0"/>
                      </a:cubicBezTo>
                      <a:lnTo>
                        <a:pt x="9184" y="429"/>
                      </a:lnTo>
                      <a:lnTo>
                        <a:pt x="9184" y="429"/>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15" name="Google Shape;1515;p48"/>
                <p:cNvSpPr/>
                <p:nvPr/>
              </p:nvSpPr>
              <p:spPr>
                <a:xfrm>
                  <a:off x="7603110" y="1024164"/>
                  <a:ext cx="132285" cy="127217"/>
                </a:xfrm>
                <a:custGeom>
                  <a:rect b="b" l="l" r="r" t="t"/>
                  <a:pathLst>
                    <a:path extrusionOk="0" h="127217" w="132285">
                      <a:moveTo>
                        <a:pt x="92652" y="51"/>
                      </a:moveTo>
                      <a:cubicBezTo>
                        <a:pt x="89146" y="-116"/>
                        <a:pt x="85401" y="123"/>
                        <a:pt x="81560" y="791"/>
                      </a:cubicBezTo>
                      <a:cubicBezTo>
                        <a:pt x="79795" y="1101"/>
                        <a:pt x="78102" y="1483"/>
                        <a:pt x="76480" y="1912"/>
                      </a:cubicBezTo>
                      <a:cubicBezTo>
                        <a:pt x="61285" y="7708"/>
                        <a:pt x="61857" y="31228"/>
                        <a:pt x="61857" y="31228"/>
                      </a:cubicBezTo>
                      <a:cubicBezTo>
                        <a:pt x="61857" y="31228"/>
                        <a:pt x="54391" y="8901"/>
                        <a:pt x="38123" y="8639"/>
                      </a:cubicBezTo>
                      <a:cubicBezTo>
                        <a:pt x="36453" y="8782"/>
                        <a:pt x="34712" y="8997"/>
                        <a:pt x="32970" y="9307"/>
                      </a:cubicBezTo>
                      <a:cubicBezTo>
                        <a:pt x="29130" y="9975"/>
                        <a:pt x="25528" y="11024"/>
                        <a:pt x="22283" y="12384"/>
                      </a:cubicBezTo>
                      <a:cubicBezTo>
                        <a:pt x="6492" y="19015"/>
                        <a:pt x="-5387" y="41653"/>
                        <a:pt x="2509" y="72042"/>
                      </a:cubicBezTo>
                      <a:cubicBezTo>
                        <a:pt x="16296" y="125213"/>
                        <a:pt x="41438" y="129101"/>
                        <a:pt x="55178" y="126692"/>
                      </a:cubicBezTo>
                      <a:cubicBezTo>
                        <a:pt x="60331" y="125785"/>
                        <a:pt x="63551" y="124044"/>
                        <a:pt x="64123" y="123638"/>
                      </a:cubicBezTo>
                      <a:cubicBezTo>
                        <a:pt x="66604" y="121516"/>
                        <a:pt x="69276" y="120204"/>
                        <a:pt x="72282" y="119679"/>
                      </a:cubicBezTo>
                      <a:cubicBezTo>
                        <a:pt x="73641" y="119440"/>
                        <a:pt x="80749" y="118200"/>
                        <a:pt x="82109" y="117961"/>
                      </a:cubicBezTo>
                      <a:cubicBezTo>
                        <a:pt x="85115" y="117436"/>
                        <a:pt x="88073" y="117747"/>
                        <a:pt x="91126" y="118892"/>
                      </a:cubicBezTo>
                      <a:cubicBezTo>
                        <a:pt x="91818" y="119082"/>
                        <a:pt x="95444" y="119631"/>
                        <a:pt x="100596" y="118725"/>
                      </a:cubicBezTo>
                      <a:cubicBezTo>
                        <a:pt x="100596" y="118725"/>
                        <a:pt x="100596" y="118725"/>
                        <a:pt x="100596" y="118725"/>
                      </a:cubicBezTo>
                      <a:cubicBezTo>
                        <a:pt x="114360" y="116315"/>
                        <a:pt x="136663" y="104102"/>
                        <a:pt x="131534" y="49429"/>
                      </a:cubicBezTo>
                      <a:cubicBezTo>
                        <a:pt x="128600" y="18156"/>
                        <a:pt x="109756" y="934"/>
                        <a:pt x="92628" y="51"/>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516" name="Google Shape;1516;p48"/>
                <p:cNvGrpSpPr/>
                <p:nvPr/>
              </p:nvGrpSpPr>
              <p:grpSpPr>
                <a:xfrm>
                  <a:off x="7658097" y="1083325"/>
                  <a:ext cx="29764" cy="24433"/>
                  <a:chOff x="7658097" y="1083325"/>
                  <a:chExt cx="29764" cy="24433"/>
                </a:xfrm>
              </p:grpSpPr>
              <p:sp>
                <p:nvSpPr>
                  <p:cNvPr id="1517" name="Google Shape;1517;p48"/>
                  <p:cNvSpPr/>
                  <p:nvPr/>
                </p:nvSpPr>
                <p:spPr>
                  <a:xfrm>
                    <a:off x="7680198" y="1083325"/>
                    <a:ext cx="7663" cy="20281"/>
                  </a:xfrm>
                  <a:custGeom>
                    <a:rect b="b" l="l" r="r" t="t"/>
                    <a:pathLst>
                      <a:path extrusionOk="0" h="20281" w="7663">
                        <a:moveTo>
                          <a:pt x="298" y="0"/>
                        </a:moveTo>
                        <a:cubicBezTo>
                          <a:pt x="298" y="0"/>
                          <a:pt x="-1849" y="21492"/>
                          <a:pt x="5379" y="20228"/>
                        </a:cubicBezTo>
                        <a:cubicBezTo>
                          <a:pt x="12630" y="18964"/>
                          <a:pt x="298" y="0"/>
                          <a:pt x="298" y="0"/>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18" name="Google Shape;1518;p48"/>
                  <p:cNvSpPr/>
                  <p:nvPr/>
                </p:nvSpPr>
                <p:spPr>
                  <a:xfrm>
                    <a:off x="7658097" y="1086951"/>
                    <a:ext cx="6609" cy="20807"/>
                  </a:xfrm>
                  <a:custGeom>
                    <a:rect b="b" l="l" r="r" t="t"/>
                    <a:pathLst>
                      <a:path extrusionOk="0" h="20807" w="6609">
                        <a:moveTo>
                          <a:pt x="1765" y="0"/>
                        </a:moveTo>
                        <a:cubicBezTo>
                          <a:pt x="1765" y="0"/>
                          <a:pt x="11092" y="19465"/>
                          <a:pt x="3864" y="20753"/>
                        </a:cubicBezTo>
                        <a:cubicBezTo>
                          <a:pt x="-3364" y="22041"/>
                          <a:pt x="1765" y="0"/>
                          <a:pt x="1765" y="0"/>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1519" name="Google Shape;1519;p48"/>
                <p:cNvSpPr/>
                <p:nvPr/>
              </p:nvSpPr>
              <p:spPr>
                <a:xfrm>
                  <a:off x="7655902" y="979012"/>
                  <a:ext cx="27885" cy="76404"/>
                </a:xfrm>
                <a:custGeom>
                  <a:rect b="b" l="l" r="r" t="t"/>
                  <a:pathLst>
                    <a:path extrusionOk="0" h="76404" w="27885">
                      <a:moveTo>
                        <a:pt x="9065" y="76404"/>
                      </a:moveTo>
                      <a:cubicBezTo>
                        <a:pt x="9065" y="76404"/>
                        <a:pt x="-2242" y="14885"/>
                        <a:pt x="27885" y="8564"/>
                      </a:cubicBezTo>
                      <a:lnTo>
                        <a:pt x="14026" y="0"/>
                      </a:lnTo>
                      <a:cubicBezTo>
                        <a:pt x="14026" y="0"/>
                        <a:pt x="-13906" y="11068"/>
                        <a:pt x="9065" y="76404"/>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20" name="Google Shape;1520;p48"/>
                <p:cNvSpPr/>
                <p:nvPr/>
              </p:nvSpPr>
              <p:spPr>
                <a:xfrm>
                  <a:off x="7693520" y="1029727"/>
                  <a:ext cx="35566" cy="45153"/>
                </a:xfrm>
                <a:custGeom>
                  <a:rect b="b" l="l" r="r" t="t"/>
                  <a:pathLst>
                    <a:path extrusionOk="0" h="45153" w="35566">
                      <a:moveTo>
                        <a:pt x="35399" y="45154"/>
                      </a:moveTo>
                      <a:cubicBezTo>
                        <a:pt x="34231" y="40097"/>
                        <a:pt x="33133" y="35135"/>
                        <a:pt x="31654" y="30174"/>
                      </a:cubicBezTo>
                      <a:cubicBezTo>
                        <a:pt x="30676" y="26548"/>
                        <a:pt x="29388" y="22636"/>
                        <a:pt x="27336" y="19463"/>
                      </a:cubicBezTo>
                      <a:cubicBezTo>
                        <a:pt x="26812" y="18485"/>
                        <a:pt x="25762" y="17221"/>
                        <a:pt x="25094" y="16314"/>
                      </a:cubicBezTo>
                      <a:cubicBezTo>
                        <a:pt x="18749" y="8347"/>
                        <a:pt x="10257" y="2002"/>
                        <a:pt x="0" y="213"/>
                      </a:cubicBezTo>
                      <a:lnTo>
                        <a:pt x="0" y="22"/>
                      </a:lnTo>
                      <a:cubicBezTo>
                        <a:pt x="5248" y="-216"/>
                        <a:pt x="10591" y="1477"/>
                        <a:pt x="15076" y="4316"/>
                      </a:cubicBezTo>
                      <a:cubicBezTo>
                        <a:pt x="17222" y="5795"/>
                        <a:pt x="19370" y="7536"/>
                        <a:pt x="21135" y="9445"/>
                      </a:cubicBezTo>
                      <a:cubicBezTo>
                        <a:pt x="24832" y="13237"/>
                        <a:pt x="27265" y="17960"/>
                        <a:pt x="29698" y="22588"/>
                      </a:cubicBezTo>
                      <a:cubicBezTo>
                        <a:pt x="30247" y="23757"/>
                        <a:pt x="30891" y="24902"/>
                        <a:pt x="31487" y="26071"/>
                      </a:cubicBezTo>
                      <a:lnTo>
                        <a:pt x="33062" y="29673"/>
                      </a:lnTo>
                      <a:cubicBezTo>
                        <a:pt x="33944" y="32106"/>
                        <a:pt x="34612" y="34730"/>
                        <a:pt x="34994" y="37282"/>
                      </a:cubicBezTo>
                      <a:cubicBezTo>
                        <a:pt x="35471" y="39858"/>
                        <a:pt x="35567" y="42482"/>
                        <a:pt x="35567" y="45082"/>
                      </a:cubicBezTo>
                      <a:lnTo>
                        <a:pt x="35399" y="45082"/>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pic>
        <p:nvPicPr>
          <p:cNvPr id="1521" name="Google Shape;1521;p48"/>
          <p:cNvPicPr preferRelativeResize="0"/>
          <p:nvPr/>
        </p:nvPicPr>
        <p:blipFill>
          <a:blip r:embed="rId3">
            <a:alphaModFix/>
          </a:blip>
          <a:stretch>
            <a:fillRect/>
          </a:stretch>
        </p:blipFill>
        <p:spPr>
          <a:xfrm>
            <a:off x="1105799" y="361225"/>
            <a:ext cx="5059926" cy="4396249"/>
          </a:xfrm>
          <a:prstGeom prst="rect">
            <a:avLst/>
          </a:prstGeom>
          <a:noFill/>
          <a:ln>
            <a:noFill/>
          </a:ln>
        </p:spPr>
      </p:pic>
      <p:sp>
        <p:nvSpPr>
          <p:cNvPr id="1522" name="Google Shape;1522;p48"/>
          <p:cNvSpPr txBox="1"/>
          <p:nvPr>
            <p:ph type="title"/>
          </p:nvPr>
        </p:nvSpPr>
        <p:spPr>
          <a:xfrm>
            <a:off x="6459975" y="671625"/>
            <a:ext cx="2955300" cy="28083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3200"/>
              <a:t>Retrieval- Augmented Generation</a:t>
            </a:r>
            <a:endParaRPr sz="3200"/>
          </a:p>
          <a:p>
            <a:pPr indent="0" lvl="0" marL="0" rtl="0" algn="l">
              <a:spcBef>
                <a:spcPts val="0"/>
              </a:spcBef>
              <a:spcAft>
                <a:spcPts val="0"/>
              </a:spcAft>
              <a:buNone/>
            </a:pPr>
            <a:r>
              <a:rPr lang="en" sz="3200"/>
              <a:t>(RAG)</a:t>
            </a:r>
            <a:br>
              <a:rPr lang="en" sz="3200"/>
            </a:br>
            <a:r>
              <a:rPr lang="en" sz="3200"/>
              <a:t>pipeline</a:t>
            </a:r>
            <a:endParaRPr sz="3200"/>
          </a:p>
          <a:p>
            <a:pPr indent="0" lvl="0" marL="0" rtl="0" algn="l">
              <a:spcBef>
                <a:spcPts val="0"/>
              </a:spcBef>
              <a:spcAft>
                <a:spcPts val="0"/>
              </a:spcAft>
              <a:buNone/>
            </a:pPr>
            <a:r>
              <a:t/>
            </a:r>
            <a:endParaRPr sz="3200"/>
          </a:p>
        </p:txBody>
      </p:sp>
      <p:sp>
        <p:nvSpPr>
          <p:cNvPr id="1523" name="Google Shape;1523;p48"/>
          <p:cNvSpPr txBox="1"/>
          <p:nvPr/>
        </p:nvSpPr>
        <p:spPr>
          <a:xfrm>
            <a:off x="1060575" y="4688800"/>
            <a:ext cx="6818100" cy="323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900" u="sng">
                <a:solidFill>
                  <a:schemeClr val="hlink"/>
                </a:solidFill>
                <a:hlinkClick r:id="rId4"/>
              </a:rPr>
              <a:t>How do domain-specific chatbots work? An Overview of Retrieval Augmented Generation (RAG) | Scriv</a:t>
            </a:r>
            <a:endParaRPr sz="900">
              <a:solidFill>
                <a:schemeClr val="dk1"/>
              </a:solidFill>
              <a:latin typeface="Nunito"/>
              <a:ea typeface="Nunito"/>
              <a:cs typeface="Nunito"/>
              <a:sym typeface="Nunito"/>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27" name="Shape 1527"/>
        <p:cNvGrpSpPr/>
        <p:nvPr/>
      </p:nvGrpSpPr>
      <p:grpSpPr>
        <a:xfrm>
          <a:off x="0" y="0"/>
          <a:ext cx="0" cy="0"/>
          <a:chOff x="0" y="0"/>
          <a:chExt cx="0" cy="0"/>
        </a:xfrm>
      </p:grpSpPr>
      <p:sp>
        <p:nvSpPr>
          <p:cNvPr id="1528" name="Google Shape;1528;p49"/>
          <p:cNvSpPr/>
          <p:nvPr/>
        </p:nvSpPr>
        <p:spPr>
          <a:xfrm>
            <a:off x="5544340" y="2904181"/>
            <a:ext cx="371542" cy="402727"/>
          </a:xfrm>
          <a:custGeom>
            <a:rect b="b" l="l" r="r" t="t"/>
            <a:pathLst>
              <a:path extrusionOk="0" h="132150" w="121917">
                <a:moveTo>
                  <a:pt x="75688" y="55890"/>
                </a:moveTo>
                <a:lnTo>
                  <a:pt x="121918" y="69391"/>
                </a:lnTo>
                <a:lnTo>
                  <a:pt x="72254" y="67936"/>
                </a:lnTo>
                <a:lnTo>
                  <a:pt x="95607" y="123635"/>
                </a:lnTo>
                <a:lnTo>
                  <a:pt x="67292" y="76833"/>
                </a:lnTo>
                <a:lnTo>
                  <a:pt x="51381" y="132151"/>
                </a:lnTo>
                <a:lnTo>
                  <a:pt x="53671" y="78694"/>
                </a:lnTo>
                <a:lnTo>
                  <a:pt x="0" y="103287"/>
                </a:lnTo>
                <a:lnTo>
                  <a:pt x="39955" y="60350"/>
                </a:lnTo>
                <a:lnTo>
                  <a:pt x="6894" y="48519"/>
                </a:lnTo>
                <a:lnTo>
                  <a:pt x="43224" y="49568"/>
                </a:lnTo>
                <a:lnTo>
                  <a:pt x="19561" y="8850"/>
                </a:lnTo>
                <a:lnTo>
                  <a:pt x="57870" y="45394"/>
                </a:lnTo>
                <a:lnTo>
                  <a:pt x="63595" y="0"/>
                </a:lnTo>
                <a:lnTo>
                  <a:pt x="71371" y="44464"/>
                </a:lnTo>
                <a:lnTo>
                  <a:pt x="108559" y="20061"/>
                </a:lnTo>
                <a:lnTo>
                  <a:pt x="75688" y="5589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529" name="Google Shape;1529;p49"/>
          <p:cNvGrpSpPr/>
          <p:nvPr/>
        </p:nvGrpSpPr>
        <p:grpSpPr>
          <a:xfrm>
            <a:off x="7829868" y="338132"/>
            <a:ext cx="754207" cy="896613"/>
            <a:chOff x="7177165" y="405444"/>
            <a:chExt cx="253183" cy="300988"/>
          </a:xfrm>
        </p:grpSpPr>
        <p:sp>
          <p:nvSpPr>
            <p:cNvPr id="1530" name="Google Shape;1530;p49"/>
            <p:cNvSpPr/>
            <p:nvPr/>
          </p:nvSpPr>
          <p:spPr>
            <a:xfrm>
              <a:off x="7177165" y="405444"/>
              <a:ext cx="253183" cy="300988"/>
            </a:xfrm>
            <a:custGeom>
              <a:rect b="b" l="l" r="r" t="t"/>
              <a:pathLst>
                <a:path extrusionOk="0" h="300988" w="253183">
                  <a:moveTo>
                    <a:pt x="247497" y="26406"/>
                  </a:moveTo>
                  <a:cubicBezTo>
                    <a:pt x="237383" y="14360"/>
                    <a:pt x="221926" y="7466"/>
                    <a:pt x="205133" y="7466"/>
                  </a:cubicBezTo>
                  <a:cubicBezTo>
                    <a:pt x="191846" y="7466"/>
                    <a:pt x="178965" y="11784"/>
                    <a:pt x="168946" y="19560"/>
                  </a:cubicBezTo>
                  <a:cubicBezTo>
                    <a:pt x="166513" y="21445"/>
                    <a:pt x="164200" y="23425"/>
                    <a:pt x="162076" y="25476"/>
                  </a:cubicBezTo>
                  <a:cubicBezTo>
                    <a:pt x="161027" y="22375"/>
                    <a:pt x="159453" y="19441"/>
                    <a:pt x="157353" y="16769"/>
                  </a:cubicBezTo>
                  <a:cubicBezTo>
                    <a:pt x="150817" y="8349"/>
                    <a:pt x="140441" y="3340"/>
                    <a:pt x="129516" y="3340"/>
                  </a:cubicBezTo>
                  <a:cubicBezTo>
                    <a:pt x="127298" y="3340"/>
                    <a:pt x="125079" y="3554"/>
                    <a:pt x="122932" y="3960"/>
                  </a:cubicBezTo>
                  <a:cubicBezTo>
                    <a:pt x="117350" y="4938"/>
                    <a:pt x="112222" y="7108"/>
                    <a:pt x="107737" y="10186"/>
                  </a:cubicBezTo>
                  <a:cubicBezTo>
                    <a:pt x="104064" y="4962"/>
                    <a:pt x="98315" y="1217"/>
                    <a:pt x="91517" y="286"/>
                  </a:cubicBezTo>
                  <a:lnTo>
                    <a:pt x="91230" y="239"/>
                  </a:lnTo>
                  <a:cubicBezTo>
                    <a:pt x="90109" y="72"/>
                    <a:pt x="89012" y="0"/>
                    <a:pt x="87915" y="0"/>
                  </a:cubicBezTo>
                  <a:cubicBezTo>
                    <a:pt x="76679" y="0"/>
                    <a:pt x="66732" y="7943"/>
                    <a:pt x="64538" y="19274"/>
                  </a:cubicBezTo>
                  <a:cubicBezTo>
                    <a:pt x="63011" y="27098"/>
                    <a:pt x="63011" y="34135"/>
                    <a:pt x="64538" y="40766"/>
                  </a:cubicBezTo>
                  <a:cubicBezTo>
                    <a:pt x="64586" y="40933"/>
                    <a:pt x="64633" y="41124"/>
                    <a:pt x="64657" y="41291"/>
                  </a:cubicBezTo>
                  <a:cubicBezTo>
                    <a:pt x="65348" y="44058"/>
                    <a:pt x="66303" y="46706"/>
                    <a:pt x="67472" y="49163"/>
                  </a:cubicBezTo>
                  <a:cubicBezTo>
                    <a:pt x="67161" y="49163"/>
                    <a:pt x="66852" y="49139"/>
                    <a:pt x="66517" y="49115"/>
                  </a:cubicBezTo>
                  <a:cubicBezTo>
                    <a:pt x="66351" y="49115"/>
                    <a:pt x="65683" y="49115"/>
                    <a:pt x="65611" y="49115"/>
                  </a:cubicBezTo>
                  <a:cubicBezTo>
                    <a:pt x="44906" y="49115"/>
                    <a:pt x="26443" y="63618"/>
                    <a:pt x="21696" y="83608"/>
                  </a:cubicBezTo>
                  <a:cubicBezTo>
                    <a:pt x="21648" y="83775"/>
                    <a:pt x="21625" y="83966"/>
                    <a:pt x="21577" y="84133"/>
                  </a:cubicBezTo>
                  <a:cubicBezTo>
                    <a:pt x="20456" y="89357"/>
                    <a:pt x="20217" y="94891"/>
                    <a:pt x="20837" y="100926"/>
                  </a:cubicBezTo>
                  <a:cubicBezTo>
                    <a:pt x="15089" y="107605"/>
                    <a:pt x="11034" y="115620"/>
                    <a:pt x="9077" y="124470"/>
                  </a:cubicBezTo>
                  <a:cubicBezTo>
                    <a:pt x="6906" y="134250"/>
                    <a:pt x="7456" y="144221"/>
                    <a:pt x="10580" y="153452"/>
                  </a:cubicBezTo>
                  <a:cubicBezTo>
                    <a:pt x="9245" y="155456"/>
                    <a:pt x="8052" y="157579"/>
                    <a:pt x="7002" y="159774"/>
                  </a:cubicBezTo>
                  <a:cubicBezTo>
                    <a:pt x="1086" y="172011"/>
                    <a:pt x="61" y="185822"/>
                    <a:pt x="3806" y="198536"/>
                  </a:cubicBezTo>
                  <a:cubicBezTo>
                    <a:pt x="3233" y="201637"/>
                    <a:pt x="3018" y="204834"/>
                    <a:pt x="3162" y="208197"/>
                  </a:cubicBezTo>
                  <a:cubicBezTo>
                    <a:pt x="3162" y="208340"/>
                    <a:pt x="3233" y="209342"/>
                    <a:pt x="3257" y="209676"/>
                  </a:cubicBezTo>
                  <a:cubicBezTo>
                    <a:pt x="228" y="217428"/>
                    <a:pt x="-369" y="225897"/>
                    <a:pt x="1587" y="233864"/>
                  </a:cubicBezTo>
                  <a:cubicBezTo>
                    <a:pt x="-1919" y="248057"/>
                    <a:pt x="394" y="263300"/>
                    <a:pt x="8433" y="275918"/>
                  </a:cubicBezTo>
                  <a:cubicBezTo>
                    <a:pt x="18428" y="291614"/>
                    <a:pt x="35507" y="300989"/>
                    <a:pt x="54113" y="300989"/>
                  </a:cubicBezTo>
                  <a:cubicBezTo>
                    <a:pt x="63774" y="300989"/>
                    <a:pt x="73196" y="298412"/>
                    <a:pt x="81521" y="293522"/>
                  </a:cubicBezTo>
                  <a:cubicBezTo>
                    <a:pt x="89584" y="298150"/>
                    <a:pt x="98839" y="300679"/>
                    <a:pt x="108500" y="300679"/>
                  </a:cubicBezTo>
                  <a:cubicBezTo>
                    <a:pt x="118782" y="300679"/>
                    <a:pt x="128824" y="297745"/>
                    <a:pt x="137530" y="292210"/>
                  </a:cubicBezTo>
                  <a:cubicBezTo>
                    <a:pt x="149434" y="284625"/>
                    <a:pt x="157544" y="272841"/>
                    <a:pt x="160860" y="259745"/>
                  </a:cubicBezTo>
                  <a:cubicBezTo>
                    <a:pt x="166060" y="258338"/>
                    <a:pt x="171069" y="256119"/>
                    <a:pt x="175673" y="253185"/>
                  </a:cubicBezTo>
                  <a:cubicBezTo>
                    <a:pt x="187147" y="245886"/>
                    <a:pt x="195281" y="234699"/>
                    <a:pt x="198812" y="221889"/>
                  </a:cubicBezTo>
                  <a:cubicBezTo>
                    <a:pt x="199598" y="221006"/>
                    <a:pt x="200362" y="220100"/>
                    <a:pt x="201078" y="219146"/>
                  </a:cubicBezTo>
                  <a:cubicBezTo>
                    <a:pt x="203892" y="217977"/>
                    <a:pt x="206588" y="216546"/>
                    <a:pt x="209188" y="214900"/>
                  </a:cubicBezTo>
                  <a:cubicBezTo>
                    <a:pt x="223286" y="205931"/>
                    <a:pt x="232231" y="191046"/>
                    <a:pt x="233948" y="174849"/>
                  </a:cubicBezTo>
                  <a:cubicBezTo>
                    <a:pt x="236405" y="171820"/>
                    <a:pt x="238504" y="168504"/>
                    <a:pt x="240269" y="164950"/>
                  </a:cubicBezTo>
                  <a:cubicBezTo>
                    <a:pt x="246305" y="152760"/>
                    <a:pt x="247449" y="138973"/>
                    <a:pt x="243824" y="126211"/>
                  </a:cubicBezTo>
                  <a:cubicBezTo>
                    <a:pt x="244420" y="123134"/>
                    <a:pt x="244659" y="119914"/>
                    <a:pt x="244563" y="116550"/>
                  </a:cubicBezTo>
                  <a:cubicBezTo>
                    <a:pt x="244563" y="116383"/>
                    <a:pt x="244563" y="116240"/>
                    <a:pt x="244563" y="116073"/>
                  </a:cubicBezTo>
                  <a:cubicBezTo>
                    <a:pt x="243442" y="94247"/>
                    <a:pt x="226338" y="76046"/>
                    <a:pt x="205133" y="73613"/>
                  </a:cubicBezTo>
                  <a:cubicBezTo>
                    <a:pt x="206469" y="72921"/>
                    <a:pt x="207923" y="72230"/>
                    <a:pt x="209594" y="71442"/>
                  </a:cubicBezTo>
                  <a:cubicBezTo>
                    <a:pt x="212742" y="69940"/>
                    <a:pt x="215247" y="69009"/>
                    <a:pt x="217799" y="68413"/>
                  </a:cubicBezTo>
                  <a:cubicBezTo>
                    <a:pt x="221115" y="67626"/>
                    <a:pt x="224931" y="67173"/>
                    <a:pt x="229487" y="66982"/>
                  </a:cubicBezTo>
                  <a:cubicBezTo>
                    <a:pt x="237932" y="66648"/>
                    <a:pt x="245589" y="61877"/>
                    <a:pt x="249573" y="54411"/>
                  </a:cubicBezTo>
                  <a:lnTo>
                    <a:pt x="250360" y="52932"/>
                  </a:lnTo>
                  <a:cubicBezTo>
                    <a:pt x="254963" y="44321"/>
                    <a:pt x="253866" y="33777"/>
                    <a:pt x="247593" y="26311"/>
                  </a:cubicBezTo>
                  <a:close/>
                </a:path>
              </a:pathLst>
            </a:custGeom>
            <a:solidFill>
              <a:schemeClr val="accent6"/>
            </a:solidFill>
            <a:ln>
              <a:noFill/>
            </a:ln>
            <a:effectLst>
              <a:outerShdw rotWithShape="0" algn="bl" dir="5100000" dist="47625">
                <a:schemeClr val="dk1">
                  <a:alpha val="15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531" name="Google Shape;1531;p49"/>
            <p:cNvGrpSpPr/>
            <p:nvPr/>
          </p:nvGrpSpPr>
          <p:grpSpPr>
            <a:xfrm>
              <a:off x="7194890" y="420612"/>
              <a:ext cx="205512" cy="257207"/>
              <a:chOff x="7194890" y="420612"/>
              <a:chExt cx="205512" cy="257207"/>
            </a:xfrm>
          </p:grpSpPr>
          <p:sp>
            <p:nvSpPr>
              <p:cNvPr id="1532" name="Google Shape;1532;p49"/>
              <p:cNvSpPr/>
              <p:nvPr/>
            </p:nvSpPr>
            <p:spPr>
              <a:xfrm>
                <a:off x="7293877" y="473786"/>
                <a:ext cx="40426" cy="82832"/>
              </a:xfrm>
              <a:custGeom>
                <a:rect b="b" l="l" r="r" t="t"/>
                <a:pathLst>
                  <a:path extrusionOk="0" h="82832" w="40426">
                    <a:moveTo>
                      <a:pt x="40427" y="859"/>
                    </a:moveTo>
                    <a:cubicBezTo>
                      <a:pt x="35489" y="13310"/>
                      <a:pt x="28476" y="30700"/>
                      <a:pt x="23848" y="43032"/>
                    </a:cubicBezTo>
                    <a:cubicBezTo>
                      <a:pt x="22513" y="46515"/>
                      <a:pt x="21606" y="50141"/>
                      <a:pt x="20652" y="53695"/>
                    </a:cubicBezTo>
                    <a:cubicBezTo>
                      <a:pt x="18887" y="60613"/>
                      <a:pt x="15141" y="66743"/>
                      <a:pt x="11730" y="72754"/>
                    </a:cubicBezTo>
                    <a:cubicBezTo>
                      <a:pt x="10538" y="74901"/>
                      <a:pt x="9393" y="76738"/>
                      <a:pt x="8677" y="78956"/>
                    </a:cubicBezTo>
                    <a:cubicBezTo>
                      <a:pt x="8486" y="79624"/>
                      <a:pt x="8462" y="80388"/>
                      <a:pt x="8915" y="81294"/>
                    </a:cubicBezTo>
                    <a:lnTo>
                      <a:pt x="8247" y="82821"/>
                    </a:lnTo>
                    <a:cubicBezTo>
                      <a:pt x="7604" y="82869"/>
                      <a:pt x="6936" y="82773"/>
                      <a:pt x="6244" y="82535"/>
                    </a:cubicBezTo>
                    <a:cubicBezTo>
                      <a:pt x="1902" y="80626"/>
                      <a:pt x="566" y="74973"/>
                      <a:pt x="137" y="70918"/>
                    </a:cubicBezTo>
                    <a:cubicBezTo>
                      <a:pt x="-531" y="62330"/>
                      <a:pt x="1234" y="54244"/>
                      <a:pt x="5552" y="47111"/>
                    </a:cubicBezTo>
                    <a:cubicBezTo>
                      <a:pt x="9822" y="40528"/>
                      <a:pt x="13853" y="33992"/>
                      <a:pt x="18099" y="27456"/>
                    </a:cubicBezTo>
                    <a:cubicBezTo>
                      <a:pt x="24635" y="17962"/>
                      <a:pt x="31458" y="8731"/>
                      <a:pt x="39019" y="0"/>
                    </a:cubicBezTo>
                    <a:lnTo>
                      <a:pt x="40427" y="883"/>
                    </a:lnTo>
                    <a:lnTo>
                      <a:pt x="40427" y="883"/>
                    </a:lnTo>
                    <a:close/>
                  </a:path>
                </a:pathLst>
              </a:custGeom>
              <a:solidFill>
                <a:srgbClr val="96A93D"/>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33" name="Google Shape;1533;p49"/>
              <p:cNvSpPr/>
              <p:nvPr/>
            </p:nvSpPr>
            <p:spPr>
              <a:xfrm>
                <a:off x="7249278" y="616994"/>
                <a:ext cx="60515" cy="60515"/>
              </a:xfrm>
              <a:custGeom>
                <a:rect b="b" l="l" r="r" t="t"/>
                <a:pathLst>
                  <a:path extrusionOk="0" h="60515" w="60515">
                    <a:moveTo>
                      <a:pt x="4734" y="46502"/>
                    </a:moveTo>
                    <a:cubicBezTo>
                      <a:pt x="-4235" y="32404"/>
                      <a:pt x="-85" y="13703"/>
                      <a:pt x="14013" y="4734"/>
                    </a:cubicBezTo>
                    <a:cubicBezTo>
                      <a:pt x="28111" y="-4235"/>
                      <a:pt x="46813" y="-85"/>
                      <a:pt x="55782" y="14013"/>
                    </a:cubicBezTo>
                    <a:cubicBezTo>
                      <a:pt x="64751" y="28111"/>
                      <a:pt x="60600" y="46812"/>
                      <a:pt x="46502" y="55781"/>
                    </a:cubicBezTo>
                    <a:cubicBezTo>
                      <a:pt x="32405" y="64750"/>
                      <a:pt x="13703" y="60600"/>
                      <a:pt x="4734" y="46502"/>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34" name="Google Shape;1534;p49"/>
              <p:cNvSpPr/>
              <p:nvPr/>
            </p:nvSpPr>
            <p:spPr>
              <a:xfrm>
                <a:off x="7202858" y="577301"/>
                <a:ext cx="60515" cy="60515"/>
              </a:xfrm>
              <a:custGeom>
                <a:rect b="b" l="l" r="r" t="t"/>
                <a:pathLst>
                  <a:path extrusionOk="0" h="60515" w="60515">
                    <a:moveTo>
                      <a:pt x="4734" y="46502"/>
                    </a:moveTo>
                    <a:cubicBezTo>
                      <a:pt x="-4235" y="32405"/>
                      <a:pt x="-85" y="13703"/>
                      <a:pt x="14013" y="4734"/>
                    </a:cubicBezTo>
                    <a:cubicBezTo>
                      <a:pt x="28111" y="-4235"/>
                      <a:pt x="46812" y="-85"/>
                      <a:pt x="55781" y="14013"/>
                    </a:cubicBezTo>
                    <a:cubicBezTo>
                      <a:pt x="64750" y="28111"/>
                      <a:pt x="60600" y="46812"/>
                      <a:pt x="46502" y="55781"/>
                    </a:cubicBezTo>
                    <a:cubicBezTo>
                      <a:pt x="32405" y="64750"/>
                      <a:pt x="13703" y="60600"/>
                      <a:pt x="4734" y="46502"/>
                    </a:cubicBezTo>
                    <a:close/>
                  </a:path>
                </a:pathLst>
              </a:custGeom>
              <a:solidFill>
                <a:srgbClr val="1C1B1B"/>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35" name="Google Shape;1535;p49"/>
              <p:cNvSpPr/>
              <p:nvPr/>
            </p:nvSpPr>
            <p:spPr>
              <a:xfrm>
                <a:off x="7254383" y="552064"/>
                <a:ext cx="60515" cy="60515"/>
              </a:xfrm>
              <a:custGeom>
                <a:rect b="b" l="l" r="r" t="t"/>
                <a:pathLst>
                  <a:path extrusionOk="0" h="60515" w="60515">
                    <a:moveTo>
                      <a:pt x="4734" y="46502"/>
                    </a:moveTo>
                    <a:cubicBezTo>
                      <a:pt x="-4235" y="32405"/>
                      <a:pt x="-85" y="13703"/>
                      <a:pt x="14013" y="4734"/>
                    </a:cubicBezTo>
                    <a:cubicBezTo>
                      <a:pt x="28110" y="-4235"/>
                      <a:pt x="46812" y="-85"/>
                      <a:pt x="55781" y="14013"/>
                    </a:cubicBezTo>
                    <a:cubicBezTo>
                      <a:pt x="64750" y="28111"/>
                      <a:pt x="60600" y="46812"/>
                      <a:pt x="46502" y="55781"/>
                    </a:cubicBezTo>
                    <a:cubicBezTo>
                      <a:pt x="32404" y="64750"/>
                      <a:pt x="13703" y="60600"/>
                      <a:pt x="4734" y="46502"/>
                    </a:cubicBezTo>
                    <a:close/>
                  </a:path>
                </a:pathLst>
              </a:custGeom>
              <a:solidFill>
                <a:srgbClr val="1C1B1B"/>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36" name="Google Shape;1536;p49"/>
              <p:cNvSpPr/>
              <p:nvPr/>
            </p:nvSpPr>
            <p:spPr>
              <a:xfrm>
                <a:off x="7202691" y="506622"/>
                <a:ext cx="60515" cy="60515"/>
              </a:xfrm>
              <a:custGeom>
                <a:rect b="b" l="l" r="r" t="t"/>
                <a:pathLst>
                  <a:path extrusionOk="0" h="60515" w="60515">
                    <a:moveTo>
                      <a:pt x="4734" y="46502"/>
                    </a:moveTo>
                    <a:cubicBezTo>
                      <a:pt x="-4235" y="32405"/>
                      <a:pt x="-85" y="13703"/>
                      <a:pt x="14013" y="4734"/>
                    </a:cubicBezTo>
                    <a:cubicBezTo>
                      <a:pt x="28111" y="-4235"/>
                      <a:pt x="46813" y="-85"/>
                      <a:pt x="55782" y="14013"/>
                    </a:cubicBezTo>
                    <a:cubicBezTo>
                      <a:pt x="64751" y="28111"/>
                      <a:pt x="60600" y="46812"/>
                      <a:pt x="46502" y="55781"/>
                    </a:cubicBezTo>
                    <a:cubicBezTo>
                      <a:pt x="32405" y="64750"/>
                      <a:pt x="13703" y="60600"/>
                      <a:pt x="4734" y="46502"/>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37" name="Google Shape;1537;p49"/>
              <p:cNvSpPr/>
              <p:nvPr/>
            </p:nvSpPr>
            <p:spPr>
              <a:xfrm>
                <a:off x="7320935" y="539707"/>
                <a:ext cx="60515" cy="60515"/>
              </a:xfrm>
              <a:custGeom>
                <a:rect b="b" l="l" r="r" t="t"/>
                <a:pathLst>
                  <a:path extrusionOk="0" h="60515" w="60515">
                    <a:moveTo>
                      <a:pt x="4734" y="46502"/>
                    </a:moveTo>
                    <a:cubicBezTo>
                      <a:pt x="-4235" y="32404"/>
                      <a:pt x="-85" y="13703"/>
                      <a:pt x="14013" y="4734"/>
                    </a:cubicBezTo>
                    <a:cubicBezTo>
                      <a:pt x="28111" y="-4235"/>
                      <a:pt x="46812" y="-85"/>
                      <a:pt x="55781" y="14013"/>
                    </a:cubicBezTo>
                    <a:cubicBezTo>
                      <a:pt x="64750" y="28111"/>
                      <a:pt x="60600" y="46812"/>
                      <a:pt x="46502" y="55781"/>
                    </a:cubicBezTo>
                    <a:cubicBezTo>
                      <a:pt x="32405" y="64750"/>
                      <a:pt x="13703" y="60600"/>
                      <a:pt x="4734" y="46502"/>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538" name="Google Shape;1538;p49"/>
              <p:cNvGrpSpPr/>
              <p:nvPr/>
            </p:nvGrpSpPr>
            <p:grpSpPr>
              <a:xfrm>
                <a:off x="7332552" y="511417"/>
                <a:ext cx="60514" cy="60514"/>
                <a:chOff x="7332552" y="511417"/>
                <a:chExt cx="60514" cy="60514"/>
              </a:xfrm>
            </p:grpSpPr>
            <p:sp>
              <p:nvSpPr>
                <p:cNvPr id="1539" name="Google Shape;1539;p49"/>
                <p:cNvSpPr/>
                <p:nvPr/>
              </p:nvSpPr>
              <p:spPr>
                <a:xfrm>
                  <a:off x="7332552" y="511417"/>
                  <a:ext cx="60514" cy="60514"/>
                </a:xfrm>
                <a:custGeom>
                  <a:rect b="b" l="l" r="r" t="t"/>
                  <a:pathLst>
                    <a:path extrusionOk="0" h="60514" w="60514">
                      <a:moveTo>
                        <a:pt x="16851" y="57379"/>
                      </a:moveTo>
                      <a:cubicBezTo>
                        <a:pt x="1871" y="49960"/>
                        <a:pt x="-4259" y="31831"/>
                        <a:pt x="3135" y="16851"/>
                      </a:cubicBezTo>
                      <a:cubicBezTo>
                        <a:pt x="10554" y="1871"/>
                        <a:pt x="28683" y="-4259"/>
                        <a:pt x="43663" y="3135"/>
                      </a:cubicBezTo>
                      <a:cubicBezTo>
                        <a:pt x="58643" y="10554"/>
                        <a:pt x="64774" y="28683"/>
                        <a:pt x="57379" y="43663"/>
                      </a:cubicBezTo>
                      <a:cubicBezTo>
                        <a:pt x="49961" y="58643"/>
                        <a:pt x="31831" y="64774"/>
                        <a:pt x="16851" y="57379"/>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40" name="Google Shape;1540;p49"/>
                <p:cNvSpPr/>
                <p:nvPr/>
              </p:nvSpPr>
              <p:spPr>
                <a:xfrm>
                  <a:off x="7351980" y="552385"/>
                  <a:ext cx="32727" cy="14976"/>
                </a:xfrm>
                <a:custGeom>
                  <a:rect b="b" l="l" r="r" t="t"/>
                  <a:pathLst>
                    <a:path extrusionOk="0" h="14976" w="32727">
                      <a:moveTo>
                        <a:pt x="32728" y="119"/>
                      </a:moveTo>
                      <a:cubicBezTo>
                        <a:pt x="28004" y="12165"/>
                        <a:pt x="10901" y="20037"/>
                        <a:pt x="0" y="11187"/>
                      </a:cubicBezTo>
                      <a:lnTo>
                        <a:pt x="119" y="10949"/>
                      </a:lnTo>
                      <a:cubicBezTo>
                        <a:pt x="9065" y="12953"/>
                        <a:pt x="18964" y="13143"/>
                        <a:pt x="26383" y="7061"/>
                      </a:cubicBezTo>
                      <a:cubicBezTo>
                        <a:pt x="28840" y="5176"/>
                        <a:pt x="30891" y="2743"/>
                        <a:pt x="32489" y="0"/>
                      </a:cubicBezTo>
                      <a:lnTo>
                        <a:pt x="32728" y="119"/>
                      </a:lnTo>
                      <a:lnTo>
                        <a:pt x="32728" y="119"/>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541" name="Google Shape;1541;p49"/>
              <p:cNvGrpSpPr/>
              <p:nvPr/>
            </p:nvGrpSpPr>
            <p:grpSpPr>
              <a:xfrm>
                <a:off x="7289918" y="521811"/>
                <a:ext cx="60527" cy="60527"/>
                <a:chOff x="7289918" y="521811"/>
                <a:chExt cx="60527" cy="60527"/>
              </a:xfrm>
            </p:grpSpPr>
            <p:sp>
              <p:nvSpPr>
                <p:cNvPr id="1542" name="Google Shape;1542;p49"/>
                <p:cNvSpPr/>
                <p:nvPr/>
              </p:nvSpPr>
              <p:spPr>
                <a:xfrm>
                  <a:off x="7289918" y="521811"/>
                  <a:ext cx="60527" cy="60527"/>
                </a:xfrm>
                <a:custGeom>
                  <a:rect b="b" l="l" r="r" t="t"/>
                  <a:pathLst>
                    <a:path extrusionOk="0" h="60527" w="60527">
                      <a:moveTo>
                        <a:pt x="56503" y="45339"/>
                      </a:moveTo>
                      <a:cubicBezTo>
                        <a:pt x="48178" y="59819"/>
                        <a:pt x="29691" y="64828"/>
                        <a:pt x="15188" y="56503"/>
                      </a:cubicBezTo>
                      <a:cubicBezTo>
                        <a:pt x="709" y="48178"/>
                        <a:pt x="-4301" y="29691"/>
                        <a:pt x="4024" y="15188"/>
                      </a:cubicBezTo>
                      <a:cubicBezTo>
                        <a:pt x="12349" y="709"/>
                        <a:pt x="30836" y="-4301"/>
                        <a:pt x="45340" y="4025"/>
                      </a:cubicBezTo>
                      <a:cubicBezTo>
                        <a:pt x="59819" y="12349"/>
                        <a:pt x="64828" y="30836"/>
                        <a:pt x="56503" y="45339"/>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43" name="Google Shape;1543;p49"/>
                <p:cNvSpPr/>
                <p:nvPr/>
              </p:nvSpPr>
              <p:spPr>
                <a:xfrm>
                  <a:off x="7332229" y="530892"/>
                  <a:ext cx="13650" cy="33371"/>
                </a:xfrm>
                <a:custGeom>
                  <a:rect b="b" l="l" r="r" t="t"/>
                  <a:pathLst>
                    <a:path extrusionOk="0" h="33371" w="13650">
                      <a:moveTo>
                        <a:pt x="143" y="0"/>
                      </a:moveTo>
                      <a:cubicBezTo>
                        <a:pt x="11879" y="5463"/>
                        <a:pt x="18654" y="23019"/>
                        <a:pt x="9160" y="33372"/>
                      </a:cubicBezTo>
                      <a:lnTo>
                        <a:pt x="8921" y="33229"/>
                      </a:lnTo>
                      <a:cubicBezTo>
                        <a:pt x="11474" y="24426"/>
                        <a:pt x="12285" y="14551"/>
                        <a:pt x="6655" y="6775"/>
                      </a:cubicBezTo>
                      <a:cubicBezTo>
                        <a:pt x="4914" y="4198"/>
                        <a:pt x="2624" y="2004"/>
                        <a:pt x="0" y="239"/>
                      </a:cubicBezTo>
                      <a:lnTo>
                        <a:pt x="143" y="0"/>
                      </a:lnTo>
                      <a:lnTo>
                        <a:pt x="143" y="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544" name="Google Shape;1544;p49"/>
              <p:cNvGrpSpPr/>
              <p:nvPr/>
            </p:nvGrpSpPr>
            <p:grpSpPr>
              <a:xfrm>
                <a:off x="7228447" y="473745"/>
                <a:ext cx="60527" cy="60527"/>
                <a:chOff x="7228447" y="473745"/>
                <a:chExt cx="60527" cy="60527"/>
              </a:xfrm>
            </p:grpSpPr>
            <p:sp>
              <p:nvSpPr>
                <p:cNvPr id="1545" name="Google Shape;1545;p49"/>
                <p:cNvSpPr/>
                <p:nvPr/>
              </p:nvSpPr>
              <p:spPr>
                <a:xfrm>
                  <a:off x="7228447" y="473745"/>
                  <a:ext cx="60527" cy="60527"/>
                </a:xfrm>
                <a:custGeom>
                  <a:rect b="b" l="l" r="r" t="t"/>
                  <a:pathLst>
                    <a:path extrusionOk="0" h="60527" w="60527">
                      <a:moveTo>
                        <a:pt x="56503" y="45339"/>
                      </a:moveTo>
                      <a:cubicBezTo>
                        <a:pt x="48178" y="59819"/>
                        <a:pt x="29691" y="64828"/>
                        <a:pt x="15188" y="56503"/>
                      </a:cubicBezTo>
                      <a:cubicBezTo>
                        <a:pt x="709" y="48178"/>
                        <a:pt x="-4301" y="29691"/>
                        <a:pt x="4024" y="15188"/>
                      </a:cubicBezTo>
                      <a:cubicBezTo>
                        <a:pt x="12349" y="709"/>
                        <a:pt x="30836" y="-4301"/>
                        <a:pt x="45340" y="4024"/>
                      </a:cubicBezTo>
                      <a:cubicBezTo>
                        <a:pt x="59819" y="12350"/>
                        <a:pt x="64828" y="30836"/>
                        <a:pt x="56503" y="45339"/>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46" name="Google Shape;1546;p49"/>
                <p:cNvSpPr/>
                <p:nvPr/>
              </p:nvSpPr>
              <p:spPr>
                <a:xfrm>
                  <a:off x="7270733" y="482803"/>
                  <a:ext cx="13650" cy="33371"/>
                </a:xfrm>
                <a:custGeom>
                  <a:rect b="b" l="l" r="r" t="t"/>
                  <a:pathLst>
                    <a:path extrusionOk="0" h="33371" w="13650">
                      <a:moveTo>
                        <a:pt x="143" y="0"/>
                      </a:moveTo>
                      <a:cubicBezTo>
                        <a:pt x="11879" y="5463"/>
                        <a:pt x="18654" y="23019"/>
                        <a:pt x="9160" y="33372"/>
                      </a:cubicBezTo>
                      <a:lnTo>
                        <a:pt x="8921" y="33229"/>
                      </a:lnTo>
                      <a:cubicBezTo>
                        <a:pt x="11474" y="24426"/>
                        <a:pt x="12285" y="14551"/>
                        <a:pt x="6655" y="6775"/>
                      </a:cubicBezTo>
                      <a:cubicBezTo>
                        <a:pt x="4914" y="4198"/>
                        <a:pt x="2624" y="2004"/>
                        <a:pt x="0" y="239"/>
                      </a:cubicBezTo>
                      <a:lnTo>
                        <a:pt x="143" y="0"/>
                      </a:lnTo>
                      <a:lnTo>
                        <a:pt x="143" y="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547" name="Google Shape;1547;p49"/>
              <p:cNvGrpSpPr/>
              <p:nvPr/>
            </p:nvGrpSpPr>
            <p:grpSpPr>
              <a:xfrm>
                <a:off x="7241925" y="524936"/>
                <a:ext cx="60527" cy="60527"/>
                <a:chOff x="7241925" y="524936"/>
                <a:chExt cx="60527" cy="60527"/>
              </a:xfrm>
            </p:grpSpPr>
            <p:sp>
              <p:nvSpPr>
                <p:cNvPr id="1548" name="Google Shape;1548;p49"/>
                <p:cNvSpPr/>
                <p:nvPr/>
              </p:nvSpPr>
              <p:spPr>
                <a:xfrm>
                  <a:off x="7241925" y="524936"/>
                  <a:ext cx="60527" cy="60527"/>
                </a:xfrm>
                <a:custGeom>
                  <a:rect b="b" l="l" r="r" t="t"/>
                  <a:pathLst>
                    <a:path extrusionOk="0" h="60527" w="60527">
                      <a:moveTo>
                        <a:pt x="56503" y="45339"/>
                      </a:moveTo>
                      <a:cubicBezTo>
                        <a:pt x="48178" y="59819"/>
                        <a:pt x="29691" y="64828"/>
                        <a:pt x="15188" y="56503"/>
                      </a:cubicBezTo>
                      <a:cubicBezTo>
                        <a:pt x="709" y="48178"/>
                        <a:pt x="-4300" y="29691"/>
                        <a:pt x="4025" y="15188"/>
                      </a:cubicBezTo>
                      <a:cubicBezTo>
                        <a:pt x="12350" y="709"/>
                        <a:pt x="30836" y="-4301"/>
                        <a:pt x="45339" y="4025"/>
                      </a:cubicBezTo>
                      <a:cubicBezTo>
                        <a:pt x="59819" y="12350"/>
                        <a:pt x="64828" y="30836"/>
                        <a:pt x="56503" y="45339"/>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49" name="Google Shape;1549;p49"/>
                <p:cNvSpPr/>
                <p:nvPr/>
              </p:nvSpPr>
              <p:spPr>
                <a:xfrm>
                  <a:off x="7284211" y="534017"/>
                  <a:ext cx="13649" cy="33371"/>
                </a:xfrm>
                <a:custGeom>
                  <a:rect b="b" l="l" r="r" t="t"/>
                  <a:pathLst>
                    <a:path extrusionOk="0" h="33371" w="13649">
                      <a:moveTo>
                        <a:pt x="143" y="0"/>
                      </a:moveTo>
                      <a:cubicBezTo>
                        <a:pt x="11879" y="5463"/>
                        <a:pt x="18653" y="23019"/>
                        <a:pt x="9160" y="33372"/>
                      </a:cubicBezTo>
                      <a:cubicBezTo>
                        <a:pt x="9160" y="33372"/>
                        <a:pt x="8921" y="33229"/>
                        <a:pt x="8921" y="33229"/>
                      </a:cubicBezTo>
                      <a:cubicBezTo>
                        <a:pt x="11473" y="24426"/>
                        <a:pt x="12285" y="14551"/>
                        <a:pt x="6655" y="6775"/>
                      </a:cubicBezTo>
                      <a:cubicBezTo>
                        <a:pt x="4913" y="4198"/>
                        <a:pt x="2624" y="2004"/>
                        <a:pt x="0" y="239"/>
                      </a:cubicBezTo>
                      <a:lnTo>
                        <a:pt x="143" y="0"/>
                      </a:lnTo>
                      <a:lnTo>
                        <a:pt x="143" y="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550" name="Google Shape;1550;p49"/>
              <p:cNvGrpSpPr/>
              <p:nvPr/>
            </p:nvGrpSpPr>
            <p:grpSpPr>
              <a:xfrm>
                <a:off x="7196496" y="553701"/>
                <a:ext cx="69912" cy="74130"/>
                <a:chOff x="7196496" y="553701"/>
                <a:chExt cx="69912" cy="74130"/>
              </a:xfrm>
            </p:grpSpPr>
            <p:sp>
              <p:nvSpPr>
                <p:cNvPr id="1551" name="Google Shape;1551;p49"/>
                <p:cNvSpPr/>
                <p:nvPr/>
              </p:nvSpPr>
              <p:spPr>
                <a:xfrm>
                  <a:off x="7196496" y="553701"/>
                  <a:ext cx="60540" cy="60532"/>
                </a:xfrm>
                <a:custGeom>
                  <a:rect b="b" l="l" r="r" t="t"/>
                  <a:pathLst>
                    <a:path extrusionOk="0" h="60532" w="60540">
                      <a:moveTo>
                        <a:pt x="43442" y="3025"/>
                      </a:moveTo>
                      <a:cubicBezTo>
                        <a:pt x="58494" y="10300"/>
                        <a:pt x="64791" y="28382"/>
                        <a:pt x="57516" y="43434"/>
                      </a:cubicBezTo>
                      <a:cubicBezTo>
                        <a:pt x="50240" y="58485"/>
                        <a:pt x="32159" y="64783"/>
                        <a:pt x="17108" y="57507"/>
                      </a:cubicBezTo>
                      <a:cubicBezTo>
                        <a:pt x="2056" y="50232"/>
                        <a:pt x="-4242" y="32151"/>
                        <a:pt x="3010" y="17099"/>
                      </a:cubicBezTo>
                      <a:cubicBezTo>
                        <a:pt x="10285" y="2047"/>
                        <a:pt x="28366" y="-4250"/>
                        <a:pt x="43418" y="3025"/>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52" name="Google Shape;1552;p49"/>
                <p:cNvSpPr/>
                <p:nvPr/>
              </p:nvSpPr>
              <p:spPr>
                <a:xfrm>
                  <a:off x="7198032" y="582083"/>
                  <a:ext cx="68376" cy="45748"/>
                </a:xfrm>
                <a:custGeom>
                  <a:rect b="b" l="l" r="r" t="t"/>
                  <a:pathLst>
                    <a:path extrusionOk="0" h="45748" w="68376">
                      <a:moveTo>
                        <a:pt x="60345" y="0"/>
                      </a:moveTo>
                      <a:cubicBezTo>
                        <a:pt x="69481" y="4914"/>
                        <a:pt x="71412" y="19560"/>
                        <a:pt x="63064" y="25786"/>
                      </a:cubicBezTo>
                      <a:cubicBezTo>
                        <a:pt x="59032" y="28649"/>
                        <a:pt x="53522" y="28291"/>
                        <a:pt x="49157" y="30008"/>
                      </a:cubicBezTo>
                      <a:cubicBezTo>
                        <a:pt x="45125" y="31487"/>
                        <a:pt x="42526" y="35018"/>
                        <a:pt x="39711" y="38119"/>
                      </a:cubicBezTo>
                      <a:cubicBezTo>
                        <a:pt x="38065" y="39979"/>
                        <a:pt x="36156" y="41768"/>
                        <a:pt x="33986" y="42985"/>
                      </a:cubicBezTo>
                      <a:cubicBezTo>
                        <a:pt x="29597" y="45299"/>
                        <a:pt x="24444" y="45871"/>
                        <a:pt x="19506" y="45728"/>
                      </a:cubicBezTo>
                      <a:cubicBezTo>
                        <a:pt x="9273" y="45227"/>
                        <a:pt x="638" y="35972"/>
                        <a:pt x="18" y="25834"/>
                      </a:cubicBezTo>
                      <a:cubicBezTo>
                        <a:pt x="-78" y="23210"/>
                        <a:pt x="185" y="20586"/>
                        <a:pt x="1402" y="17843"/>
                      </a:cubicBezTo>
                      <a:lnTo>
                        <a:pt x="3811" y="16459"/>
                      </a:lnTo>
                      <a:cubicBezTo>
                        <a:pt x="8534" y="16745"/>
                        <a:pt x="12160" y="16841"/>
                        <a:pt x="16191" y="16555"/>
                      </a:cubicBezTo>
                      <a:cubicBezTo>
                        <a:pt x="19865" y="16388"/>
                        <a:pt x="21820" y="15744"/>
                        <a:pt x="24373" y="16602"/>
                      </a:cubicBezTo>
                      <a:cubicBezTo>
                        <a:pt x="25709" y="17270"/>
                        <a:pt x="26686" y="18201"/>
                        <a:pt x="28046" y="19035"/>
                      </a:cubicBezTo>
                      <a:cubicBezTo>
                        <a:pt x="31911" y="20729"/>
                        <a:pt x="35441" y="25118"/>
                        <a:pt x="40116" y="24808"/>
                      </a:cubicBezTo>
                      <a:cubicBezTo>
                        <a:pt x="46485" y="24188"/>
                        <a:pt x="44935" y="16912"/>
                        <a:pt x="44028" y="12571"/>
                      </a:cubicBezTo>
                      <a:cubicBezTo>
                        <a:pt x="43909" y="11235"/>
                        <a:pt x="44124" y="10281"/>
                        <a:pt x="44911" y="9542"/>
                      </a:cubicBezTo>
                      <a:cubicBezTo>
                        <a:pt x="46700" y="7442"/>
                        <a:pt x="48799" y="6178"/>
                        <a:pt x="51423" y="4341"/>
                      </a:cubicBezTo>
                      <a:lnTo>
                        <a:pt x="57554" y="167"/>
                      </a:lnTo>
                      <a:lnTo>
                        <a:pt x="60321" y="0"/>
                      </a:lnTo>
                      <a:lnTo>
                        <a:pt x="60321" y="0"/>
                      </a:lnTo>
                      <a:close/>
                    </a:path>
                  </a:pathLst>
                </a:custGeom>
                <a:solidFill>
                  <a:srgbClr val="5C45A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53" name="Google Shape;1553;p49"/>
                <p:cNvSpPr/>
                <p:nvPr/>
              </p:nvSpPr>
              <p:spPr>
                <a:xfrm>
                  <a:off x="7204777" y="558294"/>
                  <a:ext cx="32631" cy="15153"/>
                </a:xfrm>
                <a:custGeom>
                  <a:rect b="b" l="l" r="r" t="t"/>
                  <a:pathLst>
                    <a:path extrusionOk="0" h="15153" w="32631">
                      <a:moveTo>
                        <a:pt x="0" y="15058"/>
                      </a:moveTo>
                      <a:cubicBezTo>
                        <a:pt x="4604" y="2964"/>
                        <a:pt x="21635" y="-5051"/>
                        <a:pt x="32632" y="3680"/>
                      </a:cubicBezTo>
                      <a:lnTo>
                        <a:pt x="32513" y="3919"/>
                      </a:lnTo>
                      <a:cubicBezTo>
                        <a:pt x="23544" y="2010"/>
                        <a:pt x="13644" y="1915"/>
                        <a:pt x="6297" y="8045"/>
                      </a:cubicBezTo>
                      <a:cubicBezTo>
                        <a:pt x="3864" y="9954"/>
                        <a:pt x="1837" y="12411"/>
                        <a:pt x="238" y="15154"/>
                      </a:cubicBezTo>
                      <a:lnTo>
                        <a:pt x="0" y="15034"/>
                      </a:lnTo>
                      <a:lnTo>
                        <a:pt x="0" y="15034"/>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554" name="Google Shape;1554;p49"/>
              <p:cNvGrpSpPr/>
              <p:nvPr/>
            </p:nvGrpSpPr>
            <p:grpSpPr>
              <a:xfrm>
                <a:off x="7238257" y="584624"/>
                <a:ext cx="60515" cy="60515"/>
                <a:chOff x="7238257" y="584624"/>
                <a:chExt cx="60515" cy="60515"/>
              </a:xfrm>
            </p:grpSpPr>
            <p:sp>
              <p:nvSpPr>
                <p:cNvPr id="1555" name="Google Shape;1555;p49"/>
                <p:cNvSpPr/>
                <p:nvPr/>
              </p:nvSpPr>
              <p:spPr>
                <a:xfrm>
                  <a:off x="7238257" y="584624"/>
                  <a:ext cx="60515" cy="60515"/>
                </a:xfrm>
                <a:custGeom>
                  <a:rect b="b" l="l" r="r" t="t"/>
                  <a:pathLst>
                    <a:path extrusionOk="0" h="60515" w="60515">
                      <a:moveTo>
                        <a:pt x="4734" y="46502"/>
                      </a:moveTo>
                      <a:cubicBezTo>
                        <a:pt x="-4235" y="32405"/>
                        <a:pt x="-85" y="13703"/>
                        <a:pt x="14013" y="4734"/>
                      </a:cubicBezTo>
                      <a:cubicBezTo>
                        <a:pt x="28110" y="-4235"/>
                        <a:pt x="46812" y="-85"/>
                        <a:pt x="55781" y="14013"/>
                      </a:cubicBezTo>
                      <a:cubicBezTo>
                        <a:pt x="64750" y="28111"/>
                        <a:pt x="60600" y="46812"/>
                        <a:pt x="46502" y="55781"/>
                      </a:cubicBezTo>
                      <a:cubicBezTo>
                        <a:pt x="32404" y="64750"/>
                        <a:pt x="13703" y="60600"/>
                        <a:pt x="4734" y="46502"/>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56" name="Google Shape;1556;p49"/>
                <p:cNvSpPr/>
                <p:nvPr/>
              </p:nvSpPr>
              <p:spPr>
                <a:xfrm>
                  <a:off x="7247905" y="627882"/>
                  <a:ext cx="33729" cy="12210"/>
                </a:xfrm>
                <a:custGeom>
                  <a:rect b="b" l="l" r="r" t="t"/>
                  <a:pathLst>
                    <a:path extrusionOk="0" h="12210" w="33729">
                      <a:moveTo>
                        <a:pt x="33730" y="7633"/>
                      </a:moveTo>
                      <a:cubicBezTo>
                        <a:pt x="23449" y="15505"/>
                        <a:pt x="4747" y="13358"/>
                        <a:pt x="0" y="143"/>
                      </a:cubicBezTo>
                      <a:lnTo>
                        <a:pt x="239" y="0"/>
                      </a:lnTo>
                      <a:cubicBezTo>
                        <a:pt x="6846" y="6345"/>
                        <a:pt x="15219" y="11641"/>
                        <a:pt x="24713" y="10281"/>
                      </a:cubicBezTo>
                      <a:cubicBezTo>
                        <a:pt x="27790" y="9923"/>
                        <a:pt x="30820" y="8921"/>
                        <a:pt x="33586" y="7419"/>
                      </a:cubicBezTo>
                      <a:lnTo>
                        <a:pt x="33730" y="7657"/>
                      </a:lnTo>
                      <a:lnTo>
                        <a:pt x="33730" y="7657"/>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557" name="Google Shape;1557;p49"/>
              <p:cNvGrpSpPr/>
              <p:nvPr/>
            </p:nvGrpSpPr>
            <p:grpSpPr>
              <a:xfrm>
                <a:off x="7287420" y="577993"/>
                <a:ext cx="60515" cy="60515"/>
                <a:chOff x="7287420" y="577993"/>
                <a:chExt cx="60515" cy="60515"/>
              </a:xfrm>
            </p:grpSpPr>
            <p:sp>
              <p:nvSpPr>
                <p:cNvPr id="1558" name="Google Shape;1558;p49"/>
                <p:cNvSpPr/>
                <p:nvPr/>
              </p:nvSpPr>
              <p:spPr>
                <a:xfrm>
                  <a:off x="7287420" y="577993"/>
                  <a:ext cx="60515" cy="60515"/>
                </a:xfrm>
                <a:custGeom>
                  <a:rect b="b" l="l" r="r" t="t"/>
                  <a:pathLst>
                    <a:path extrusionOk="0" h="60515" w="60515">
                      <a:moveTo>
                        <a:pt x="4734" y="46502"/>
                      </a:moveTo>
                      <a:cubicBezTo>
                        <a:pt x="-4235" y="32405"/>
                        <a:pt x="-85" y="13703"/>
                        <a:pt x="14013" y="4734"/>
                      </a:cubicBezTo>
                      <a:cubicBezTo>
                        <a:pt x="28111" y="-4235"/>
                        <a:pt x="46813" y="-85"/>
                        <a:pt x="55782" y="14013"/>
                      </a:cubicBezTo>
                      <a:cubicBezTo>
                        <a:pt x="64751" y="28111"/>
                        <a:pt x="60600" y="46812"/>
                        <a:pt x="46502" y="55781"/>
                      </a:cubicBezTo>
                      <a:cubicBezTo>
                        <a:pt x="32405" y="64750"/>
                        <a:pt x="13703" y="60600"/>
                        <a:pt x="4734" y="46502"/>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59" name="Google Shape;1559;p49"/>
                <p:cNvSpPr/>
                <p:nvPr/>
              </p:nvSpPr>
              <p:spPr>
                <a:xfrm>
                  <a:off x="7297068" y="621227"/>
                  <a:ext cx="33729" cy="12210"/>
                </a:xfrm>
                <a:custGeom>
                  <a:rect b="b" l="l" r="r" t="t"/>
                  <a:pathLst>
                    <a:path extrusionOk="0" h="12210" w="33729">
                      <a:moveTo>
                        <a:pt x="33729" y="7633"/>
                      </a:moveTo>
                      <a:cubicBezTo>
                        <a:pt x="23449" y="15505"/>
                        <a:pt x="4747" y="13358"/>
                        <a:pt x="0" y="143"/>
                      </a:cubicBezTo>
                      <a:lnTo>
                        <a:pt x="239" y="0"/>
                      </a:lnTo>
                      <a:cubicBezTo>
                        <a:pt x="6846" y="6345"/>
                        <a:pt x="15242" y="11641"/>
                        <a:pt x="24713" y="10281"/>
                      </a:cubicBezTo>
                      <a:cubicBezTo>
                        <a:pt x="27790" y="9923"/>
                        <a:pt x="30819" y="8921"/>
                        <a:pt x="33586" y="7419"/>
                      </a:cubicBezTo>
                      <a:lnTo>
                        <a:pt x="33729" y="7657"/>
                      </a:lnTo>
                      <a:lnTo>
                        <a:pt x="33729" y="7657"/>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560" name="Google Shape;1560;p49"/>
              <p:cNvGrpSpPr/>
              <p:nvPr/>
            </p:nvGrpSpPr>
            <p:grpSpPr>
              <a:xfrm>
                <a:off x="7194890" y="617304"/>
                <a:ext cx="60515" cy="60515"/>
                <a:chOff x="7194890" y="617304"/>
                <a:chExt cx="60515" cy="60515"/>
              </a:xfrm>
            </p:grpSpPr>
            <p:sp>
              <p:nvSpPr>
                <p:cNvPr id="1561" name="Google Shape;1561;p49"/>
                <p:cNvSpPr/>
                <p:nvPr/>
              </p:nvSpPr>
              <p:spPr>
                <a:xfrm>
                  <a:off x="7194890" y="617304"/>
                  <a:ext cx="60515" cy="60515"/>
                </a:xfrm>
                <a:custGeom>
                  <a:rect b="b" l="l" r="r" t="t"/>
                  <a:pathLst>
                    <a:path extrusionOk="0" h="60515" w="60515">
                      <a:moveTo>
                        <a:pt x="4734" y="46502"/>
                      </a:moveTo>
                      <a:cubicBezTo>
                        <a:pt x="-4235" y="32404"/>
                        <a:pt x="-85" y="13703"/>
                        <a:pt x="14013" y="4734"/>
                      </a:cubicBezTo>
                      <a:cubicBezTo>
                        <a:pt x="28111" y="-4235"/>
                        <a:pt x="46813" y="-85"/>
                        <a:pt x="55782" y="14013"/>
                      </a:cubicBezTo>
                      <a:cubicBezTo>
                        <a:pt x="64751" y="28111"/>
                        <a:pt x="60600" y="46812"/>
                        <a:pt x="46502" y="55781"/>
                      </a:cubicBezTo>
                      <a:cubicBezTo>
                        <a:pt x="32405" y="64750"/>
                        <a:pt x="13703" y="60600"/>
                        <a:pt x="4734" y="46502"/>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62" name="Google Shape;1562;p49"/>
                <p:cNvSpPr/>
                <p:nvPr/>
              </p:nvSpPr>
              <p:spPr>
                <a:xfrm>
                  <a:off x="7204539" y="660562"/>
                  <a:ext cx="33729" cy="12210"/>
                </a:xfrm>
                <a:custGeom>
                  <a:rect b="b" l="l" r="r" t="t"/>
                  <a:pathLst>
                    <a:path extrusionOk="0" h="12210" w="33729">
                      <a:moveTo>
                        <a:pt x="33730" y="7633"/>
                      </a:moveTo>
                      <a:cubicBezTo>
                        <a:pt x="23449" y="15505"/>
                        <a:pt x="4747" y="13358"/>
                        <a:pt x="0" y="143"/>
                      </a:cubicBezTo>
                      <a:lnTo>
                        <a:pt x="239" y="0"/>
                      </a:lnTo>
                      <a:cubicBezTo>
                        <a:pt x="6846" y="6345"/>
                        <a:pt x="15219" y="11641"/>
                        <a:pt x="24713" y="10281"/>
                      </a:cubicBezTo>
                      <a:cubicBezTo>
                        <a:pt x="27790" y="9923"/>
                        <a:pt x="30819" y="8921"/>
                        <a:pt x="33586" y="7419"/>
                      </a:cubicBezTo>
                      <a:lnTo>
                        <a:pt x="33730" y="7657"/>
                      </a:lnTo>
                      <a:lnTo>
                        <a:pt x="33730" y="7657"/>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1563" name="Google Shape;1563;p49"/>
              <p:cNvSpPr/>
              <p:nvPr/>
            </p:nvSpPr>
            <p:spPr>
              <a:xfrm>
                <a:off x="7288671" y="431948"/>
                <a:ext cx="111731" cy="75357"/>
              </a:xfrm>
              <a:custGeom>
                <a:rect b="b" l="l" r="r" t="t"/>
                <a:pathLst>
                  <a:path extrusionOk="0" h="75357" w="111731">
                    <a:moveTo>
                      <a:pt x="0" y="73348"/>
                    </a:moveTo>
                    <a:cubicBezTo>
                      <a:pt x="5701" y="66884"/>
                      <a:pt x="11831" y="61493"/>
                      <a:pt x="18439" y="56174"/>
                    </a:cubicBezTo>
                    <a:cubicBezTo>
                      <a:pt x="22637" y="52548"/>
                      <a:pt x="27742" y="50377"/>
                      <a:pt x="32775" y="48135"/>
                    </a:cubicBezTo>
                    <a:cubicBezTo>
                      <a:pt x="37999" y="45797"/>
                      <a:pt x="42436" y="42171"/>
                      <a:pt x="45466" y="37329"/>
                    </a:cubicBezTo>
                    <a:cubicBezTo>
                      <a:pt x="48352" y="33155"/>
                      <a:pt x="49664" y="28121"/>
                      <a:pt x="51906" y="23518"/>
                    </a:cubicBezTo>
                    <a:cubicBezTo>
                      <a:pt x="55222" y="17053"/>
                      <a:pt x="60207" y="11591"/>
                      <a:pt x="66004" y="7130"/>
                    </a:cubicBezTo>
                    <a:cubicBezTo>
                      <a:pt x="79147" y="-3079"/>
                      <a:pt x="100735" y="-2626"/>
                      <a:pt x="111732" y="10446"/>
                    </a:cubicBezTo>
                    <a:lnTo>
                      <a:pt x="110945" y="11925"/>
                    </a:lnTo>
                    <a:cubicBezTo>
                      <a:pt x="104862" y="12163"/>
                      <a:pt x="99542" y="12831"/>
                      <a:pt x="94724" y="13952"/>
                    </a:cubicBezTo>
                    <a:cubicBezTo>
                      <a:pt x="90072" y="15026"/>
                      <a:pt x="85850" y="16695"/>
                      <a:pt x="81652" y="18699"/>
                    </a:cubicBezTo>
                    <a:cubicBezTo>
                      <a:pt x="77406" y="20727"/>
                      <a:pt x="73255" y="22730"/>
                      <a:pt x="69320" y="25450"/>
                    </a:cubicBezTo>
                    <a:cubicBezTo>
                      <a:pt x="60684" y="32248"/>
                      <a:pt x="50833" y="38522"/>
                      <a:pt x="43891" y="47300"/>
                    </a:cubicBezTo>
                    <a:cubicBezTo>
                      <a:pt x="40337" y="51856"/>
                      <a:pt x="37856" y="57772"/>
                      <a:pt x="33920" y="62447"/>
                    </a:cubicBezTo>
                    <a:cubicBezTo>
                      <a:pt x="28911" y="68172"/>
                      <a:pt x="21826" y="71726"/>
                      <a:pt x="14599" y="73921"/>
                    </a:cubicBezTo>
                    <a:cubicBezTo>
                      <a:pt x="9995" y="75185"/>
                      <a:pt x="5415" y="75853"/>
                      <a:pt x="501" y="74923"/>
                    </a:cubicBezTo>
                    <a:lnTo>
                      <a:pt x="48" y="73325"/>
                    </a:lnTo>
                    <a:lnTo>
                      <a:pt x="48" y="7332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64" name="Google Shape;1564;p49"/>
              <p:cNvSpPr/>
              <p:nvPr/>
            </p:nvSpPr>
            <p:spPr>
              <a:xfrm>
                <a:off x="7331330" y="474144"/>
                <a:ext cx="20553" cy="41223"/>
              </a:xfrm>
              <a:custGeom>
                <a:rect b="b" l="l" r="r" t="t"/>
                <a:pathLst>
                  <a:path extrusionOk="0" h="41223" w="20553">
                    <a:moveTo>
                      <a:pt x="3093" y="0"/>
                    </a:moveTo>
                    <a:cubicBezTo>
                      <a:pt x="4786" y="3507"/>
                      <a:pt x="6385" y="6965"/>
                      <a:pt x="8150" y="10257"/>
                    </a:cubicBezTo>
                    <a:cubicBezTo>
                      <a:pt x="10845" y="15028"/>
                      <a:pt x="12801" y="19918"/>
                      <a:pt x="16737" y="23568"/>
                    </a:cubicBezTo>
                    <a:cubicBezTo>
                      <a:pt x="20793" y="27957"/>
                      <a:pt x="19004" y="32751"/>
                      <a:pt x="20554" y="38715"/>
                    </a:cubicBezTo>
                    <a:lnTo>
                      <a:pt x="19886" y="40242"/>
                    </a:lnTo>
                    <a:cubicBezTo>
                      <a:pt x="14614" y="42698"/>
                      <a:pt x="8818" y="40194"/>
                      <a:pt x="5120" y="36616"/>
                    </a:cubicBezTo>
                    <a:cubicBezTo>
                      <a:pt x="1566" y="33395"/>
                      <a:pt x="1590" y="28434"/>
                      <a:pt x="898" y="24188"/>
                    </a:cubicBezTo>
                    <a:cubicBezTo>
                      <a:pt x="135" y="20085"/>
                      <a:pt x="-103" y="16030"/>
                      <a:pt x="39" y="12022"/>
                    </a:cubicBezTo>
                    <a:cubicBezTo>
                      <a:pt x="206" y="8015"/>
                      <a:pt x="564" y="4079"/>
                      <a:pt x="1471" y="143"/>
                    </a:cubicBezTo>
                    <a:lnTo>
                      <a:pt x="3140" y="0"/>
                    </a:lnTo>
                    <a:lnTo>
                      <a:pt x="3140" y="0"/>
                    </a:lnTo>
                    <a:close/>
                  </a:path>
                </a:pathLst>
              </a:custGeom>
              <a:solidFill>
                <a:srgbClr val="96A93D"/>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65" name="Google Shape;1565;p49"/>
              <p:cNvSpPr/>
              <p:nvPr/>
            </p:nvSpPr>
            <p:spPr>
              <a:xfrm>
                <a:off x="7261291" y="420612"/>
                <a:ext cx="84932" cy="49295"/>
              </a:xfrm>
              <a:custGeom>
                <a:rect b="b" l="l" r="r" t="t"/>
                <a:pathLst>
                  <a:path extrusionOk="0" h="49295" w="84932">
                    <a:moveTo>
                      <a:pt x="84933" y="37952"/>
                    </a:moveTo>
                    <a:cubicBezTo>
                      <a:pt x="72982" y="46897"/>
                      <a:pt x="55139" y="53958"/>
                      <a:pt x="41089" y="45489"/>
                    </a:cubicBezTo>
                    <a:cubicBezTo>
                      <a:pt x="33027" y="40146"/>
                      <a:pt x="27421" y="30533"/>
                      <a:pt x="26681" y="20920"/>
                    </a:cubicBezTo>
                    <a:cubicBezTo>
                      <a:pt x="26085" y="12881"/>
                      <a:pt x="31905" y="4938"/>
                      <a:pt x="39992" y="3578"/>
                    </a:cubicBezTo>
                    <a:cubicBezTo>
                      <a:pt x="44095" y="2743"/>
                      <a:pt x="48746" y="4222"/>
                      <a:pt x="51346" y="7609"/>
                    </a:cubicBezTo>
                    <a:cubicBezTo>
                      <a:pt x="54638" y="11712"/>
                      <a:pt x="50011" y="16531"/>
                      <a:pt x="46647" y="18630"/>
                    </a:cubicBezTo>
                    <a:cubicBezTo>
                      <a:pt x="33552" y="27337"/>
                      <a:pt x="5523" y="31225"/>
                      <a:pt x="538" y="11617"/>
                    </a:cubicBezTo>
                    <a:cubicBezTo>
                      <a:pt x="-345" y="7729"/>
                      <a:pt x="-35" y="3769"/>
                      <a:pt x="705" y="0"/>
                    </a:cubicBezTo>
                    <a:lnTo>
                      <a:pt x="991" y="48"/>
                    </a:lnTo>
                    <a:cubicBezTo>
                      <a:pt x="299" y="7275"/>
                      <a:pt x="1659" y="15744"/>
                      <a:pt x="8266" y="19751"/>
                    </a:cubicBezTo>
                    <a:cubicBezTo>
                      <a:pt x="17927" y="25357"/>
                      <a:pt x="30379" y="22828"/>
                      <a:pt x="40254" y="18892"/>
                    </a:cubicBezTo>
                    <a:cubicBezTo>
                      <a:pt x="43379" y="17509"/>
                      <a:pt x="52038" y="13287"/>
                      <a:pt x="49390" y="9088"/>
                    </a:cubicBezTo>
                    <a:cubicBezTo>
                      <a:pt x="43427" y="1312"/>
                      <a:pt x="30570" y="6846"/>
                      <a:pt x="28256" y="15386"/>
                    </a:cubicBezTo>
                    <a:cubicBezTo>
                      <a:pt x="25036" y="26025"/>
                      <a:pt x="33265" y="38309"/>
                      <a:pt x="42258" y="43510"/>
                    </a:cubicBezTo>
                    <a:cubicBezTo>
                      <a:pt x="52205" y="49187"/>
                      <a:pt x="64394" y="46778"/>
                      <a:pt x="74485" y="42722"/>
                    </a:cubicBezTo>
                    <a:cubicBezTo>
                      <a:pt x="77991" y="41291"/>
                      <a:pt x="81450" y="39645"/>
                      <a:pt x="84742" y="37737"/>
                    </a:cubicBezTo>
                    <a:lnTo>
                      <a:pt x="84909" y="37952"/>
                    </a:lnTo>
                    <a:lnTo>
                      <a:pt x="84909" y="37952"/>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nvGrpSpPr>
          <p:cNvPr id="1566" name="Google Shape;1566;p49"/>
          <p:cNvGrpSpPr/>
          <p:nvPr/>
        </p:nvGrpSpPr>
        <p:grpSpPr>
          <a:xfrm>
            <a:off x="633264" y="995634"/>
            <a:ext cx="589664" cy="699213"/>
            <a:chOff x="7570887" y="957519"/>
            <a:chExt cx="197947" cy="234722"/>
          </a:xfrm>
        </p:grpSpPr>
        <p:sp>
          <p:nvSpPr>
            <p:cNvPr id="1567" name="Google Shape;1567;p49"/>
            <p:cNvSpPr/>
            <p:nvPr/>
          </p:nvSpPr>
          <p:spPr>
            <a:xfrm>
              <a:off x="7570887" y="957519"/>
              <a:ext cx="197947" cy="234722"/>
            </a:xfrm>
            <a:custGeom>
              <a:rect b="b" l="l" r="r" t="t"/>
              <a:pathLst>
                <a:path extrusionOk="0" h="234722" w="197947">
                  <a:moveTo>
                    <a:pt x="197057" y="115763"/>
                  </a:moveTo>
                  <a:cubicBezTo>
                    <a:pt x="193002" y="72349"/>
                    <a:pt x="166286" y="46277"/>
                    <a:pt x="139235" y="40289"/>
                  </a:cubicBezTo>
                  <a:cubicBezTo>
                    <a:pt x="139665" y="39073"/>
                    <a:pt x="139998" y="37808"/>
                    <a:pt x="140213" y="36520"/>
                  </a:cubicBezTo>
                  <a:cubicBezTo>
                    <a:pt x="141907" y="26907"/>
                    <a:pt x="137541" y="17246"/>
                    <a:pt x="129240" y="12118"/>
                  </a:cubicBezTo>
                  <a:lnTo>
                    <a:pt x="115381" y="3554"/>
                  </a:lnTo>
                  <a:cubicBezTo>
                    <a:pt x="111565" y="1193"/>
                    <a:pt x="107223" y="0"/>
                    <a:pt x="102858" y="0"/>
                  </a:cubicBezTo>
                  <a:cubicBezTo>
                    <a:pt x="99876" y="0"/>
                    <a:pt x="96870" y="572"/>
                    <a:pt x="94008" y="1694"/>
                  </a:cubicBezTo>
                  <a:cubicBezTo>
                    <a:pt x="90907" y="2934"/>
                    <a:pt x="68151" y="13191"/>
                    <a:pt x="65288" y="48447"/>
                  </a:cubicBezTo>
                  <a:cubicBezTo>
                    <a:pt x="58752" y="49473"/>
                    <a:pt x="52574" y="51190"/>
                    <a:pt x="46849" y="53624"/>
                  </a:cubicBezTo>
                  <a:cubicBezTo>
                    <a:pt x="30557" y="60470"/>
                    <a:pt x="17914" y="74591"/>
                    <a:pt x="11354" y="92983"/>
                  </a:cubicBezTo>
                  <a:cubicBezTo>
                    <a:pt x="3936" y="103574"/>
                    <a:pt x="0" y="116956"/>
                    <a:pt x="0" y="131841"/>
                  </a:cubicBezTo>
                  <a:cubicBezTo>
                    <a:pt x="0" y="131960"/>
                    <a:pt x="0" y="132055"/>
                    <a:pt x="0" y="132175"/>
                  </a:cubicBezTo>
                  <a:cubicBezTo>
                    <a:pt x="167" y="145056"/>
                    <a:pt x="2910" y="157102"/>
                    <a:pt x="8206" y="167979"/>
                  </a:cubicBezTo>
                  <a:cubicBezTo>
                    <a:pt x="8253" y="168099"/>
                    <a:pt x="8301" y="168194"/>
                    <a:pt x="8373" y="168313"/>
                  </a:cubicBezTo>
                  <a:cubicBezTo>
                    <a:pt x="12141" y="175827"/>
                    <a:pt x="16865" y="181982"/>
                    <a:pt x="21015" y="187396"/>
                  </a:cubicBezTo>
                  <a:cubicBezTo>
                    <a:pt x="22446" y="189281"/>
                    <a:pt x="23902" y="191141"/>
                    <a:pt x="25261" y="193050"/>
                  </a:cubicBezTo>
                  <a:lnTo>
                    <a:pt x="25810" y="193837"/>
                  </a:lnTo>
                  <a:cubicBezTo>
                    <a:pt x="38786" y="212061"/>
                    <a:pt x="54912" y="234722"/>
                    <a:pt x="88283" y="234722"/>
                  </a:cubicBezTo>
                  <a:cubicBezTo>
                    <a:pt x="91599" y="234722"/>
                    <a:pt x="95058" y="234484"/>
                    <a:pt x="98565" y="234031"/>
                  </a:cubicBezTo>
                  <a:cubicBezTo>
                    <a:pt x="98803" y="234007"/>
                    <a:pt x="99018" y="233959"/>
                    <a:pt x="99256" y="233935"/>
                  </a:cubicBezTo>
                  <a:cubicBezTo>
                    <a:pt x="104623" y="233077"/>
                    <a:pt x="111994" y="231478"/>
                    <a:pt x="119270" y="227352"/>
                  </a:cubicBezTo>
                  <a:cubicBezTo>
                    <a:pt x="120056" y="227232"/>
                    <a:pt x="120868" y="227065"/>
                    <a:pt x="121655" y="226898"/>
                  </a:cubicBezTo>
                  <a:cubicBezTo>
                    <a:pt x="122657" y="226684"/>
                    <a:pt x="123658" y="226398"/>
                    <a:pt x="124565" y="226135"/>
                  </a:cubicBezTo>
                  <a:cubicBezTo>
                    <a:pt x="125710" y="226207"/>
                    <a:pt x="126855" y="226254"/>
                    <a:pt x="128024" y="226254"/>
                  </a:cubicBezTo>
                  <a:cubicBezTo>
                    <a:pt x="139998" y="226254"/>
                    <a:pt x="153142" y="221818"/>
                    <a:pt x="163184" y="214423"/>
                  </a:cubicBezTo>
                  <a:cubicBezTo>
                    <a:pt x="170102" y="209342"/>
                    <a:pt x="175660" y="202830"/>
                    <a:pt x="179310" y="195626"/>
                  </a:cubicBezTo>
                  <a:cubicBezTo>
                    <a:pt x="194362" y="177569"/>
                    <a:pt x="200349" y="150757"/>
                    <a:pt x="197081" y="115811"/>
                  </a:cubicBezTo>
                  <a:close/>
                </a:path>
              </a:pathLst>
            </a:custGeom>
            <a:solidFill>
              <a:schemeClr val="accent6"/>
            </a:solidFill>
            <a:ln>
              <a:noFill/>
            </a:ln>
            <a:effectLst>
              <a:outerShdw rotWithShape="0" algn="bl" dir="5100000" dist="47625">
                <a:schemeClr val="dk1">
                  <a:alpha val="15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568" name="Google Shape;1568;p49"/>
            <p:cNvGrpSpPr/>
            <p:nvPr/>
          </p:nvGrpSpPr>
          <p:grpSpPr>
            <a:xfrm>
              <a:off x="7590853" y="979012"/>
              <a:ext cx="150287" cy="187029"/>
              <a:chOff x="7590853" y="979012"/>
              <a:chExt cx="150287" cy="187029"/>
            </a:xfrm>
          </p:grpSpPr>
          <p:sp>
            <p:nvSpPr>
              <p:cNvPr id="1569" name="Google Shape;1569;p49"/>
              <p:cNvSpPr/>
              <p:nvPr/>
            </p:nvSpPr>
            <p:spPr>
              <a:xfrm>
                <a:off x="7597350" y="1017950"/>
                <a:ext cx="143790" cy="139656"/>
              </a:xfrm>
              <a:custGeom>
                <a:rect b="b" l="l" r="r" t="t"/>
                <a:pathLst>
                  <a:path extrusionOk="0" h="139656" w="143790">
                    <a:moveTo>
                      <a:pt x="98532" y="63"/>
                    </a:moveTo>
                    <a:cubicBezTo>
                      <a:pt x="86319" y="-557"/>
                      <a:pt x="74941" y="3546"/>
                      <a:pt x="68405" y="6503"/>
                    </a:cubicBezTo>
                    <a:cubicBezTo>
                      <a:pt x="64612" y="8221"/>
                      <a:pt x="60485" y="8960"/>
                      <a:pt x="56334" y="8626"/>
                    </a:cubicBezTo>
                    <a:cubicBezTo>
                      <a:pt x="49178" y="8054"/>
                      <a:pt x="37084" y="8078"/>
                      <a:pt x="25825" y="12825"/>
                    </a:cubicBezTo>
                    <a:cubicBezTo>
                      <a:pt x="7315" y="20601"/>
                      <a:pt x="-5948" y="46363"/>
                      <a:pt x="2711" y="79807"/>
                    </a:cubicBezTo>
                    <a:cubicBezTo>
                      <a:pt x="23011" y="158023"/>
                      <a:pt x="69215" y="138511"/>
                      <a:pt x="73485" y="134790"/>
                    </a:cubicBezTo>
                    <a:cubicBezTo>
                      <a:pt x="77755" y="131092"/>
                      <a:pt x="81381" y="132094"/>
                      <a:pt x="84100" y="131617"/>
                    </a:cubicBezTo>
                    <a:cubicBezTo>
                      <a:pt x="86820" y="131140"/>
                      <a:pt x="89873" y="128969"/>
                      <a:pt x="95169" y="130997"/>
                    </a:cubicBezTo>
                    <a:cubicBezTo>
                      <a:pt x="100464" y="133025"/>
                      <a:pt x="150557" y="135648"/>
                      <a:pt x="143020" y="55213"/>
                    </a:cubicBezTo>
                    <a:cubicBezTo>
                      <a:pt x="139799" y="20840"/>
                      <a:pt x="118570" y="1112"/>
                      <a:pt x="98508" y="87"/>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70" name="Google Shape;1570;p49"/>
              <p:cNvSpPr/>
              <p:nvPr/>
            </p:nvSpPr>
            <p:spPr>
              <a:xfrm>
                <a:off x="7590853" y="1061284"/>
                <a:ext cx="134226" cy="104757"/>
              </a:xfrm>
              <a:custGeom>
                <a:rect b="b" l="l" r="r" t="t"/>
                <a:pathLst>
                  <a:path extrusionOk="0" h="104757" w="134226">
                    <a:moveTo>
                      <a:pt x="9256" y="429"/>
                    </a:moveTo>
                    <a:cubicBezTo>
                      <a:pt x="10568" y="8444"/>
                      <a:pt x="11927" y="16388"/>
                      <a:pt x="14003" y="24092"/>
                    </a:cubicBezTo>
                    <a:cubicBezTo>
                      <a:pt x="15815" y="31654"/>
                      <a:pt x="18749" y="38882"/>
                      <a:pt x="20085" y="46587"/>
                    </a:cubicBezTo>
                    <a:cubicBezTo>
                      <a:pt x="21183" y="52526"/>
                      <a:pt x="21731" y="58681"/>
                      <a:pt x="23520" y="64453"/>
                    </a:cubicBezTo>
                    <a:cubicBezTo>
                      <a:pt x="26406" y="73828"/>
                      <a:pt x="33634" y="82153"/>
                      <a:pt x="42842" y="85564"/>
                    </a:cubicBezTo>
                    <a:cubicBezTo>
                      <a:pt x="53027" y="89142"/>
                      <a:pt x="64573" y="89428"/>
                      <a:pt x="73947" y="84013"/>
                    </a:cubicBezTo>
                    <a:cubicBezTo>
                      <a:pt x="74067" y="83942"/>
                      <a:pt x="74305" y="83727"/>
                      <a:pt x="73781" y="84109"/>
                    </a:cubicBezTo>
                    <a:cubicBezTo>
                      <a:pt x="73590" y="84276"/>
                      <a:pt x="73876" y="84037"/>
                      <a:pt x="74019" y="83918"/>
                    </a:cubicBezTo>
                    <a:cubicBezTo>
                      <a:pt x="74520" y="83489"/>
                      <a:pt x="75021" y="83083"/>
                      <a:pt x="75570" y="82701"/>
                    </a:cubicBezTo>
                    <a:cubicBezTo>
                      <a:pt x="77024" y="81628"/>
                      <a:pt x="78790" y="80698"/>
                      <a:pt x="80674" y="80054"/>
                    </a:cubicBezTo>
                    <a:cubicBezTo>
                      <a:pt x="83131" y="79123"/>
                      <a:pt x="87162" y="78813"/>
                      <a:pt x="89023" y="78956"/>
                    </a:cubicBezTo>
                    <a:cubicBezTo>
                      <a:pt x="89071" y="78956"/>
                      <a:pt x="88975" y="79004"/>
                      <a:pt x="88975" y="79004"/>
                    </a:cubicBezTo>
                    <a:cubicBezTo>
                      <a:pt x="88880" y="79052"/>
                      <a:pt x="89047" y="79004"/>
                      <a:pt x="89047" y="79028"/>
                    </a:cubicBezTo>
                    <a:cubicBezTo>
                      <a:pt x="90764" y="78694"/>
                      <a:pt x="92529" y="78098"/>
                      <a:pt x="94915" y="77955"/>
                    </a:cubicBezTo>
                    <a:cubicBezTo>
                      <a:pt x="98111" y="77692"/>
                      <a:pt x="101355" y="78312"/>
                      <a:pt x="104242" y="79577"/>
                    </a:cubicBezTo>
                    <a:lnTo>
                      <a:pt x="104528" y="79696"/>
                    </a:lnTo>
                    <a:cubicBezTo>
                      <a:pt x="104528" y="79696"/>
                      <a:pt x="104743" y="79791"/>
                      <a:pt x="104671" y="79767"/>
                    </a:cubicBezTo>
                    <a:cubicBezTo>
                      <a:pt x="104600" y="79767"/>
                      <a:pt x="104528" y="79744"/>
                      <a:pt x="104456" y="79744"/>
                    </a:cubicBezTo>
                    <a:cubicBezTo>
                      <a:pt x="104218" y="79744"/>
                      <a:pt x="104409" y="79791"/>
                      <a:pt x="104456" y="79839"/>
                    </a:cubicBezTo>
                    <a:cubicBezTo>
                      <a:pt x="106341" y="80626"/>
                      <a:pt x="108393" y="80817"/>
                      <a:pt x="110611" y="81079"/>
                    </a:cubicBezTo>
                    <a:cubicBezTo>
                      <a:pt x="118196" y="81724"/>
                      <a:pt x="125591" y="80388"/>
                      <a:pt x="133009" y="77358"/>
                    </a:cubicBezTo>
                    <a:lnTo>
                      <a:pt x="134226" y="78670"/>
                    </a:lnTo>
                    <a:cubicBezTo>
                      <a:pt x="132199" y="82725"/>
                      <a:pt x="129026" y="86280"/>
                      <a:pt x="125209" y="89094"/>
                    </a:cubicBezTo>
                    <a:cubicBezTo>
                      <a:pt x="118316" y="94175"/>
                      <a:pt x="107128" y="97896"/>
                      <a:pt x="98565" y="95583"/>
                    </a:cubicBezTo>
                    <a:cubicBezTo>
                      <a:pt x="98565" y="95583"/>
                      <a:pt x="98469" y="95583"/>
                      <a:pt x="98469" y="95583"/>
                    </a:cubicBezTo>
                    <a:lnTo>
                      <a:pt x="98159" y="95583"/>
                    </a:lnTo>
                    <a:cubicBezTo>
                      <a:pt x="97729" y="95535"/>
                      <a:pt x="97420" y="95678"/>
                      <a:pt x="97109" y="95893"/>
                    </a:cubicBezTo>
                    <a:cubicBezTo>
                      <a:pt x="96919" y="95988"/>
                      <a:pt x="96584" y="96155"/>
                      <a:pt x="95750" y="96489"/>
                    </a:cubicBezTo>
                    <a:cubicBezTo>
                      <a:pt x="95058" y="96775"/>
                      <a:pt x="93484" y="97324"/>
                      <a:pt x="92529" y="97515"/>
                    </a:cubicBezTo>
                    <a:cubicBezTo>
                      <a:pt x="91170" y="97873"/>
                      <a:pt x="88117" y="98040"/>
                      <a:pt x="87687" y="98111"/>
                    </a:cubicBezTo>
                    <a:cubicBezTo>
                      <a:pt x="86852" y="98278"/>
                      <a:pt x="87043" y="98230"/>
                      <a:pt x="86423" y="98612"/>
                    </a:cubicBezTo>
                    <a:cubicBezTo>
                      <a:pt x="82200" y="101999"/>
                      <a:pt x="76762" y="103431"/>
                      <a:pt x="71609" y="104265"/>
                    </a:cubicBezTo>
                    <a:cubicBezTo>
                      <a:pt x="45084" y="107748"/>
                      <a:pt x="34469" y="92267"/>
                      <a:pt x="20824" y="73088"/>
                    </a:cubicBezTo>
                    <a:cubicBezTo>
                      <a:pt x="15744" y="65956"/>
                      <a:pt x="9780" y="59325"/>
                      <a:pt x="5821" y="51453"/>
                    </a:cubicBezTo>
                    <a:cubicBezTo>
                      <a:pt x="1956" y="43462"/>
                      <a:pt x="119" y="34636"/>
                      <a:pt x="0" y="25738"/>
                    </a:cubicBezTo>
                    <a:cubicBezTo>
                      <a:pt x="0" y="16722"/>
                      <a:pt x="2028" y="7371"/>
                      <a:pt x="7443" y="0"/>
                    </a:cubicBezTo>
                    <a:lnTo>
                      <a:pt x="9184" y="429"/>
                    </a:lnTo>
                    <a:lnTo>
                      <a:pt x="9184" y="429"/>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71" name="Google Shape;1571;p49"/>
              <p:cNvSpPr/>
              <p:nvPr/>
            </p:nvSpPr>
            <p:spPr>
              <a:xfrm>
                <a:off x="7603110" y="1024164"/>
                <a:ext cx="132285" cy="127217"/>
              </a:xfrm>
              <a:custGeom>
                <a:rect b="b" l="l" r="r" t="t"/>
                <a:pathLst>
                  <a:path extrusionOk="0" h="127217" w="132285">
                    <a:moveTo>
                      <a:pt x="92652" y="51"/>
                    </a:moveTo>
                    <a:cubicBezTo>
                      <a:pt x="89146" y="-116"/>
                      <a:pt x="85401" y="123"/>
                      <a:pt x="81560" y="791"/>
                    </a:cubicBezTo>
                    <a:cubicBezTo>
                      <a:pt x="79795" y="1101"/>
                      <a:pt x="78102" y="1483"/>
                      <a:pt x="76480" y="1912"/>
                    </a:cubicBezTo>
                    <a:cubicBezTo>
                      <a:pt x="61285" y="7708"/>
                      <a:pt x="61857" y="31228"/>
                      <a:pt x="61857" y="31228"/>
                    </a:cubicBezTo>
                    <a:cubicBezTo>
                      <a:pt x="61857" y="31228"/>
                      <a:pt x="54391" y="8901"/>
                      <a:pt x="38123" y="8639"/>
                    </a:cubicBezTo>
                    <a:cubicBezTo>
                      <a:pt x="36453" y="8782"/>
                      <a:pt x="34712" y="8997"/>
                      <a:pt x="32970" y="9307"/>
                    </a:cubicBezTo>
                    <a:cubicBezTo>
                      <a:pt x="29130" y="9975"/>
                      <a:pt x="25528" y="11024"/>
                      <a:pt x="22283" y="12384"/>
                    </a:cubicBezTo>
                    <a:cubicBezTo>
                      <a:pt x="6492" y="19015"/>
                      <a:pt x="-5387" y="41653"/>
                      <a:pt x="2509" y="72042"/>
                    </a:cubicBezTo>
                    <a:cubicBezTo>
                      <a:pt x="16296" y="125213"/>
                      <a:pt x="41438" y="129101"/>
                      <a:pt x="55178" y="126692"/>
                    </a:cubicBezTo>
                    <a:cubicBezTo>
                      <a:pt x="60331" y="125785"/>
                      <a:pt x="63551" y="124044"/>
                      <a:pt x="64123" y="123638"/>
                    </a:cubicBezTo>
                    <a:cubicBezTo>
                      <a:pt x="66604" y="121516"/>
                      <a:pt x="69276" y="120204"/>
                      <a:pt x="72282" y="119679"/>
                    </a:cubicBezTo>
                    <a:cubicBezTo>
                      <a:pt x="73641" y="119440"/>
                      <a:pt x="80749" y="118200"/>
                      <a:pt x="82109" y="117961"/>
                    </a:cubicBezTo>
                    <a:cubicBezTo>
                      <a:pt x="85115" y="117436"/>
                      <a:pt x="88073" y="117747"/>
                      <a:pt x="91126" y="118892"/>
                    </a:cubicBezTo>
                    <a:cubicBezTo>
                      <a:pt x="91818" y="119082"/>
                      <a:pt x="95444" y="119631"/>
                      <a:pt x="100596" y="118725"/>
                    </a:cubicBezTo>
                    <a:cubicBezTo>
                      <a:pt x="100596" y="118725"/>
                      <a:pt x="100596" y="118725"/>
                      <a:pt x="100596" y="118725"/>
                    </a:cubicBezTo>
                    <a:cubicBezTo>
                      <a:pt x="114360" y="116315"/>
                      <a:pt x="136663" y="104102"/>
                      <a:pt x="131534" y="49429"/>
                    </a:cubicBezTo>
                    <a:cubicBezTo>
                      <a:pt x="128600" y="18156"/>
                      <a:pt x="109756" y="934"/>
                      <a:pt x="92628" y="51"/>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572" name="Google Shape;1572;p49"/>
              <p:cNvGrpSpPr/>
              <p:nvPr/>
            </p:nvGrpSpPr>
            <p:grpSpPr>
              <a:xfrm>
                <a:off x="7658097" y="1083325"/>
                <a:ext cx="29764" cy="24433"/>
                <a:chOff x="7658097" y="1083325"/>
                <a:chExt cx="29764" cy="24433"/>
              </a:xfrm>
            </p:grpSpPr>
            <p:sp>
              <p:nvSpPr>
                <p:cNvPr id="1573" name="Google Shape;1573;p49"/>
                <p:cNvSpPr/>
                <p:nvPr/>
              </p:nvSpPr>
              <p:spPr>
                <a:xfrm>
                  <a:off x="7680198" y="1083325"/>
                  <a:ext cx="7663" cy="20281"/>
                </a:xfrm>
                <a:custGeom>
                  <a:rect b="b" l="l" r="r" t="t"/>
                  <a:pathLst>
                    <a:path extrusionOk="0" h="20281" w="7663">
                      <a:moveTo>
                        <a:pt x="298" y="0"/>
                      </a:moveTo>
                      <a:cubicBezTo>
                        <a:pt x="298" y="0"/>
                        <a:pt x="-1849" y="21492"/>
                        <a:pt x="5379" y="20228"/>
                      </a:cubicBezTo>
                      <a:cubicBezTo>
                        <a:pt x="12630" y="18964"/>
                        <a:pt x="298" y="0"/>
                        <a:pt x="298" y="0"/>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74" name="Google Shape;1574;p49"/>
                <p:cNvSpPr/>
                <p:nvPr/>
              </p:nvSpPr>
              <p:spPr>
                <a:xfrm>
                  <a:off x="7658097" y="1086951"/>
                  <a:ext cx="6609" cy="20807"/>
                </a:xfrm>
                <a:custGeom>
                  <a:rect b="b" l="l" r="r" t="t"/>
                  <a:pathLst>
                    <a:path extrusionOk="0" h="20807" w="6609">
                      <a:moveTo>
                        <a:pt x="1765" y="0"/>
                      </a:moveTo>
                      <a:cubicBezTo>
                        <a:pt x="1765" y="0"/>
                        <a:pt x="11092" y="19465"/>
                        <a:pt x="3864" y="20753"/>
                      </a:cubicBezTo>
                      <a:cubicBezTo>
                        <a:pt x="-3364" y="22041"/>
                        <a:pt x="1765" y="0"/>
                        <a:pt x="1765" y="0"/>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1575" name="Google Shape;1575;p49"/>
              <p:cNvSpPr/>
              <p:nvPr/>
            </p:nvSpPr>
            <p:spPr>
              <a:xfrm>
                <a:off x="7655902" y="979012"/>
                <a:ext cx="27885" cy="76404"/>
              </a:xfrm>
              <a:custGeom>
                <a:rect b="b" l="l" r="r" t="t"/>
                <a:pathLst>
                  <a:path extrusionOk="0" h="76404" w="27885">
                    <a:moveTo>
                      <a:pt x="9065" y="76404"/>
                    </a:moveTo>
                    <a:cubicBezTo>
                      <a:pt x="9065" y="76404"/>
                      <a:pt x="-2242" y="14885"/>
                      <a:pt x="27885" y="8564"/>
                    </a:cubicBezTo>
                    <a:lnTo>
                      <a:pt x="14026" y="0"/>
                    </a:lnTo>
                    <a:cubicBezTo>
                      <a:pt x="14026" y="0"/>
                      <a:pt x="-13906" y="11068"/>
                      <a:pt x="9065" y="76404"/>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76" name="Google Shape;1576;p49"/>
              <p:cNvSpPr/>
              <p:nvPr/>
            </p:nvSpPr>
            <p:spPr>
              <a:xfrm>
                <a:off x="7693520" y="1029727"/>
                <a:ext cx="35566" cy="45153"/>
              </a:xfrm>
              <a:custGeom>
                <a:rect b="b" l="l" r="r" t="t"/>
                <a:pathLst>
                  <a:path extrusionOk="0" h="45153" w="35566">
                    <a:moveTo>
                      <a:pt x="35399" y="45154"/>
                    </a:moveTo>
                    <a:cubicBezTo>
                      <a:pt x="34231" y="40097"/>
                      <a:pt x="33133" y="35135"/>
                      <a:pt x="31654" y="30174"/>
                    </a:cubicBezTo>
                    <a:cubicBezTo>
                      <a:pt x="30676" y="26548"/>
                      <a:pt x="29388" y="22636"/>
                      <a:pt x="27336" y="19463"/>
                    </a:cubicBezTo>
                    <a:cubicBezTo>
                      <a:pt x="26812" y="18485"/>
                      <a:pt x="25762" y="17221"/>
                      <a:pt x="25094" y="16314"/>
                    </a:cubicBezTo>
                    <a:cubicBezTo>
                      <a:pt x="18749" y="8347"/>
                      <a:pt x="10257" y="2002"/>
                      <a:pt x="0" y="213"/>
                    </a:cubicBezTo>
                    <a:lnTo>
                      <a:pt x="0" y="22"/>
                    </a:lnTo>
                    <a:cubicBezTo>
                      <a:pt x="5248" y="-216"/>
                      <a:pt x="10591" y="1477"/>
                      <a:pt x="15076" y="4316"/>
                    </a:cubicBezTo>
                    <a:cubicBezTo>
                      <a:pt x="17222" y="5795"/>
                      <a:pt x="19370" y="7536"/>
                      <a:pt x="21135" y="9445"/>
                    </a:cubicBezTo>
                    <a:cubicBezTo>
                      <a:pt x="24832" y="13237"/>
                      <a:pt x="27265" y="17960"/>
                      <a:pt x="29698" y="22588"/>
                    </a:cubicBezTo>
                    <a:cubicBezTo>
                      <a:pt x="30247" y="23757"/>
                      <a:pt x="30891" y="24902"/>
                      <a:pt x="31487" y="26071"/>
                    </a:cubicBezTo>
                    <a:lnTo>
                      <a:pt x="33062" y="29673"/>
                    </a:lnTo>
                    <a:cubicBezTo>
                      <a:pt x="33944" y="32106"/>
                      <a:pt x="34612" y="34730"/>
                      <a:pt x="34994" y="37282"/>
                    </a:cubicBezTo>
                    <a:cubicBezTo>
                      <a:pt x="35471" y="39858"/>
                      <a:pt x="35567" y="42482"/>
                      <a:pt x="35567" y="45082"/>
                    </a:cubicBezTo>
                    <a:lnTo>
                      <a:pt x="35399" y="45082"/>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nvGrpSpPr>
          <p:cNvPr id="1577" name="Google Shape;1577;p49"/>
          <p:cNvGrpSpPr/>
          <p:nvPr/>
        </p:nvGrpSpPr>
        <p:grpSpPr>
          <a:xfrm flipH="1" rot="306717">
            <a:off x="6863781" y="3158849"/>
            <a:ext cx="1204340" cy="1492092"/>
            <a:chOff x="7786336" y="1422122"/>
            <a:chExt cx="385311" cy="477388"/>
          </a:xfrm>
        </p:grpSpPr>
        <p:sp>
          <p:nvSpPr>
            <p:cNvPr id="1578" name="Google Shape;1578;p49"/>
            <p:cNvSpPr/>
            <p:nvPr/>
          </p:nvSpPr>
          <p:spPr>
            <a:xfrm>
              <a:off x="7786336" y="1422122"/>
              <a:ext cx="385311" cy="477388"/>
            </a:xfrm>
            <a:custGeom>
              <a:rect b="b" l="l" r="r" t="t"/>
              <a:pathLst>
                <a:path extrusionOk="0" h="477388" w="385311">
                  <a:moveTo>
                    <a:pt x="227757" y="246530"/>
                  </a:moveTo>
                  <a:cubicBezTo>
                    <a:pt x="227757" y="245481"/>
                    <a:pt x="227757" y="244407"/>
                    <a:pt x="227781" y="243358"/>
                  </a:cubicBezTo>
                  <a:cubicBezTo>
                    <a:pt x="229928" y="239923"/>
                    <a:pt x="232480" y="237012"/>
                    <a:pt x="235199" y="234937"/>
                  </a:cubicBezTo>
                  <a:cubicBezTo>
                    <a:pt x="235628" y="234603"/>
                    <a:pt x="236034" y="234269"/>
                    <a:pt x="236440" y="233935"/>
                  </a:cubicBezTo>
                  <a:cubicBezTo>
                    <a:pt x="236893" y="233721"/>
                    <a:pt x="237346" y="233482"/>
                    <a:pt x="237776" y="233244"/>
                  </a:cubicBezTo>
                  <a:cubicBezTo>
                    <a:pt x="238085" y="233077"/>
                    <a:pt x="238372" y="232910"/>
                    <a:pt x="238682" y="232767"/>
                  </a:cubicBezTo>
                  <a:cubicBezTo>
                    <a:pt x="238921" y="232647"/>
                    <a:pt x="239183" y="232504"/>
                    <a:pt x="239421" y="232385"/>
                  </a:cubicBezTo>
                  <a:cubicBezTo>
                    <a:pt x="239779" y="232266"/>
                    <a:pt x="240113" y="232146"/>
                    <a:pt x="240447" y="232003"/>
                  </a:cubicBezTo>
                  <a:lnTo>
                    <a:pt x="240901" y="231812"/>
                  </a:lnTo>
                  <a:cubicBezTo>
                    <a:pt x="249559" y="228473"/>
                    <a:pt x="256716" y="222247"/>
                    <a:pt x="261797" y="214137"/>
                  </a:cubicBezTo>
                  <a:cubicBezTo>
                    <a:pt x="268333" y="220339"/>
                    <a:pt x="276991" y="223869"/>
                    <a:pt x="286318" y="223869"/>
                  </a:cubicBezTo>
                  <a:cubicBezTo>
                    <a:pt x="298985" y="223869"/>
                    <a:pt x="310435" y="217405"/>
                    <a:pt x="316947" y="206551"/>
                  </a:cubicBezTo>
                  <a:cubicBezTo>
                    <a:pt x="321717" y="198608"/>
                    <a:pt x="327395" y="192119"/>
                    <a:pt x="333812" y="187229"/>
                  </a:cubicBezTo>
                  <a:cubicBezTo>
                    <a:pt x="334813" y="186466"/>
                    <a:pt x="335744" y="185631"/>
                    <a:pt x="336602" y="184749"/>
                  </a:cubicBezTo>
                  <a:cubicBezTo>
                    <a:pt x="337747" y="184319"/>
                    <a:pt x="338868" y="183818"/>
                    <a:pt x="339965" y="183198"/>
                  </a:cubicBezTo>
                  <a:cubicBezTo>
                    <a:pt x="340610" y="182840"/>
                    <a:pt x="341278" y="182459"/>
                    <a:pt x="341969" y="182125"/>
                  </a:cubicBezTo>
                  <a:cubicBezTo>
                    <a:pt x="342637" y="181791"/>
                    <a:pt x="343258" y="181433"/>
                    <a:pt x="343878" y="181051"/>
                  </a:cubicBezTo>
                  <a:cubicBezTo>
                    <a:pt x="344570" y="180860"/>
                    <a:pt x="345262" y="180622"/>
                    <a:pt x="345953" y="180336"/>
                  </a:cubicBezTo>
                  <a:cubicBezTo>
                    <a:pt x="346263" y="180216"/>
                    <a:pt x="346573" y="180097"/>
                    <a:pt x="346955" y="179930"/>
                  </a:cubicBezTo>
                  <a:cubicBezTo>
                    <a:pt x="369736" y="171223"/>
                    <a:pt x="385121" y="145414"/>
                    <a:pt x="385312" y="115620"/>
                  </a:cubicBezTo>
                  <a:cubicBezTo>
                    <a:pt x="385312" y="111899"/>
                    <a:pt x="384477" y="108225"/>
                    <a:pt x="382855" y="104909"/>
                  </a:cubicBezTo>
                  <a:cubicBezTo>
                    <a:pt x="383618" y="101308"/>
                    <a:pt x="383547" y="97515"/>
                    <a:pt x="382545" y="93770"/>
                  </a:cubicBezTo>
                  <a:cubicBezTo>
                    <a:pt x="376963" y="73088"/>
                    <a:pt x="363701" y="57416"/>
                    <a:pt x="345166" y="49592"/>
                  </a:cubicBezTo>
                  <a:cubicBezTo>
                    <a:pt x="337055" y="46181"/>
                    <a:pt x="328969" y="44440"/>
                    <a:pt x="321073" y="44440"/>
                  </a:cubicBezTo>
                  <a:cubicBezTo>
                    <a:pt x="313178" y="44440"/>
                    <a:pt x="306809" y="45967"/>
                    <a:pt x="300798" y="48519"/>
                  </a:cubicBezTo>
                  <a:cubicBezTo>
                    <a:pt x="292353" y="27265"/>
                    <a:pt x="278971" y="12142"/>
                    <a:pt x="261367" y="4294"/>
                  </a:cubicBezTo>
                  <a:cubicBezTo>
                    <a:pt x="260985" y="4127"/>
                    <a:pt x="260604" y="3960"/>
                    <a:pt x="260198" y="3817"/>
                  </a:cubicBezTo>
                  <a:cubicBezTo>
                    <a:pt x="253591" y="1288"/>
                    <a:pt x="246721" y="0"/>
                    <a:pt x="239732" y="0"/>
                  </a:cubicBezTo>
                  <a:cubicBezTo>
                    <a:pt x="212157" y="0"/>
                    <a:pt x="190593" y="19298"/>
                    <a:pt x="179477" y="37498"/>
                  </a:cubicBezTo>
                  <a:cubicBezTo>
                    <a:pt x="169601" y="31702"/>
                    <a:pt x="159487" y="28744"/>
                    <a:pt x="149325" y="28744"/>
                  </a:cubicBezTo>
                  <a:cubicBezTo>
                    <a:pt x="122657" y="28744"/>
                    <a:pt x="103669" y="47827"/>
                    <a:pt x="93459" y="71395"/>
                  </a:cubicBezTo>
                  <a:cubicBezTo>
                    <a:pt x="88474" y="69606"/>
                    <a:pt x="82963" y="68556"/>
                    <a:pt x="76929" y="68556"/>
                  </a:cubicBezTo>
                  <a:cubicBezTo>
                    <a:pt x="69558" y="68556"/>
                    <a:pt x="61996" y="70178"/>
                    <a:pt x="54458" y="73351"/>
                  </a:cubicBezTo>
                  <a:cubicBezTo>
                    <a:pt x="37212" y="80626"/>
                    <a:pt x="24856" y="95225"/>
                    <a:pt x="19656" y="114427"/>
                  </a:cubicBezTo>
                  <a:cubicBezTo>
                    <a:pt x="18725" y="117862"/>
                    <a:pt x="18606" y="121345"/>
                    <a:pt x="19178" y="124684"/>
                  </a:cubicBezTo>
                  <a:cubicBezTo>
                    <a:pt x="17795" y="127785"/>
                    <a:pt x="17079" y="131149"/>
                    <a:pt x="17103" y="134584"/>
                  </a:cubicBezTo>
                  <a:cubicBezTo>
                    <a:pt x="17270" y="162159"/>
                    <a:pt x="31654" y="186108"/>
                    <a:pt x="52932" y="194290"/>
                  </a:cubicBezTo>
                  <a:lnTo>
                    <a:pt x="53766" y="194648"/>
                  </a:lnTo>
                  <a:cubicBezTo>
                    <a:pt x="54363" y="194887"/>
                    <a:pt x="54959" y="195077"/>
                    <a:pt x="55555" y="195268"/>
                  </a:cubicBezTo>
                  <a:cubicBezTo>
                    <a:pt x="56080" y="195578"/>
                    <a:pt x="56605" y="195864"/>
                    <a:pt x="57154" y="196151"/>
                  </a:cubicBezTo>
                  <a:cubicBezTo>
                    <a:pt x="57726" y="196437"/>
                    <a:pt x="58299" y="196747"/>
                    <a:pt x="58847" y="197057"/>
                  </a:cubicBezTo>
                  <a:cubicBezTo>
                    <a:pt x="59754" y="197558"/>
                    <a:pt x="60684" y="198011"/>
                    <a:pt x="61638" y="198393"/>
                  </a:cubicBezTo>
                  <a:cubicBezTo>
                    <a:pt x="62378" y="199109"/>
                    <a:pt x="63165" y="199800"/>
                    <a:pt x="64000" y="200445"/>
                  </a:cubicBezTo>
                  <a:cubicBezTo>
                    <a:pt x="69462" y="204595"/>
                    <a:pt x="74305" y="210153"/>
                    <a:pt x="78384" y="216927"/>
                  </a:cubicBezTo>
                  <a:cubicBezTo>
                    <a:pt x="84658" y="227376"/>
                    <a:pt x="95702" y="233625"/>
                    <a:pt x="107915" y="233625"/>
                  </a:cubicBezTo>
                  <a:cubicBezTo>
                    <a:pt x="109036" y="233625"/>
                    <a:pt x="110157" y="233554"/>
                    <a:pt x="111254" y="233458"/>
                  </a:cubicBezTo>
                  <a:cubicBezTo>
                    <a:pt x="111207" y="238372"/>
                    <a:pt x="111183" y="243358"/>
                    <a:pt x="111207" y="248343"/>
                  </a:cubicBezTo>
                  <a:lnTo>
                    <a:pt x="62091" y="248343"/>
                  </a:lnTo>
                  <a:cubicBezTo>
                    <a:pt x="55078" y="248343"/>
                    <a:pt x="48423" y="251420"/>
                    <a:pt x="43891" y="256764"/>
                  </a:cubicBezTo>
                  <a:cubicBezTo>
                    <a:pt x="39359" y="262107"/>
                    <a:pt x="37403" y="269168"/>
                    <a:pt x="38548" y="276085"/>
                  </a:cubicBezTo>
                  <a:lnTo>
                    <a:pt x="44749" y="313536"/>
                  </a:lnTo>
                  <a:cubicBezTo>
                    <a:pt x="28648" y="332190"/>
                    <a:pt x="0" y="376224"/>
                    <a:pt x="0" y="453534"/>
                  </a:cubicBezTo>
                  <a:cubicBezTo>
                    <a:pt x="0" y="466702"/>
                    <a:pt x="10687" y="477388"/>
                    <a:pt x="23854" y="477388"/>
                  </a:cubicBezTo>
                  <a:lnTo>
                    <a:pt x="329923" y="477388"/>
                  </a:lnTo>
                  <a:cubicBezTo>
                    <a:pt x="343090" y="477388"/>
                    <a:pt x="353777" y="466702"/>
                    <a:pt x="353777" y="453534"/>
                  </a:cubicBezTo>
                  <a:cubicBezTo>
                    <a:pt x="353777" y="376224"/>
                    <a:pt x="325152" y="332190"/>
                    <a:pt x="309027" y="313536"/>
                  </a:cubicBezTo>
                  <a:lnTo>
                    <a:pt x="315229" y="276085"/>
                  </a:lnTo>
                  <a:cubicBezTo>
                    <a:pt x="316374" y="269168"/>
                    <a:pt x="314418" y="262107"/>
                    <a:pt x="309886" y="256764"/>
                  </a:cubicBezTo>
                  <a:cubicBezTo>
                    <a:pt x="305353" y="251420"/>
                    <a:pt x="298699" y="248343"/>
                    <a:pt x="291685" y="248343"/>
                  </a:cubicBezTo>
                  <a:lnTo>
                    <a:pt x="227709" y="248343"/>
                  </a:lnTo>
                  <a:cubicBezTo>
                    <a:pt x="227709" y="247890"/>
                    <a:pt x="227709" y="247437"/>
                    <a:pt x="227733" y="246983"/>
                  </a:cubicBezTo>
                  <a:cubicBezTo>
                    <a:pt x="227733" y="246864"/>
                    <a:pt x="227733" y="246721"/>
                    <a:pt x="227733" y="246578"/>
                  </a:cubicBezTo>
                  <a:close/>
                </a:path>
              </a:pathLst>
            </a:custGeom>
            <a:solidFill>
              <a:schemeClr val="accent6"/>
            </a:solidFill>
            <a:ln>
              <a:noFill/>
            </a:ln>
            <a:effectLst>
              <a:outerShdw rotWithShape="0" algn="bl" dir="5100000" dist="47625">
                <a:schemeClr val="dk1">
                  <a:alpha val="15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579" name="Google Shape;1579;p49"/>
            <p:cNvGrpSpPr/>
            <p:nvPr/>
          </p:nvGrpSpPr>
          <p:grpSpPr>
            <a:xfrm>
              <a:off x="7809776" y="1445914"/>
              <a:ext cx="337612" cy="429672"/>
              <a:chOff x="7809776" y="1445914"/>
              <a:chExt cx="337612" cy="429672"/>
            </a:xfrm>
          </p:grpSpPr>
          <p:grpSp>
            <p:nvGrpSpPr>
              <p:cNvPr id="1580" name="Google Shape;1580;p49"/>
              <p:cNvGrpSpPr/>
              <p:nvPr/>
            </p:nvGrpSpPr>
            <p:grpSpPr>
              <a:xfrm>
                <a:off x="7826864" y="1445914"/>
                <a:ext cx="320524" cy="265580"/>
                <a:chOff x="7826864" y="1445914"/>
                <a:chExt cx="320524" cy="265580"/>
              </a:xfrm>
            </p:grpSpPr>
            <p:grpSp>
              <p:nvGrpSpPr>
                <p:cNvPr id="1581" name="Google Shape;1581;p49"/>
                <p:cNvGrpSpPr/>
                <p:nvPr/>
              </p:nvGrpSpPr>
              <p:grpSpPr>
                <a:xfrm>
                  <a:off x="7964534" y="1445914"/>
                  <a:ext cx="182854" cy="265580"/>
                  <a:chOff x="7964534" y="1445914"/>
                  <a:chExt cx="182854" cy="265580"/>
                </a:xfrm>
              </p:grpSpPr>
              <p:sp>
                <p:nvSpPr>
                  <p:cNvPr id="1582" name="Google Shape;1582;p49"/>
                  <p:cNvSpPr/>
                  <p:nvPr/>
                </p:nvSpPr>
                <p:spPr>
                  <a:xfrm>
                    <a:off x="7964534" y="1445914"/>
                    <a:ext cx="107858" cy="265580"/>
                  </a:xfrm>
                  <a:custGeom>
                    <a:rect b="b" l="l" r="r" t="t"/>
                    <a:pathLst>
                      <a:path extrusionOk="0" h="265580" w="107858">
                        <a:moveTo>
                          <a:pt x="969" y="265580"/>
                        </a:moveTo>
                        <a:cubicBezTo>
                          <a:pt x="-224" y="221808"/>
                          <a:pt x="-272" y="176295"/>
                          <a:pt x="587" y="132476"/>
                        </a:cubicBezTo>
                        <a:cubicBezTo>
                          <a:pt x="873" y="96575"/>
                          <a:pt x="1922" y="58027"/>
                          <a:pt x="21029" y="26421"/>
                        </a:cubicBezTo>
                        <a:cubicBezTo>
                          <a:pt x="31478" y="9055"/>
                          <a:pt x="52207" y="-5782"/>
                          <a:pt x="73055" y="2233"/>
                        </a:cubicBezTo>
                        <a:cubicBezTo>
                          <a:pt x="92305" y="10821"/>
                          <a:pt x="101442" y="32504"/>
                          <a:pt x="105449" y="51945"/>
                        </a:cubicBezTo>
                        <a:cubicBezTo>
                          <a:pt x="107047" y="59888"/>
                          <a:pt x="107858" y="67975"/>
                          <a:pt x="107858" y="76061"/>
                        </a:cubicBezTo>
                        <a:lnTo>
                          <a:pt x="107595" y="76061"/>
                        </a:lnTo>
                        <a:cubicBezTo>
                          <a:pt x="106689" y="60103"/>
                          <a:pt x="103207" y="44001"/>
                          <a:pt x="96145" y="29665"/>
                        </a:cubicBezTo>
                        <a:cubicBezTo>
                          <a:pt x="84028" y="5740"/>
                          <a:pt x="63275" y="-6330"/>
                          <a:pt x="39039" y="10367"/>
                        </a:cubicBezTo>
                        <a:cubicBezTo>
                          <a:pt x="26063" y="19694"/>
                          <a:pt x="18024" y="34388"/>
                          <a:pt x="12586" y="49178"/>
                        </a:cubicBezTo>
                        <a:cubicBezTo>
                          <a:pt x="4427" y="71910"/>
                          <a:pt x="1613" y="96289"/>
                          <a:pt x="1541" y="120358"/>
                        </a:cubicBezTo>
                        <a:cubicBezTo>
                          <a:pt x="1541" y="126369"/>
                          <a:pt x="1660" y="138534"/>
                          <a:pt x="1780" y="144546"/>
                        </a:cubicBezTo>
                        <a:cubicBezTo>
                          <a:pt x="2233" y="167064"/>
                          <a:pt x="2281" y="194615"/>
                          <a:pt x="2066" y="217157"/>
                        </a:cubicBezTo>
                        <a:cubicBezTo>
                          <a:pt x="1660" y="233139"/>
                          <a:pt x="2161" y="250075"/>
                          <a:pt x="969" y="265556"/>
                        </a:cubicBezTo>
                        <a:lnTo>
                          <a:pt x="969" y="265556"/>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583" name="Google Shape;1583;p49"/>
                  <p:cNvGrpSpPr/>
                  <p:nvPr/>
                </p:nvGrpSpPr>
                <p:grpSpPr>
                  <a:xfrm>
                    <a:off x="7997160" y="1490402"/>
                    <a:ext cx="150228" cy="131681"/>
                    <a:chOff x="7997160" y="1490402"/>
                    <a:chExt cx="150228" cy="131681"/>
                  </a:xfrm>
                </p:grpSpPr>
                <p:sp>
                  <p:nvSpPr>
                    <p:cNvPr id="1584" name="Google Shape;1584;p49"/>
                    <p:cNvSpPr/>
                    <p:nvPr/>
                  </p:nvSpPr>
                  <p:spPr>
                    <a:xfrm>
                      <a:off x="7997160" y="1490402"/>
                      <a:ext cx="150228" cy="131681"/>
                    </a:xfrm>
                    <a:custGeom>
                      <a:rect b="b" l="l" r="r" t="t"/>
                      <a:pathLst>
                        <a:path extrusionOk="0" h="131681" w="150228">
                          <a:moveTo>
                            <a:pt x="133912" y="24464"/>
                          </a:moveTo>
                          <a:cubicBezTo>
                            <a:pt x="137157" y="21864"/>
                            <a:pt x="143049" y="26349"/>
                            <a:pt x="148272" y="31692"/>
                          </a:cubicBezTo>
                          <a:cubicBezTo>
                            <a:pt x="144957" y="19455"/>
                            <a:pt x="137372" y="8649"/>
                            <a:pt x="124657" y="3282"/>
                          </a:cubicBezTo>
                          <a:cubicBezTo>
                            <a:pt x="88256" y="-12080"/>
                            <a:pt x="75113" y="31597"/>
                            <a:pt x="75113" y="31597"/>
                          </a:cubicBezTo>
                          <a:cubicBezTo>
                            <a:pt x="75113" y="31597"/>
                            <a:pt x="61969" y="-12104"/>
                            <a:pt x="25568" y="3282"/>
                          </a:cubicBezTo>
                          <a:cubicBezTo>
                            <a:pt x="24208" y="3855"/>
                            <a:pt x="22945" y="4499"/>
                            <a:pt x="21704" y="5167"/>
                          </a:cubicBezTo>
                          <a:cubicBezTo>
                            <a:pt x="24686" y="7457"/>
                            <a:pt x="26451" y="9866"/>
                            <a:pt x="25592" y="12180"/>
                          </a:cubicBezTo>
                          <a:cubicBezTo>
                            <a:pt x="24280" y="15639"/>
                            <a:pt x="18770" y="14446"/>
                            <a:pt x="12878" y="11917"/>
                          </a:cubicBezTo>
                          <a:cubicBezTo>
                            <a:pt x="1261" y="23820"/>
                            <a:pt x="-2031" y="42427"/>
                            <a:pt x="1142" y="58623"/>
                          </a:cubicBezTo>
                          <a:cubicBezTo>
                            <a:pt x="9419" y="55546"/>
                            <a:pt x="19796" y="52779"/>
                            <a:pt x="21799" y="57431"/>
                          </a:cubicBezTo>
                          <a:lnTo>
                            <a:pt x="3288" y="66519"/>
                          </a:lnTo>
                          <a:cubicBezTo>
                            <a:pt x="4362" y="69572"/>
                            <a:pt x="5698" y="72459"/>
                            <a:pt x="7248" y="75130"/>
                          </a:cubicBezTo>
                          <a:cubicBezTo>
                            <a:pt x="10444" y="72864"/>
                            <a:pt x="13403" y="71791"/>
                            <a:pt x="15406" y="73389"/>
                          </a:cubicBezTo>
                          <a:lnTo>
                            <a:pt x="10636" y="80020"/>
                          </a:lnTo>
                          <a:cubicBezTo>
                            <a:pt x="14070" y="84266"/>
                            <a:pt x="18269" y="87558"/>
                            <a:pt x="23159" y="89395"/>
                          </a:cubicBezTo>
                          <a:cubicBezTo>
                            <a:pt x="43817" y="97171"/>
                            <a:pt x="57031" y="112748"/>
                            <a:pt x="64951" y="125939"/>
                          </a:cubicBezTo>
                          <a:cubicBezTo>
                            <a:pt x="69555" y="133596"/>
                            <a:pt x="80719" y="133596"/>
                            <a:pt x="85322" y="125939"/>
                          </a:cubicBezTo>
                          <a:cubicBezTo>
                            <a:pt x="90498" y="117328"/>
                            <a:pt x="97941" y="107715"/>
                            <a:pt x="108198" y="99914"/>
                          </a:cubicBezTo>
                          <a:cubicBezTo>
                            <a:pt x="105026" y="94022"/>
                            <a:pt x="103069" y="88202"/>
                            <a:pt x="106123" y="86008"/>
                          </a:cubicBezTo>
                          <a:cubicBezTo>
                            <a:pt x="109296" y="83718"/>
                            <a:pt x="113470" y="88321"/>
                            <a:pt x="117120" y="94070"/>
                          </a:cubicBezTo>
                          <a:cubicBezTo>
                            <a:pt x="118098" y="93522"/>
                            <a:pt x="119099" y="92973"/>
                            <a:pt x="120125" y="92472"/>
                          </a:cubicBezTo>
                          <a:cubicBezTo>
                            <a:pt x="118789" y="89538"/>
                            <a:pt x="118241" y="86890"/>
                            <a:pt x="119791" y="85745"/>
                          </a:cubicBezTo>
                          <a:cubicBezTo>
                            <a:pt x="121580" y="84457"/>
                            <a:pt x="123918" y="86723"/>
                            <a:pt x="126017" y="89848"/>
                          </a:cubicBezTo>
                          <a:cubicBezTo>
                            <a:pt x="126375" y="89705"/>
                            <a:pt x="126732" y="89538"/>
                            <a:pt x="127090" y="89395"/>
                          </a:cubicBezTo>
                          <a:cubicBezTo>
                            <a:pt x="141594" y="83932"/>
                            <a:pt x="150109" y="65756"/>
                            <a:pt x="150229" y="47173"/>
                          </a:cubicBezTo>
                          <a:lnTo>
                            <a:pt x="133912" y="24464"/>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85" name="Google Shape;1585;p49"/>
                    <p:cNvSpPr/>
                    <p:nvPr/>
                  </p:nvSpPr>
                  <p:spPr>
                    <a:xfrm>
                      <a:off x="8079052" y="1531162"/>
                      <a:ext cx="12398" cy="13453"/>
                    </a:xfrm>
                    <a:custGeom>
                      <a:rect b="b" l="l" r="r" t="t"/>
                      <a:pathLst>
                        <a:path extrusionOk="0" h="13453" w="12398">
                          <a:moveTo>
                            <a:pt x="2189" y="1571"/>
                          </a:moveTo>
                          <a:cubicBezTo>
                            <a:pt x="8177" y="-3152"/>
                            <a:pt x="13329" y="3718"/>
                            <a:pt x="12256" y="9705"/>
                          </a:cubicBezTo>
                          <a:cubicBezTo>
                            <a:pt x="11731" y="12425"/>
                            <a:pt x="8678" y="14071"/>
                            <a:pt x="6054" y="13236"/>
                          </a:cubicBezTo>
                          <a:cubicBezTo>
                            <a:pt x="997" y="12067"/>
                            <a:pt x="-2462" y="5125"/>
                            <a:pt x="2189" y="1547"/>
                          </a:cubicBezTo>
                          <a:lnTo>
                            <a:pt x="2189" y="1547"/>
                          </a:lnTo>
                          <a:close/>
                          <a:moveTo>
                            <a:pt x="2356" y="1762"/>
                          </a:moveTo>
                          <a:cubicBezTo>
                            <a:pt x="-5" y="3837"/>
                            <a:pt x="2213" y="6914"/>
                            <a:pt x="3811" y="8727"/>
                          </a:cubicBezTo>
                          <a:cubicBezTo>
                            <a:pt x="5576" y="10970"/>
                            <a:pt x="9846" y="12830"/>
                            <a:pt x="11444" y="9491"/>
                          </a:cubicBezTo>
                          <a:cubicBezTo>
                            <a:pt x="12232" y="7439"/>
                            <a:pt x="10681" y="5340"/>
                            <a:pt x="9250" y="4076"/>
                          </a:cubicBezTo>
                          <a:cubicBezTo>
                            <a:pt x="7437" y="2382"/>
                            <a:pt x="4861" y="-266"/>
                            <a:pt x="2380" y="1786"/>
                          </a:cubicBezTo>
                          <a:lnTo>
                            <a:pt x="2380" y="1786"/>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86" name="Google Shape;1586;p49"/>
                    <p:cNvSpPr/>
                    <p:nvPr/>
                  </p:nvSpPr>
                  <p:spPr>
                    <a:xfrm>
                      <a:off x="8047905" y="1549227"/>
                      <a:ext cx="18096" cy="25058"/>
                    </a:xfrm>
                    <a:custGeom>
                      <a:rect b="b" l="l" r="r" t="t"/>
                      <a:pathLst>
                        <a:path extrusionOk="0" h="25058" w="18096">
                          <a:moveTo>
                            <a:pt x="13967" y="776"/>
                          </a:moveTo>
                          <a:cubicBezTo>
                            <a:pt x="9936" y="-965"/>
                            <a:pt x="6954" y="3233"/>
                            <a:pt x="5189" y="6263"/>
                          </a:cubicBezTo>
                          <a:cubicBezTo>
                            <a:pt x="3281" y="9554"/>
                            <a:pt x="1277" y="13037"/>
                            <a:pt x="872" y="16901"/>
                          </a:cubicBezTo>
                          <a:cubicBezTo>
                            <a:pt x="251" y="23461"/>
                            <a:pt x="5404" y="25417"/>
                            <a:pt x="9770" y="20742"/>
                          </a:cubicBezTo>
                          <a:cubicBezTo>
                            <a:pt x="13204" y="17259"/>
                            <a:pt x="20384" y="3830"/>
                            <a:pt x="13967" y="752"/>
                          </a:cubicBezTo>
                          <a:lnTo>
                            <a:pt x="13967" y="752"/>
                          </a:lnTo>
                          <a:close/>
                          <a:moveTo>
                            <a:pt x="14063" y="538"/>
                          </a:moveTo>
                          <a:cubicBezTo>
                            <a:pt x="21887" y="4855"/>
                            <a:pt x="16854" y="17975"/>
                            <a:pt x="11391" y="22483"/>
                          </a:cubicBezTo>
                          <a:cubicBezTo>
                            <a:pt x="5642" y="27683"/>
                            <a:pt x="-535" y="24606"/>
                            <a:pt x="37" y="16854"/>
                          </a:cubicBezTo>
                          <a:cubicBezTo>
                            <a:pt x="132" y="11415"/>
                            <a:pt x="1611" y="5452"/>
                            <a:pt x="6191" y="1969"/>
                          </a:cubicBezTo>
                          <a:cubicBezTo>
                            <a:pt x="8386" y="275"/>
                            <a:pt x="11463" y="-655"/>
                            <a:pt x="14039" y="538"/>
                          </a:cubicBezTo>
                          <a:lnTo>
                            <a:pt x="14039" y="538"/>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87" name="Google Shape;1587;p49"/>
                    <p:cNvSpPr/>
                    <p:nvPr/>
                  </p:nvSpPr>
                  <p:spPr>
                    <a:xfrm>
                      <a:off x="8056301" y="1579151"/>
                      <a:ext cx="9054" cy="12110"/>
                    </a:xfrm>
                    <a:custGeom>
                      <a:rect b="b" l="l" r="r" t="t"/>
                      <a:pathLst>
                        <a:path extrusionOk="0" h="12110" w="9054">
                          <a:moveTo>
                            <a:pt x="6621" y="574"/>
                          </a:moveTo>
                          <a:cubicBezTo>
                            <a:pt x="4044" y="-285"/>
                            <a:pt x="3496" y="3269"/>
                            <a:pt x="2303" y="4796"/>
                          </a:cubicBezTo>
                          <a:cubicBezTo>
                            <a:pt x="1420" y="6132"/>
                            <a:pt x="347" y="7945"/>
                            <a:pt x="1063" y="9591"/>
                          </a:cubicBezTo>
                          <a:cubicBezTo>
                            <a:pt x="1254" y="10091"/>
                            <a:pt x="1683" y="10425"/>
                            <a:pt x="2088" y="10449"/>
                          </a:cubicBezTo>
                          <a:cubicBezTo>
                            <a:pt x="3711" y="10521"/>
                            <a:pt x="5070" y="8398"/>
                            <a:pt x="5977" y="6513"/>
                          </a:cubicBezTo>
                          <a:cubicBezTo>
                            <a:pt x="6597" y="4820"/>
                            <a:pt x="8911" y="1886"/>
                            <a:pt x="6645" y="574"/>
                          </a:cubicBezTo>
                          <a:lnTo>
                            <a:pt x="6645" y="574"/>
                          </a:lnTo>
                          <a:close/>
                          <a:moveTo>
                            <a:pt x="6716" y="335"/>
                          </a:moveTo>
                          <a:cubicBezTo>
                            <a:pt x="10700" y="2554"/>
                            <a:pt x="9030" y="8589"/>
                            <a:pt x="5905" y="10950"/>
                          </a:cubicBezTo>
                          <a:cubicBezTo>
                            <a:pt x="4116" y="12668"/>
                            <a:pt x="824" y="12620"/>
                            <a:pt x="228" y="9853"/>
                          </a:cubicBezTo>
                          <a:cubicBezTo>
                            <a:pt x="-82" y="7873"/>
                            <a:pt x="-106" y="5917"/>
                            <a:pt x="347" y="3937"/>
                          </a:cubicBezTo>
                          <a:cubicBezTo>
                            <a:pt x="919" y="1361"/>
                            <a:pt x="4212" y="-834"/>
                            <a:pt x="6716" y="311"/>
                          </a:cubicBezTo>
                          <a:lnTo>
                            <a:pt x="6716" y="311"/>
                          </a:lnTo>
                          <a:close/>
                        </a:path>
                      </a:pathLst>
                    </a:custGeom>
                    <a:solidFill>
                      <a:srgbClr val="1C1B1B"/>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nvGrpSpPr>
                <p:cNvPr id="1588" name="Google Shape;1588;p49"/>
                <p:cNvGrpSpPr/>
                <p:nvPr/>
              </p:nvGrpSpPr>
              <p:grpSpPr>
                <a:xfrm>
                  <a:off x="7826864" y="1474645"/>
                  <a:ext cx="163049" cy="236848"/>
                  <a:chOff x="7826864" y="1474645"/>
                  <a:chExt cx="163049" cy="236848"/>
                </a:xfrm>
              </p:grpSpPr>
              <p:sp>
                <p:nvSpPr>
                  <p:cNvPr id="1589" name="Google Shape;1589;p49"/>
                  <p:cNvSpPr/>
                  <p:nvPr/>
                </p:nvSpPr>
                <p:spPr>
                  <a:xfrm>
                    <a:off x="7893655" y="1474645"/>
                    <a:ext cx="96258" cy="236848"/>
                  </a:xfrm>
                  <a:custGeom>
                    <a:rect b="b" l="l" r="r" t="t"/>
                    <a:pathLst>
                      <a:path extrusionOk="0" h="236848" w="96258">
                        <a:moveTo>
                          <a:pt x="95058" y="236849"/>
                        </a:moveTo>
                        <a:cubicBezTo>
                          <a:pt x="94008" y="201497"/>
                          <a:pt x="93769" y="164428"/>
                          <a:pt x="94485" y="129029"/>
                        </a:cubicBezTo>
                        <a:cubicBezTo>
                          <a:pt x="94700" y="115051"/>
                          <a:pt x="95153" y="99832"/>
                          <a:pt x="93745" y="85973"/>
                        </a:cubicBezTo>
                        <a:cubicBezTo>
                          <a:pt x="91694" y="64790"/>
                          <a:pt x="86947" y="43131"/>
                          <a:pt x="75521" y="24954"/>
                        </a:cubicBezTo>
                        <a:cubicBezTo>
                          <a:pt x="66672" y="10594"/>
                          <a:pt x="49186" y="-2048"/>
                          <a:pt x="31940" y="4488"/>
                        </a:cubicBezTo>
                        <a:cubicBezTo>
                          <a:pt x="22231" y="8638"/>
                          <a:pt x="15362" y="17464"/>
                          <a:pt x="10567" y="26696"/>
                        </a:cubicBezTo>
                        <a:cubicBezTo>
                          <a:pt x="4245" y="39457"/>
                          <a:pt x="1121" y="53794"/>
                          <a:pt x="262" y="67987"/>
                        </a:cubicBezTo>
                        <a:cubicBezTo>
                          <a:pt x="262" y="67987"/>
                          <a:pt x="0" y="67987"/>
                          <a:pt x="0" y="67987"/>
                        </a:cubicBezTo>
                        <a:cubicBezTo>
                          <a:pt x="0" y="60783"/>
                          <a:pt x="691" y="53579"/>
                          <a:pt x="2099" y="46471"/>
                        </a:cubicBezTo>
                        <a:cubicBezTo>
                          <a:pt x="7633" y="16224"/>
                          <a:pt x="30604" y="-14524"/>
                          <a:pt x="62783" y="7446"/>
                        </a:cubicBezTo>
                        <a:cubicBezTo>
                          <a:pt x="96608" y="33613"/>
                          <a:pt x="95320" y="90195"/>
                          <a:pt x="95845" y="129029"/>
                        </a:cubicBezTo>
                        <a:cubicBezTo>
                          <a:pt x="96274" y="149090"/>
                          <a:pt x="96370" y="173636"/>
                          <a:pt x="96131" y="193721"/>
                        </a:cubicBezTo>
                        <a:cubicBezTo>
                          <a:pt x="95725" y="207938"/>
                          <a:pt x="96226" y="223109"/>
                          <a:pt x="95034" y="236849"/>
                        </a:cubicBezTo>
                        <a:lnTo>
                          <a:pt x="95034" y="236849"/>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590" name="Google Shape;1590;p49"/>
                  <p:cNvGrpSpPr/>
                  <p:nvPr/>
                </p:nvGrpSpPr>
                <p:grpSpPr>
                  <a:xfrm>
                    <a:off x="7826864" y="1514476"/>
                    <a:ext cx="133889" cy="117333"/>
                    <a:chOff x="7826864" y="1514476"/>
                    <a:chExt cx="133889" cy="117333"/>
                  </a:xfrm>
                </p:grpSpPr>
                <p:sp>
                  <p:nvSpPr>
                    <p:cNvPr id="1591" name="Google Shape;1591;p49"/>
                    <p:cNvSpPr/>
                    <p:nvPr/>
                  </p:nvSpPr>
                  <p:spPr>
                    <a:xfrm>
                      <a:off x="7826864" y="1514476"/>
                      <a:ext cx="133889" cy="117333"/>
                    </a:xfrm>
                    <a:custGeom>
                      <a:rect b="b" l="l" r="r" t="t"/>
                      <a:pathLst>
                        <a:path extrusionOk="0" h="117333" w="133889">
                          <a:moveTo>
                            <a:pt x="14551" y="21811"/>
                          </a:moveTo>
                          <a:cubicBezTo>
                            <a:pt x="11640" y="19497"/>
                            <a:pt x="6417" y="23481"/>
                            <a:pt x="1765" y="28251"/>
                          </a:cubicBezTo>
                          <a:cubicBezTo>
                            <a:pt x="4699" y="17326"/>
                            <a:pt x="11473" y="7713"/>
                            <a:pt x="22804" y="2918"/>
                          </a:cubicBezTo>
                          <a:cubicBezTo>
                            <a:pt x="55245" y="-10774"/>
                            <a:pt x="66958" y="28156"/>
                            <a:pt x="66958" y="28156"/>
                          </a:cubicBezTo>
                          <a:cubicBezTo>
                            <a:pt x="66958" y="28156"/>
                            <a:pt x="78670" y="-10774"/>
                            <a:pt x="111111" y="2918"/>
                          </a:cubicBezTo>
                          <a:cubicBezTo>
                            <a:pt x="112304" y="3419"/>
                            <a:pt x="113449" y="3992"/>
                            <a:pt x="114546" y="4612"/>
                          </a:cubicBezTo>
                          <a:cubicBezTo>
                            <a:pt x="111899" y="6640"/>
                            <a:pt x="110324" y="8787"/>
                            <a:pt x="111087" y="10862"/>
                          </a:cubicBezTo>
                          <a:cubicBezTo>
                            <a:pt x="112256" y="13963"/>
                            <a:pt x="117170" y="12866"/>
                            <a:pt x="122418" y="10623"/>
                          </a:cubicBezTo>
                          <a:cubicBezTo>
                            <a:pt x="132771" y="21238"/>
                            <a:pt x="135705" y="37817"/>
                            <a:pt x="132866" y="52224"/>
                          </a:cubicBezTo>
                          <a:cubicBezTo>
                            <a:pt x="125495" y="49481"/>
                            <a:pt x="116240" y="47024"/>
                            <a:pt x="114475" y="51175"/>
                          </a:cubicBezTo>
                          <a:lnTo>
                            <a:pt x="130958" y="59285"/>
                          </a:lnTo>
                          <a:cubicBezTo>
                            <a:pt x="130004" y="62005"/>
                            <a:pt x="128811" y="64581"/>
                            <a:pt x="127427" y="66942"/>
                          </a:cubicBezTo>
                          <a:cubicBezTo>
                            <a:pt x="124589" y="64915"/>
                            <a:pt x="121941" y="63984"/>
                            <a:pt x="120176" y="65392"/>
                          </a:cubicBezTo>
                          <a:lnTo>
                            <a:pt x="124422" y="71308"/>
                          </a:lnTo>
                          <a:cubicBezTo>
                            <a:pt x="121368" y="75100"/>
                            <a:pt x="117623" y="78011"/>
                            <a:pt x="113258" y="79656"/>
                          </a:cubicBezTo>
                          <a:cubicBezTo>
                            <a:pt x="94843" y="86598"/>
                            <a:pt x="83083" y="100457"/>
                            <a:pt x="76022" y="112217"/>
                          </a:cubicBezTo>
                          <a:cubicBezTo>
                            <a:pt x="71919" y="119039"/>
                            <a:pt x="61972" y="119039"/>
                            <a:pt x="57870" y="112217"/>
                          </a:cubicBezTo>
                          <a:cubicBezTo>
                            <a:pt x="53265" y="104560"/>
                            <a:pt x="46634" y="95997"/>
                            <a:pt x="37498" y="89031"/>
                          </a:cubicBezTo>
                          <a:cubicBezTo>
                            <a:pt x="40337" y="83783"/>
                            <a:pt x="42078" y="78607"/>
                            <a:pt x="39335" y="76627"/>
                          </a:cubicBezTo>
                          <a:cubicBezTo>
                            <a:pt x="36520" y="74599"/>
                            <a:pt x="32775" y="78679"/>
                            <a:pt x="29531" y="83807"/>
                          </a:cubicBezTo>
                          <a:cubicBezTo>
                            <a:pt x="28649" y="83306"/>
                            <a:pt x="27766" y="82829"/>
                            <a:pt x="26836" y="82376"/>
                          </a:cubicBezTo>
                          <a:cubicBezTo>
                            <a:pt x="28028" y="79752"/>
                            <a:pt x="28529" y="77390"/>
                            <a:pt x="27122" y="76389"/>
                          </a:cubicBezTo>
                          <a:cubicBezTo>
                            <a:pt x="25524" y="75244"/>
                            <a:pt x="23448" y="77271"/>
                            <a:pt x="21563" y="80038"/>
                          </a:cubicBezTo>
                          <a:cubicBezTo>
                            <a:pt x="21230" y="79919"/>
                            <a:pt x="20919" y="79776"/>
                            <a:pt x="20610" y="79633"/>
                          </a:cubicBezTo>
                          <a:cubicBezTo>
                            <a:pt x="7705" y="74766"/>
                            <a:pt x="95" y="58570"/>
                            <a:pt x="0" y="42015"/>
                          </a:cubicBezTo>
                          <a:lnTo>
                            <a:pt x="14527" y="21787"/>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92" name="Google Shape;1592;p49"/>
                    <p:cNvSpPr/>
                    <p:nvPr/>
                  </p:nvSpPr>
                  <p:spPr>
                    <a:xfrm>
                      <a:off x="7876660" y="1550769"/>
                      <a:ext cx="11207" cy="12182"/>
                    </a:xfrm>
                    <a:custGeom>
                      <a:rect b="b" l="l" r="r" t="t"/>
                      <a:pathLst>
                        <a:path extrusionOk="0" h="12182" w="11207">
                          <a:moveTo>
                            <a:pt x="9004" y="1643"/>
                          </a:moveTo>
                          <a:cubicBezTo>
                            <a:pt x="6785" y="-170"/>
                            <a:pt x="4614" y="2287"/>
                            <a:pt x="2992" y="3743"/>
                          </a:cubicBezTo>
                          <a:cubicBezTo>
                            <a:pt x="1704" y="4840"/>
                            <a:pt x="273" y="6677"/>
                            <a:pt x="989" y="8489"/>
                          </a:cubicBezTo>
                          <a:cubicBezTo>
                            <a:pt x="2420" y="11400"/>
                            <a:pt x="6094" y="9658"/>
                            <a:pt x="7620" y="7726"/>
                          </a:cubicBezTo>
                          <a:cubicBezTo>
                            <a:pt x="9004" y="6152"/>
                            <a:pt x="11103" y="3504"/>
                            <a:pt x="9004" y="1643"/>
                          </a:cubicBezTo>
                          <a:lnTo>
                            <a:pt x="9004" y="1643"/>
                          </a:lnTo>
                          <a:close/>
                          <a:moveTo>
                            <a:pt x="9171" y="1452"/>
                          </a:moveTo>
                          <a:cubicBezTo>
                            <a:pt x="13417" y="4673"/>
                            <a:pt x="10411" y="10946"/>
                            <a:pt x="5759" y="11996"/>
                          </a:cubicBezTo>
                          <a:cubicBezTo>
                            <a:pt x="2205" y="12974"/>
                            <a:pt x="-514" y="9945"/>
                            <a:pt x="82" y="6581"/>
                          </a:cubicBezTo>
                          <a:cubicBezTo>
                            <a:pt x="273" y="1596"/>
                            <a:pt x="4686" y="-2197"/>
                            <a:pt x="9171" y="1452"/>
                          </a:cubicBezTo>
                          <a:lnTo>
                            <a:pt x="9171" y="1452"/>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93" name="Google Shape;1593;p49"/>
                    <p:cNvSpPr/>
                    <p:nvPr/>
                  </p:nvSpPr>
                  <p:spPr>
                    <a:xfrm>
                      <a:off x="7899306" y="1566878"/>
                      <a:ext cx="16256" cy="22472"/>
                    </a:xfrm>
                    <a:custGeom>
                      <a:rect b="b" l="l" r="r" t="t"/>
                      <a:pathLst>
                        <a:path extrusionOk="0" h="22472" w="16256">
                          <a:moveTo>
                            <a:pt x="3675" y="491"/>
                          </a:moveTo>
                          <a:cubicBezTo>
                            <a:pt x="5989" y="-583"/>
                            <a:pt x="8755" y="228"/>
                            <a:pt x="10735" y="1731"/>
                          </a:cubicBezTo>
                          <a:cubicBezTo>
                            <a:pt x="14910" y="4808"/>
                            <a:pt x="16150" y="10175"/>
                            <a:pt x="16222" y="15065"/>
                          </a:cubicBezTo>
                          <a:cubicBezTo>
                            <a:pt x="16747" y="22031"/>
                            <a:pt x="11189" y="24846"/>
                            <a:pt x="5989" y="20170"/>
                          </a:cubicBezTo>
                          <a:cubicBezTo>
                            <a:pt x="1003" y="16044"/>
                            <a:pt x="-3362" y="4498"/>
                            <a:pt x="3675" y="515"/>
                          </a:cubicBezTo>
                          <a:lnTo>
                            <a:pt x="3675" y="515"/>
                          </a:lnTo>
                          <a:close/>
                          <a:moveTo>
                            <a:pt x="3770" y="729"/>
                          </a:moveTo>
                          <a:cubicBezTo>
                            <a:pt x="-1859" y="3425"/>
                            <a:pt x="4653" y="15376"/>
                            <a:pt x="7610" y="18429"/>
                          </a:cubicBezTo>
                          <a:cubicBezTo>
                            <a:pt x="11523" y="22603"/>
                            <a:pt x="15959" y="20814"/>
                            <a:pt x="15411" y="15089"/>
                          </a:cubicBezTo>
                          <a:cubicBezTo>
                            <a:pt x="14767" y="10581"/>
                            <a:pt x="12167" y="6550"/>
                            <a:pt x="9638" y="2900"/>
                          </a:cubicBezTo>
                          <a:cubicBezTo>
                            <a:pt x="8326" y="1111"/>
                            <a:pt x="6012" y="-320"/>
                            <a:pt x="3770" y="729"/>
                          </a:cubicBezTo>
                          <a:lnTo>
                            <a:pt x="3770" y="729"/>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94" name="Google Shape;1594;p49"/>
                    <p:cNvSpPr/>
                    <p:nvPr/>
                  </p:nvSpPr>
                  <p:spPr>
                    <a:xfrm>
                      <a:off x="7899897" y="1593573"/>
                      <a:ext cx="8239" cy="10906"/>
                    </a:xfrm>
                    <a:custGeom>
                      <a:rect b="b" l="l" r="r" t="t"/>
                      <a:pathLst>
                        <a:path extrusionOk="0" h="10906" w="8239">
                          <a:moveTo>
                            <a:pt x="2177" y="298"/>
                          </a:moveTo>
                          <a:cubicBezTo>
                            <a:pt x="4396" y="-752"/>
                            <a:pt x="7473" y="1132"/>
                            <a:pt x="7974" y="3494"/>
                          </a:cubicBezTo>
                          <a:cubicBezTo>
                            <a:pt x="8356" y="5283"/>
                            <a:pt x="8284" y="7024"/>
                            <a:pt x="8022" y="8813"/>
                          </a:cubicBezTo>
                          <a:cubicBezTo>
                            <a:pt x="7497" y="11342"/>
                            <a:pt x="4468" y="11437"/>
                            <a:pt x="2821" y="9863"/>
                          </a:cubicBezTo>
                          <a:cubicBezTo>
                            <a:pt x="-65" y="7740"/>
                            <a:pt x="-1448" y="2254"/>
                            <a:pt x="2177" y="298"/>
                          </a:cubicBezTo>
                          <a:lnTo>
                            <a:pt x="2177" y="298"/>
                          </a:lnTo>
                          <a:close/>
                          <a:moveTo>
                            <a:pt x="2273" y="536"/>
                          </a:moveTo>
                          <a:cubicBezTo>
                            <a:pt x="270" y="1729"/>
                            <a:pt x="2488" y="4281"/>
                            <a:pt x="3012" y="5760"/>
                          </a:cubicBezTo>
                          <a:cubicBezTo>
                            <a:pt x="3824" y="7430"/>
                            <a:pt x="4993" y="9267"/>
                            <a:pt x="6305" y="9267"/>
                          </a:cubicBezTo>
                          <a:cubicBezTo>
                            <a:pt x="6638" y="9267"/>
                            <a:pt x="7020" y="9004"/>
                            <a:pt x="7187" y="8551"/>
                          </a:cubicBezTo>
                          <a:cubicBezTo>
                            <a:pt x="7855" y="7096"/>
                            <a:pt x="6829" y="5498"/>
                            <a:pt x="6018" y="4329"/>
                          </a:cubicBezTo>
                          <a:cubicBezTo>
                            <a:pt x="4921" y="3017"/>
                            <a:pt x="4563" y="-227"/>
                            <a:pt x="2273" y="536"/>
                          </a:cubicBezTo>
                          <a:lnTo>
                            <a:pt x="2273" y="536"/>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nvGrpSpPr>
                <p:cNvPr id="1595" name="Google Shape;1595;p49"/>
                <p:cNvGrpSpPr/>
                <p:nvPr/>
              </p:nvGrpSpPr>
              <p:grpSpPr>
                <a:xfrm>
                  <a:off x="7920942" y="1550097"/>
                  <a:ext cx="111279" cy="161396"/>
                  <a:chOff x="7920942" y="1550097"/>
                  <a:chExt cx="111279" cy="161396"/>
                </a:xfrm>
              </p:grpSpPr>
              <p:sp>
                <p:nvSpPr>
                  <p:cNvPr id="1596" name="Google Shape;1596;p49"/>
                  <p:cNvSpPr/>
                  <p:nvPr/>
                </p:nvSpPr>
                <p:spPr>
                  <a:xfrm>
                    <a:off x="7920942" y="1550097"/>
                    <a:ext cx="65873" cy="161396"/>
                  </a:xfrm>
                  <a:custGeom>
                    <a:rect b="b" l="l" r="r" t="t"/>
                    <a:pathLst>
                      <a:path extrusionOk="0" h="161396" w="65873">
                        <a:moveTo>
                          <a:pt x="955" y="161397"/>
                        </a:moveTo>
                        <a:cubicBezTo>
                          <a:pt x="-476" y="132056"/>
                          <a:pt x="-71" y="102740"/>
                          <a:pt x="693" y="73399"/>
                        </a:cubicBezTo>
                        <a:cubicBezTo>
                          <a:pt x="835" y="63619"/>
                          <a:pt x="1432" y="53792"/>
                          <a:pt x="3054" y="44107"/>
                        </a:cubicBezTo>
                        <a:cubicBezTo>
                          <a:pt x="5558" y="29747"/>
                          <a:pt x="10687" y="14242"/>
                          <a:pt x="22876" y="5058"/>
                        </a:cubicBezTo>
                        <a:cubicBezTo>
                          <a:pt x="31130" y="-1335"/>
                          <a:pt x="43630" y="-2194"/>
                          <a:pt x="51406" y="5535"/>
                        </a:cubicBezTo>
                        <a:cubicBezTo>
                          <a:pt x="58920" y="12381"/>
                          <a:pt x="62761" y="22161"/>
                          <a:pt x="64597" y="31894"/>
                        </a:cubicBezTo>
                        <a:cubicBezTo>
                          <a:pt x="65504" y="36736"/>
                          <a:pt x="65957" y="41650"/>
                          <a:pt x="65861" y="46564"/>
                        </a:cubicBezTo>
                        <a:lnTo>
                          <a:pt x="65599" y="46564"/>
                        </a:lnTo>
                        <a:cubicBezTo>
                          <a:pt x="64239" y="31488"/>
                          <a:pt x="60041" y="14361"/>
                          <a:pt x="46969" y="5297"/>
                        </a:cubicBezTo>
                        <a:cubicBezTo>
                          <a:pt x="40028" y="788"/>
                          <a:pt x="30868" y="2434"/>
                          <a:pt x="24403" y="7157"/>
                        </a:cubicBezTo>
                        <a:cubicBezTo>
                          <a:pt x="12667" y="15816"/>
                          <a:pt x="7586" y="30510"/>
                          <a:pt x="4413" y="44345"/>
                        </a:cubicBezTo>
                        <a:cubicBezTo>
                          <a:pt x="168" y="63214"/>
                          <a:pt x="1814" y="83514"/>
                          <a:pt x="2147" y="102716"/>
                        </a:cubicBezTo>
                        <a:cubicBezTo>
                          <a:pt x="2291" y="112496"/>
                          <a:pt x="2219" y="122276"/>
                          <a:pt x="2076" y="132056"/>
                        </a:cubicBezTo>
                        <a:cubicBezTo>
                          <a:pt x="1909" y="141836"/>
                          <a:pt x="1694" y="151616"/>
                          <a:pt x="1217" y="161397"/>
                        </a:cubicBezTo>
                        <a:lnTo>
                          <a:pt x="955" y="161397"/>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597" name="Google Shape;1597;p49"/>
                  <p:cNvGrpSpPr/>
                  <p:nvPr/>
                </p:nvGrpSpPr>
                <p:grpSpPr>
                  <a:xfrm>
                    <a:off x="7941143" y="1577472"/>
                    <a:ext cx="91078" cy="79855"/>
                    <a:chOff x="7941143" y="1577472"/>
                    <a:chExt cx="91078" cy="79855"/>
                  </a:xfrm>
                </p:grpSpPr>
                <p:sp>
                  <p:nvSpPr>
                    <p:cNvPr id="1598" name="Google Shape;1598;p49"/>
                    <p:cNvSpPr/>
                    <p:nvPr/>
                  </p:nvSpPr>
                  <p:spPr>
                    <a:xfrm>
                      <a:off x="7941143" y="1577472"/>
                      <a:ext cx="91078" cy="79855"/>
                    </a:xfrm>
                    <a:custGeom>
                      <a:rect b="b" l="l" r="r" t="t"/>
                      <a:pathLst>
                        <a:path extrusionOk="0" h="79855" w="91078">
                          <a:moveTo>
                            <a:pt x="81155" y="14848"/>
                          </a:moveTo>
                          <a:cubicBezTo>
                            <a:pt x="83135" y="13273"/>
                            <a:pt x="86689" y="15993"/>
                            <a:pt x="89862" y="19213"/>
                          </a:cubicBezTo>
                          <a:cubicBezTo>
                            <a:pt x="87858" y="11794"/>
                            <a:pt x="83254" y="5235"/>
                            <a:pt x="75549" y="1991"/>
                          </a:cubicBezTo>
                          <a:cubicBezTo>
                            <a:pt x="53484" y="-7336"/>
                            <a:pt x="45518" y="19141"/>
                            <a:pt x="45518" y="19141"/>
                          </a:cubicBezTo>
                          <a:cubicBezTo>
                            <a:pt x="45518" y="19141"/>
                            <a:pt x="37550" y="-7336"/>
                            <a:pt x="15485" y="1991"/>
                          </a:cubicBezTo>
                          <a:cubicBezTo>
                            <a:pt x="14674" y="2325"/>
                            <a:pt x="13887" y="2730"/>
                            <a:pt x="13148" y="3135"/>
                          </a:cubicBezTo>
                          <a:cubicBezTo>
                            <a:pt x="14961" y="4519"/>
                            <a:pt x="16034" y="5974"/>
                            <a:pt x="15509" y="7382"/>
                          </a:cubicBezTo>
                          <a:cubicBezTo>
                            <a:pt x="14722" y="9481"/>
                            <a:pt x="11382" y="8741"/>
                            <a:pt x="7804" y="7238"/>
                          </a:cubicBezTo>
                          <a:cubicBezTo>
                            <a:pt x="768" y="14442"/>
                            <a:pt x="-1236" y="25725"/>
                            <a:pt x="696" y="35529"/>
                          </a:cubicBezTo>
                          <a:cubicBezTo>
                            <a:pt x="5705" y="33668"/>
                            <a:pt x="12003" y="31975"/>
                            <a:pt x="13219" y="34814"/>
                          </a:cubicBezTo>
                          <a:lnTo>
                            <a:pt x="2008" y="40324"/>
                          </a:lnTo>
                          <a:cubicBezTo>
                            <a:pt x="2652" y="42184"/>
                            <a:pt x="3463" y="43926"/>
                            <a:pt x="4417" y="45548"/>
                          </a:cubicBezTo>
                          <a:cubicBezTo>
                            <a:pt x="6349" y="44164"/>
                            <a:pt x="8162" y="43520"/>
                            <a:pt x="9355" y="44498"/>
                          </a:cubicBezTo>
                          <a:lnTo>
                            <a:pt x="6468" y="48530"/>
                          </a:lnTo>
                          <a:cubicBezTo>
                            <a:pt x="8544" y="51106"/>
                            <a:pt x="11096" y="53086"/>
                            <a:pt x="14054" y="54207"/>
                          </a:cubicBezTo>
                          <a:cubicBezTo>
                            <a:pt x="26577" y="58930"/>
                            <a:pt x="34568" y="68352"/>
                            <a:pt x="39387" y="76367"/>
                          </a:cubicBezTo>
                          <a:cubicBezTo>
                            <a:pt x="42178" y="81019"/>
                            <a:pt x="48929" y="81019"/>
                            <a:pt x="51719" y="76367"/>
                          </a:cubicBezTo>
                          <a:cubicBezTo>
                            <a:pt x="54844" y="71143"/>
                            <a:pt x="59352" y="65323"/>
                            <a:pt x="65579" y="60600"/>
                          </a:cubicBezTo>
                          <a:cubicBezTo>
                            <a:pt x="63646" y="57045"/>
                            <a:pt x="62477" y="53491"/>
                            <a:pt x="64314" y="52155"/>
                          </a:cubicBezTo>
                          <a:cubicBezTo>
                            <a:pt x="66223" y="50772"/>
                            <a:pt x="68775" y="53563"/>
                            <a:pt x="70993" y="57045"/>
                          </a:cubicBezTo>
                          <a:cubicBezTo>
                            <a:pt x="71590" y="56711"/>
                            <a:pt x="72186" y="56377"/>
                            <a:pt x="72830" y="56067"/>
                          </a:cubicBezTo>
                          <a:cubicBezTo>
                            <a:pt x="72019" y="54278"/>
                            <a:pt x="71685" y="52680"/>
                            <a:pt x="72639" y="51988"/>
                          </a:cubicBezTo>
                          <a:cubicBezTo>
                            <a:pt x="73736" y="51201"/>
                            <a:pt x="75144" y="52585"/>
                            <a:pt x="76408" y="54469"/>
                          </a:cubicBezTo>
                          <a:cubicBezTo>
                            <a:pt x="76623" y="54374"/>
                            <a:pt x="76838" y="54278"/>
                            <a:pt x="77052" y="54207"/>
                          </a:cubicBezTo>
                          <a:cubicBezTo>
                            <a:pt x="85830" y="50891"/>
                            <a:pt x="91007" y="39871"/>
                            <a:pt x="91078" y="28611"/>
                          </a:cubicBezTo>
                          <a:lnTo>
                            <a:pt x="81203" y="1484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99" name="Google Shape;1599;p49"/>
                    <p:cNvSpPr/>
                    <p:nvPr/>
                  </p:nvSpPr>
                  <p:spPr>
                    <a:xfrm>
                      <a:off x="7990427" y="1601947"/>
                      <a:ext cx="8024" cy="8868"/>
                    </a:xfrm>
                    <a:custGeom>
                      <a:rect b="b" l="l" r="r" t="t"/>
                      <a:pathLst>
                        <a:path extrusionOk="0" h="8868" w="8024">
                          <a:moveTo>
                            <a:pt x="1649" y="1178"/>
                          </a:moveTo>
                          <a:cubicBezTo>
                            <a:pt x="4964" y="-1565"/>
                            <a:pt x="7994" y="844"/>
                            <a:pt x="7970" y="4685"/>
                          </a:cubicBezTo>
                          <a:cubicBezTo>
                            <a:pt x="8375" y="7046"/>
                            <a:pt x="6491" y="9456"/>
                            <a:pt x="3867" y="8740"/>
                          </a:cubicBezTo>
                          <a:cubicBezTo>
                            <a:pt x="289" y="7977"/>
                            <a:pt x="-1548" y="3468"/>
                            <a:pt x="1649" y="1178"/>
                          </a:cubicBezTo>
                          <a:lnTo>
                            <a:pt x="1649" y="1178"/>
                          </a:lnTo>
                          <a:close/>
                          <a:moveTo>
                            <a:pt x="1816" y="1369"/>
                          </a:moveTo>
                          <a:cubicBezTo>
                            <a:pt x="409" y="2657"/>
                            <a:pt x="2221" y="4208"/>
                            <a:pt x="3056" y="5186"/>
                          </a:cubicBezTo>
                          <a:cubicBezTo>
                            <a:pt x="3963" y="6116"/>
                            <a:pt x="4964" y="7022"/>
                            <a:pt x="6348" y="6641"/>
                          </a:cubicBezTo>
                          <a:cubicBezTo>
                            <a:pt x="7016" y="6450"/>
                            <a:pt x="7398" y="5591"/>
                            <a:pt x="7159" y="4804"/>
                          </a:cubicBezTo>
                          <a:cubicBezTo>
                            <a:pt x="6944" y="3993"/>
                            <a:pt x="6181" y="3444"/>
                            <a:pt x="5609" y="2991"/>
                          </a:cubicBezTo>
                          <a:cubicBezTo>
                            <a:pt x="4464" y="2180"/>
                            <a:pt x="3366" y="176"/>
                            <a:pt x="1816" y="1369"/>
                          </a:cubicBezTo>
                          <a:lnTo>
                            <a:pt x="1816" y="1369"/>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00" name="Google Shape;1600;p49"/>
                    <p:cNvSpPr/>
                    <p:nvPr/>
                  </p:nvSpPr>
                  <p:spPr>
                    <a:xfrm>
                      <a:off x="7971727" y="1613038"/>
                      <a:ext cx="11516" cy="15652"/>
                    </a:xfrm>
                    <a:custGeom>
                      <a:rect b="b" l="l" r="r" t="t"/>
                      <a:pathLst>
                        <a:path extrusionOk="0" h="15652" w="11516">
                          <a:moveTo>
                            <a:pt x="8612" y="631"/>
                          </a:moveTo>
                          <a:cubicBezTo>
                            <a:pt x="5249" y="-537"/>
                            <a:pt x="4057" y="3947"/>
                            <a:pt x="2577" y="6094"/>
                          </a:cubicBezTo>
                          <a:cubicBezTo>
                            <a:pt x="1480" y="7979"/>
                            <a:pt x="240" y="10388"/>
                            <a:pt x="1123" y="12606"/>
                          </a:cubicBezTo>
                          <a:cubicBezTo>
                            <a:pt x="1385" y="13298"/>
                            <a:pt x="1909" y="13799"/>
                            <a:pt x="2506" y="13894"/>
                          </a:cubicBezTo>
                          <a:cubicBezTo>
                            <a:pt x="5225" y="14204"/>
                            <a:pt x="6967" y="10841"/>
                            <a:pt x="8112" y="8694"/>
                          </a:cubicBezTo>
                          <a:cubicBezTo>
                            <a:pt x="8994" y="6380"/>
                            <a:pt x="11642" y="2349"/>
                            <a:pt x="8636" y="631"/>
                          </a:cubicBezTo>
                          <a:lnTo>
                            <a:pt x="8636" y="631"/>
                          </a:lnTo>
                          <a:close/>
                          <a:moveTo>
                            <a:pt x="8708" y="393"/>
                          </a:moveTo>
                          <a:cubicBezTo>
                            <a:pt x="13765" y="3399"/>
                            <a:pt x="11165" y="11008"/>
                            <a:pt x="7396" y="14085"/>
                          </a:cubicBezTo>
                          <a:cubicBezTo>
                            <a:pt x="3651" y="17353"/>
                            <a:pt x="-357" y="15230"/>
                            <a:pt x="25" y="10316"/>
                          </a:cubicBezTo>
                          <a:cubicBezTo>
                            <a:pt x="25" y="8646"/>
                            <a:pt x="96" y="6905"/>
                            <a:pt x="622" y="5235"/>
                          </a:cubicBezTo>
                          <a:cubicBezTo>
                            <a:pt x="1456" y="2015"/>
                            <a:pt x="5392" y="-1086"/>
                            <a:pt x="8684" y="369"/>
                          </a:cubicBezTo>
                          <a:lnTo>
                            <a:pt x="8684" y="369"/>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01" name="Google Shape;1601;p49"/>
                    <p:cNvSpPr/>
                    <p:nvPr/>
                  </p:nvSpPr>
                  <p:spPr>
                    <a:xfrm>
                      <a:off x="7976733" y="1631198"/>
                      <a:ext cx="6116" cy="7813"/>
                    </a:xfrm>
                    <a:custGeom>
                      <a:rect b="b" l="l" r="r" t="t"/>
                      <a:pathLst>
                        <a:path extrusionOk="0" h="7813" w="6116">
                          <a:moveTo>
                            <a:pt x="4227" y="481"/>
                          </a:moveTo>
                          <a:cubicBezTo>
                            <a:pt x="2629" y="28"/>
                            <a:pt x="2867" y="2366"/>
                            <a:pt x="2008" y="3153"/>
                          </a:cubicBezTo>
                          <a:cubicBezTo>
                            <a:pt x="1364" y="3868"/>
                            <a:pt x="243" y="5299"/>
                            <a:pt x="1293" y="6111"/>
                          </a:cubicBezTo>
                          <a:cubicBezTo>
                            <a:pt x="1460" y="6254"/>
                            <a:pt x="1698" y="6111"/>
                            <a:pt x="1841" y="6039"/>
                          </a:cubicBezTo>
                          <a:cubicBezTo>
                            <a:pt x="2509" y="5443"/>
                            <a:pt x="2914" y="4656"/>
                            <a:pt x="3344" y="3797"/>
                          </a:cubicBezTo>
                          <a:cubicBezTo>
                            <a:pt x="3630" y="2819"/>
                            <a:pt x="5539" y="1364"/>
                            <a:pt x="4227" y="457"/>
                          </a:cubicBezTo>
                          <a:lnTo>
                            <a:pt x="4227" y="457"/>
                          </a:lnTo>
                          <a:close/>
                          <a:moveTo>
                            <a:pt x="4322" y="242"/>
                          </a:moveTo>
                          <a:cubicBezTo>
                            <a:pt x="7590" y="1936"/>
                            <a:pt x="5992" y="6945"/>
                            <a:pt x="2748" y="7757"/>
                          </a:cubicBezTo>
                          <a:cubicBezTo>
                            <a:pt x="1603" y="8043"/>
                            <a:pt x="339" y="7208"/>
                            <a:pt x="219" y="6111"/>
                          </a:cubicBezTo>
                          <a:cubicBezTo>
                            <a:pt x="100" y="4822"/>
                            <a:pt x="-115" y="3630"/>
                            <a:pt x="76" y="2318"/>
                          </a:cubicBezTo>
                          <a:cubicBezTo>
                            <a:pt x="291" y="529"/>
                            <a:pt x="2867" y="-497"/>
                            <a:pt x="4346" y="242"/>
                          </a:cubicBezTo>
                          <a:lnTo>
                            <a:pt x="4346" y="242"/>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grpSp>
            <p:nvGrpSpPr>
              <p:cNvPr id="1602" name="Google Shape;1602;p49"/>
              <p:cNvGrpSpPr/>
              <p:nvPr/>
            </p:nvGrpSpPr>
            <p:grpSpPr>
              <a:xfrm>
                <a:off x="7809776" y="1694249"/>
                <a:ext cx="306069" cy="181337"/>
                <a:chOff x="7809776" y="1694249"/>
                <a:chExt cx="306069" cy="181337"/>
              </a:xfrm>
            </p:grpSpPr>
            <p:sp>
              <p:nvSpPr>
                <p:cNvPr id="1603" name="Google Shape;1603;p49"/>
                <p:cNvSpPr/>
                <p:nvPr/>
              </p:nvSpPr>
              <p:spPr>
                <a:xfrm>
                  <a:off x="7809776" y="1694249"/>
                  <a:ext cx="306069" cy="181337"/>
                </a:xfrm>
                <a:custGeom>
                  <a:rect b="b" l="l" r="r" t="t"/>
                  <a:pathLst>
                    <a:path extrusionOk="0" h="181337" w="306069">
                      <a:moveTo>
                        <a:pt x="259698" y="49330"/>
                      </a:moveTo>
                      <a:lnTo>
                        <a:pt x="267856" y="0"/>
                      </a:lnTo>
                      <a:lnTo>
                        <a:pt x="38238" y="0"/>
                      </a:lnTo>
                      <a:lnTo>
                        <a:pt x="46396" y="49330"/>
                      </a:lnTo>
                      <a:cubicBezTo>
                        <a:pt x="46396" y="49330"/>
                        <a:pt x="0" y="86351"/>
                        <a:pt x="0" y="181338"/>
                      </a:cubicBezTo>
                      <a:lnTo>
                        <a:pt x="306070" y="181338"/>
                      </a:lnTo>
                      <a:cubicBezTo>
                        <a:pt x="306070" y="86327"/>
                        <a:pt x="259674" y="49330"/>
                        <a:pt x="259674" y="49330"/>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04" name="Google Shape;1604;p49"/>
                <p:cNvSpPr/>
                <p:nvPr/>
              </p:nvSpPr>
              <p:spPr>
                <a:xfrm>
                  <a:off x="7856156" y="1742286"/>
                  <a:ext cx="213302" cy="2607"/>
                </a:xfrm>
                <a:custGeom>
                  <a:rect b="b" l="l" r="r" t="t"/>
                  <a:pathLst>
                    <a:path extrusionOk="0" h="2607" w="213302">
                      <a:moveTo>
                        <a:pt x="0" y="1173"/>
                      </a:moveTo>
                      <a:cubicBezTo>
                        <a:pt x="26669" y="-235"/>
                        <a:pt x="53314" y="147"/>
                        <a:pt x="79982" y="886"/>
                      </a:cubicBezTo>
                      <a:cubicBezTo>
                        <a:pt x="124422" y="529"/>
                        <a:pt x="168862" y="-1070"/>
                        <a:pt x="213302" y="1173"/>
                      </a:cubicBezTo>
                      <a:cubicBezTo>
                        <a:pt x="213302" y="1173"/>
                        <a:pt x="213302" y="1435"/>
                        <a:pt x="213302" y="1435"/>
                      </a:cubicBezTo>
                      <a:cubicBezTo>
                        <a:pt x="168862" y="3677"/>
                        <a:pt x="124422" y="2079"/>
                        <a:pt x="79982" y="1721"/>
                      </a:cubicBezTo>
                      <a:cubicBezTo>
                        <a:pt x="53481" y="2222"/>
                        <a:pt x="26001" y="3319"/>
                        <a:pt x="0" y="1196"/>
                      </a:cubicBezTo>
                      <a:lnTo>
                        <a:pt x="0" y="1196"/>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grpSp>
        <p:nvGrpSpPr>
          <p:cNvPr id="1605" name="Google Shape;1605;p49"/>
          <p:cNvGrpSpPr/>
          <p:nvPr/>
        </p:nvGrpSpPr>
        <p:grpSpPr>
          <a:xfrm rot="-500457">
            <a:off x="3911998" y="3616150"/>
            <a:ext cx="1320005" cy="1571287"/>
            <a:chOff x="4493925" y="112536"/>
            <a:chExt cx="598389" cy="712300"/>
          </a:xfrm>
        </p:grpSpPr>
        <p:sp>
          <p:nvSpPr>
            <p:cNvPr id="1606" name="Google Shape;1606;p49"/>
            <p:cNvSpPr/>
            <p:nvPr/>
          </p:nvSpPr>
          <p:spPr>
            <a:xfrm>
              <a:off x="4493925" y="112536"/>
              <a:ext cx="598389" cy="712300"/>
            </a:xfrm>
            <a:custGeom>
              <a:rect b="b" l="l" r="r" t="t"/>
              <a:pathLst>
                <a:path extrusionOk="0" h="855616" w="720950">
                  <a:moveTo>
                    <a:pt x="702076" y="187897"/>
                  </a:moveTo>
                  <a:cubicBezTo>
                    <a:pt x="702076" y="179000"/>
                    <a:pt x="699929" y="171200"/>
                    <a:pt x="695707" y="164687"/>
                  </a:cubicBezTo>
                  <a:cubicBezTo>
                    <a:pt x="695182" y="163876"/>
                    <a:pt x="694633" y="163113"/>
                    <a:pt x="694061" y="162350"/>
                  </a:cubicBezTo>
                  <a:cubicBezTo>
                    <a:pt x="721827" y="116431"/>
                    <a:pt x="724093" y="100950"/>
                    <a:pt x="718463" y="85970"/>
                  </a:cubicBezTo>
                  <a:cubicBezTo>
                    <a:pt x="714217" y="74687"/>
                    <a:pt x="704890" y="66648"/>
                    <a:pt x="693679" y="64119"/>
                  </a:cubicBezTo>
                  <a:cubicBezTo>
                    <a:pt x="694800" y="46778"/>
                    <a:pt x="690888" y="31845"/>
                    <a:pt x="677196" y="22113"/>
                  </a:cubicBezTo>
                  <a:cubicBezTo>
                    <a:pt x="671185" y="17843"/>
                    <a:pt x="664148" y="15577"/>
                    <a:pt x="656825" y="15577"/>
                  </a:cubicBezTo>
                  <a:cubicBezTo>
                    <a:pt x="650742" y="15577"/>
                    <a:pt x="645303" y="16841"/>
                    <a:pt x="640342" y="19369"/>
                  </a:cubicBezTo>
                  <a:cubicBezTo>
                    <a:pt x="635929" y="11450"/>
                    <a:pt x="629560" y="5749"/>
                    <a:pt x="620686" y="2314"/>
                  </a:cubicBezTo>
                  <a:cubicBezTo>
                    <a:pt x="616703" y="787"/>
                    <a:pt x="612528" y="0"/>
                    <a:pt x="608282" y="0"/>
                  </a:cubicBezTo>
                  <a:cubicBezTo>
                    <a:pt x="576771" y="0"/>
                    <a:pt x="569257" y="35518"/>
                    <a:pt x="566061" y="50666"/>
                  </a:cubicBezTo>
                  <a:cubicBezTo>
                    <a:pt x="564749" y="56868"/>
                    <a:pt x="563485" y="64072"/>
                    <a:pt x="562244" y="72158"/>
                  </a:cubicBezTo>
                  <a:cubicBezTo>
                    <a:pt x="559453" y="72301"/>
                    <a:pt x="556662" y="72731"/>
                    <a:pt x="553919" y="73470"/>
                  </a:cubicBezTo>
                  <a:cubicBezTo>
                    <a:pt x="526845" y="80817"/>
                    <a:pt x="522337" y="109800"/>
                    <a:pt x="522766" y="156673"/>
                  </a:cubicBezTo>
                  <a:cubicBezTo>
                    <a:pt x="493783" y="169673"/>
                    <a:pt x="500105" y="207338"/>
                    <a:pt x="503158" y="225467"/>
                  </a:cubicBezTo>
                  <a:cubicBezTo>
                    <a:pt x="504637" y="234317"/>
                    <a:pt x="506736" y="244407"/>
                    <a:pt x="509384" y="255642"/>
                  </a:cubicBezTo>
                  <a:cubicBezTo>
                    <a:pt x="500128" y="261248"/>
                    <a:pt x="491469" y="268953"/>
                    <a:pt x="483359" y="278781"/>
                  </a:cubicBezTo>
                  <a:cubicBezTo>
                    <a:pt x="475845" y="271076"/>
                    <a:pt x="467616" y="264635"/>
                    <a:pt x="458742" y="259531"/>
                  </a:cubicBezTo>
                  <a:cubicBezTo>
                    <a:pt x="453470" y="252422"/>
                    <a:pt x="451323" y="247103"/>
                    <a:pt x="448437" y="239923"/>
                  </a:cubicBezTo>
                  <a:cubicBezTo>
                    <a:pt x="447864" y="238491"/>
                    <a:pt x="447292" y="237060"/>
                    <a:pt x="446672" y="235629"/>
                  </a:cubicBezTo>
                  <a:cubicBezTo>
                    <a:pt x="445956" y="233935"/>
                    <a:pt x="445169" y="232313"/>
                    <a:pt x="444310" y="230787"/>
                  </a:cubicBezTo>
                  <a:lnTo>
                    <a:pt x="484957" y="200349"/>
                  </a:lnTo>
                  <a:cubicBezTo>
                    <a:pt x="495525" y="192453"/>
                    <a:pt x="500033" y="178785"/>
                    <a:pt x="496288" y="166143"/>
                  </a:cubicBezTo>
                  <a:cubicBezTo>
                    <a:pt x="492543" y="153500"/>
                    <a:pt x="481308" y="144531"/>
                    <a:pt x="468140" y="143648"/>
                  </a:cubicBezTo>
                  <a:cubicBezTo>
                    <a:pt x="464705" y="143410"/>
                    <a:pt x="461318" y="143314"/>
                    <a:pt x="458002" y="143314"/>
                  </a:cubicBezTo>
                  <a:cubicBezTo>
                    <a:pt x="437870" y="143314"/>
                    <a:pt x="421148" y="147513"/>
                    <a:pt x="407528" y="154454"/>
                  </a:cubicBezTo>
                  <a:cubicBezTo>
                    <a:pt x="388779" y="119365"/>
                    <a:pt x="358078" y="106150"/>
                    <a:pt x="356099" y="105339"/>
                  </a:cubicBezTo>
                  <a:cubicBezTo>
                    <a:pt x="352186" y="103717"/>
                    <a:pt x="348084" y="102930"/>
                    <a:pt x="344029" y="102930"/>
                  </a:cubicBezTo>
                  <a:cubicBezTo>
                    <a:pt x="334153" y="102930"/>
                    <a:pt x="324588" y="107581"/>
                    <a:pt x="318505" y="115930"/>
                  </a:cubicBezTo>
                  <a:lnTo>
                    <a:pt x="305815" y="133415"/>
                  </a:lnTo>
                  <a:cubicBezTo>
                    <a:pt x="299231" y="142479"/>
                    <a:pt x="297943" y="154383"/>
                    <a:pt x="302475" y="164640"/>
                  </a:cubicBezTo>
                  <a:cubicBezTo>
                    <a:pt x="306983" y="174897"/>
                    <a:pt x="316620" y="182005"/>
                    <a:pt x="327760" y="183270"/>
                  </a:cubicBezTo>
                  <a:cubicBezTo>
                    <a:pt x="339401" y="184605"/>
                    <a:pt x="346700" y="195674"/>
                    <a:pt x="351209" y="207219"/>
                  </a:cubicBezTo>
                  <a:cubicBezTo>
                    <a:pt x="343074" y="211179"/>
                    <a:pt x="337612" y="216379"/>
                    <a:pt x="334010" y="221102"/>
                  </a:cubicBezTo>
                  <a:cubicBezTo>
                    <a:pt x="333533" y="221722"/>
                    <a:pt x="333056" y="222366"/>
                    <a:pt x="332579" y="222986"/>
                  </a:cubicBezTo>
                  <a:cubicBezTo>
                    <a:pt x="325756" y="211799"/>
                    <a:pt x="318195" y="201351"/>
                    <a:pt x="309822" y="191475"/>
                  </a:cubicBezTo>
                  <a:cubicBezTo>
                    <a:pt x="279146" y="155384"/>
                    <a:pt x="241051" y="136301"/>
                    <a:pt x="199665" y="136301"/>
                  </a:cubicBezTo>
                  <a:cubicBezTo>
                    <a:pt x="158278" y="136301"/>
                    <a:pt x="110880" y="156362"/>
                    <a:pt x="64318" y="195912"/>
                  </a:cubicBezTo>
                  <a:cubicBezTo>
                    <a:pt x="-18217" y="266067"/>
                    <a:pt x="-21318" y="370618"/>
                    <a:pt x="55014" y="477675"/>
                  </a:cubicBezTo>
                  <a:lnTo>
                    <a:pt x="31733" y="477675"/>
                  </a:lnTo>
                  <a:cubicBezTo>
                    <a:pt x="23360" y="477675"/>
                    <a:pt x="15345" y="480990"/>
                    <a:pt x="9430" y="486906"/>
                  </a:cubicBezTo>
                  <a:cubicBezTo>
                    <a:pt x="3514" y="492822"/>
                    <a:pt x="198" y="500837"/>
                    <a:pt x="198" y="509209"/>
                  </a:cubicBezTo>
                  <a:cubicBezTo>
                    <a:pt x="198" y="509925"/>
                    <a:pt x="246" y="526480"/>
                    <a:pt x="3633" y="551550"/>
                  </a:cubicBezTo>
                  <a:cubicBezTo>
                    <a:pt x="3729" y="552528"/>
                    <a:pt x="3848" y="553482"/>
                    <a:pt x="4039" y="554437"/>
                  </a:cubicBezTo>
                  <a:cubicBezTo>
                    <a:pt x="11099" y="604029"/>
                    <a:pt x="29443" y="675471"/>
                    <a:pt x="76817" y="737229"/>
                  </a:cubicBezTo>
                  <a:cubicBezTo>
                    <a:pt x="137048" y="815780"/>
                    <a:pt x="225498" y="855616"/>
                    <a:pt x="339687" y="855616"/>
                  </a:cubicBezTo>
                  <a:cubicBezTo>
                    <a:pt x="515037" y="855616"/>
                    <a:pt x="598406" y="760391"/>
                    <a:pt x="637479" y="680481"/>
                  </a:cubicBezTo>
                  <a:cubicBezTo>
                    <a:pt x="678699" y="596181"/>
                    <a:pt x="679176" y="512692"/>
                    <a:pt x="679176" y="509186"/>
                  </a:cubicBezTo>
                  <a:cubicBezTo>
                    <a:pt x="679176" y="491772"/>
                    <a:pt x="665054" y="477651"/>
                    <a:pt x="647641" y="477651"/>
                  </a:cubicBezTo>
                  <a:lnTo>
                    <a:pt x="620376" y="477651"/>
                  </a:lnTo>
                  <a:cubicBezTo>
                    <a:pt x="623906" y="462599"/>
                    <a:pt x="625290" y="449050"/>
                    <a:pt x="624670" y="435859"/>
                  </a:cubicBezTo>
                  <a:cubicBezTo>
                    <a:pt x="640843" y="382975"/>
                    <a:pt x="651649" y="327824"/>
                    <a:pt x="631468" y="289539"/>
                  </a:cubicBezTo>
                  <a:cubicBezTo>
                    <a:pt x="702124" y="226875"/>
                    <a:pt x="702124" y="197987"/>
                    <a:pt x="702124" y="187826"/>
                  </a:cubicBezTo>
                  <a:close/>
                </a:path>
              </a:pathLst>
            </a:custGeom>
            <a:solidFill>
              <a:schemeClr val="accent6"/>
            </a:solidFill>
            <a:ln>
              <a:noFill/>
            </a:ln>
            <a:effectLst>
              <a:outerShdw rotWithShape="0" algn="bl" dir="5100000" dist="47625">
                <a:schemeClr val="dk1">
                  <a:alpha val="15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607" name="Google Shape;1607;p49"/>
            <p:cNvGrpSpPr/>
            <p:nvPr/>
          </p:nvGrpSpPr>
          <p:grpSpPr>
            <a:xfrm>
              <a:off x="4544228" y="166034"/>
              <a:ext cx="497823" cy="599605"/>
              <a:chOff x="4544228" y="166034"/>
              <a:chExt cx="497823" cy="599605"/>
            </a:xfrm>
          </p:grpSpPr>
          <p:grpSp>
            <p:nvGrpSpPr>
              <p:cNvPr id="1608" name="Google Shape;1608;p49"/>
              <p:cNvGrpSpPr/>
              <p:nvPr/>
            </p:nvGrpSpPr>
            <p:grpSpPr>
              <a:xfrm>
                <a:off x="4544228" y="269118"/>
                <a:ext cx="327678" cy="307041"/>
                <a:chOff x="4544228" y="269118"/>
                <a:chExt cx="327678" cy="307041"/>
              </a:xfrm>
            </p:grpSpPr>
            <p:sp>
              <p:nvSpPr>
                <p:cNvPr id="1609" name="Google Shape;1609;p49"/>
                <p:cNvSpPr/>
                <p:nvPr/>
              </p:nvSpPr>
              <p:spPr>
                <a:xfrm>
                  <a:off x="4544228" y="269118"/>
                  <a:ext cx="327678" cy="307041"/>
                </a:xfrm>
                <a:custGeom>
                  <a:rect b="b" l="l" r="r" t="t"/>
                  <a:pathLst>
                    <a:path extrusionOk="0" h="307041" w="327678">
                      <a:moveTo>
                        <a:pt x="40483" y="39432"/>
                      </a:moveTo>
                      <a:cubicBezTo>
                        <a:pt x="-26952" y="96752"/>
                        <a:pt x="-1500" y="176496"/>
                        <a:pt x="53841" y="241593"/>
                      </a:cubicBezTo>
                      <a:cubicBezTo>
                        <a:pt x="109158" y="306691"/>
                        <a:pt x="254309" y="326132"/>
                        <a:pt x="300681" y="286725"/>
                      </a:cubicBezTo>
                      <a:cubicBezTo>
                        <a:pt x="347053" y="247318"/>
                        <a:pt x="320575" y="219004"/>
                        <a:pt x="316186" y="213851"/>
                      </a:cubicBezTo>
                      <a:cubicBezTo>
                        <a:pt x="311797" y="208699"/>
                        <a:pt x="272796" y="195078"/>
                        <a:pt x="252496" y="171177"/>
                      </a:cubicBezTo>
                      <a:cubicBezTo>
                        <a:pt x="232197" y="147275"/>
                        <a:pt x="237182" y="85780"/>
                        <a:pt x="192599" y="33325"/>
                      </a:cubicBezTo>
                      <a:cubicBezTo>
                        <a:pt x="148016" y="-19130"/>
                        <a:pt x="91530" y="-3959"/>
                        <a:pt x="40483" y="39432"/>
                      </a:cubicBez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10" name="Google Shape;1610;p49"/>
                <p:cNvSpPr/>
                <p:nvPr/>
              </p:nvSpPr>
              <p:spPr>
                <a:xfrm>
                  <a:off x="4555156" y="279989"/>
                  <a:ext cx="305829" cy="285298"/>
                </a:xfrm>
                <a:custGeom>
                  <a:rect b="b" l="l" r="r" t="t"/>
                  <a:pathLst>
                    <a:path extrusionOk="0" h="285298" w="305829">
                      <a:moveTo>
                        <a:pt x="51248" y="223663"/>
                      </a:moveTo>
                      <a:cubicBezTo>
                        <a:pt x="22623" y="189981"/>
                        <a:pt x="5258" y="155941"/>
                        <a:pt x="1011" y="125218"/>
                      </a:cubicBezTo>
                      <a:cubicBezTo>
                        <a:pt x="-3735" y="90701"/>
                        <a:pt x="8239" y="60955"/>
                        <a:pt x="36649" y="36839"/>
                      </a:cubicBezTo>
                      <a:cubicBezTo>
                        <a:pt x="62435" y="14917"/>
                        <a:pt x="86838" y="2656"/>
                        <a:pt x="109189" y="390"/>
                      </a:cubicBezTo>
                      <a:cubicBezTo>
                        <a:pt x="133639" y="-2115"/>
                        <a:pt x="154655" y="7427"/>
                        <a:pt x="173428" y="29492"/>
                      </a:cubicBezTo>
                      <a:cubicBezTo>
                        <a:pt x="198426" y="58904"/>
                        <a:pt x="207038" y="92156"/>
                        <a:pt x="213955" y="118872"/>
                      </a:cubicBezTo>
                      <a:cubicBezTo>
                        <a:pt x="219084" y="138695"/>
                        <a:pt x="223521" y="155822"/>
                        <a:pt x="233325" y="167344"/>
                      </a:cubicBezTo>
                      <a:cubicBezTo>
                        <a:pt x="248591" y="185306"/>
                        <a:pt x="272922" y="197733"/>
                        <a:pt x="287449" y="205152"/>
                      </a:cubicBezTo>
                      <a:cubicBezTo>
                        <a:pt x="291242" y="207084"/>
                        <a:pt x="295917" y="209470"/>
                        <a:pt x="297468" y="210543"/>
                      </a:cubicBezTo>
                      <a:lnTo>
                        <a:pt x="297969" y="211139"/>
                      </a:lnTo>
                      <a:cubicBezTo>
                        <a:pt x="312210" y="227885"/>
                        <a:pt x="307081" y="246873"/>
                        <a:pt x="282750" y="267554"/>
                      </a:cubicBezTo>
                      <a:cubicBezTo>
                        <a:pt x="263285" y="284085"/>
                        <a:pt x="219633" y="289666"/>
                        <a:pt x="171520" y="281747"/>
                      </a:cubicBezTo>
                      <a:cubicBezTo>
                        <a:pt x="119900" y="273255"/>
                        <a:pt x="74935" y="251548"/>
                        <a:pt x="51272" y="223687"/>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11" name="Google Shape;1611;p49"/>
                <p:cNvSpPr/>
                <p:nvPr/>
              </p:nvSpPr>
              <p:spPr>
                <a:xfrm>
                  <a:off x="4583121" y="356672"/>
                  <a:ext cx="49011" cy="55351"/>
                </a:xfrm>
                <a:custGeom>
                  <a:rect b="b" l="l" r="r" t="t"/>
                  <a:pathLst>
                    <a:path extrusionOk="0" h="55351" w="49011">
                      <a:moveTo>
                        <a:pt x="46459" y="36822"/>
                      </a:moveTo>
                      <a:cubicBezTo>
                        <a:pt x="42667" y="46030"/>
                        <a:pt x="34318" y="54283"/>
                        <a:pt x="23941" y="55237"/>
                      </a:cubicBezTo>
                      <a:cubicBezTo>
                        <a:pt x="17047" y="56000"/>
                        <a:pt x="9939" y="52876"/>
                        <a:pt x="5693" y="47437"/>
                      </a:cubicBezTo>
                      <a:cubicBezTo>
                        <a:pt x="-7451" y="30787"/>
                        <a:pt x="3474" y="2234"/>
                        <a:pt x="25062" y="111"/>
                      </a:cubicBezTo>
                      <a:cubicBezTo>
                        <a:pt x="32004" y="-629"/>
                        <a:pt x="39231" y="2377"/>
                        <a:pt x="43573" y="7839"/>
                      </a:cubicBezTo>
                      <a:cubicBezTo>
                        <a:pt x="50181" y="15902"/>
                        <a:pt x="50300" y="27614"/>
                        <a:pt x="46435" y="36822"/>
                      </a:cubicBezTo>
                      <a:lnTo>
                        <a:pt x="46435" y="36822"/>
                      </a:lnTo>
                      <a:close/>
                      <a:moveTo>
                        <a:pt x="46292" y="36750"/>
                      </a:moveTo>
                      <a:cubicBezTo>
                        <a:pt x="52995" y="21341"/>
                        <a:pt x="43573" y="469"/>
                        <a:pt x="25205" y="1876"/>
                      </a:cubicBezTo>
                      <a:cubicBezTo>
                        <a:pt x="15330" y="2663"/>
                        <a:pt x="7029" y="9962"/>
                        <a:pt x="3069" y="18884"/>
                      </a:cubicBezTo>
                      <a:cubicBezTo>
                        <a:pt x="-2489" y="30858"/>
                        <a:pt x="1256" y="47365"/>
                        <a:pt x="14328" y="52375"/>
                      </a:cubicBezTo>
                      <a:cubicBezTo>
                        <a:pt x="26994" y="57360"/>
                        <a:pt x="41474" y="48964"/>
                        <a:pt x="46292" y="36774"/>
                      </a:cubicBezTo>
                      <a:lnTo>
                        <a:pt x="46292" y="36774"/>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12" name="Google Shape;1612;p49"/>
                <p:cNvSpPr/>
                <p:nvPr/>
              </p:nvSpPr>
              <p:spPr>
                <a:xfrm>
                  <a:off x="4629532" y="393374"/>
                  <a:ext cx="215400" cy="153929"/>
                </a:xfrm>
                <a:custGeom>
                  <a:rect b="b" l="l" r="r" t="t"/>
                  <a:pathLst>
                    <a:path extrusionOk="0" h="153929" w="215400">
                      <a:moveTo>
                        <a:pt x="0" y="0"/>
                      </a:moveTo>
                      <a:cubicBezTo>
                        <a:pt x="10854" y="5582"/>
                        <a:pt x="19441" y="14718"/>
                        <a:pt x="27146" y="23997"/>
                      </a:cubicBezTo>
                      <a:cubicBezTo>
                        <a:pt x="30867" y="28529"/>
                        <a:pt x="34636" y="33849"/>
                        <a:pt x="37880" y="38715"/>
                      </a:cubicBezTo>
                      <a:cubicBezTo>
                        <a:pt x="56749" y="67196"/>
                        <a:pt x="74901" y="122013"/>
                        <a:pt x="118149" y="112400"/>
                      </a:cubicBezTo>
                      <a:cubicBezTo>
                        <a:pt x="122395" y="111493"/>
                        <a:pt x="127022" y="109728"/>
                        <a:pt x="131268" y="108798"/>
                      </a:cubicBezTo>
                      <a:cubicBezTo>
                        <a:pt x="165522" y="100878"/>
                        <a:pt x="206432" y="117695"/>
                        <a:pt x="215401" y="153882"/>
                      </a:cubicBezTo>
                      <a:cubicBezTo>
                        <a:pt x="215401" y="153882"/>
                        <a:pt x="215234" y="153929"/>
                        <a:pt x="215234" y="153929"/>
                      </a:cubicBezTo>
                      <a:cubicBezTo>
                        <a:pt x="213469" y="148133"/>
                        <a:pt x="210845" y="142646"/>
                        <a:pt x="207529" y="137637"/>
                      </a:cubicBezTo>
                      <a:cubicBezTo>
                        <a:pt x="197415" y="122561"/>
                        <a:pt x="180503" y="113187"/>
                        <a:pt x="162875" y="110014"/>
                      </a:cubicBezTo>
                      <a:cubicBezTo>
                        <a:pt x="149588" y="107557"/>
                        <a:pt x="135729" y="108559"/>
                        <a:pt x="122919" y="112781"/>
                      </a:cubicBezTo>
                      <a:cubicBezTo>
                        <a:pt x="121440" y="113211"/>
                        <a:pt x="119961" y="113568"/>
                        <a:pt x="118459" y="113879"/>
                      </a:cubicBezTo>
                      <a:cubicBezTo>
                        <a:pt x="109442" y="115787"/>
                        <a:pt x="99757" y="114976"/>
                        <a:pt x="91504" y="110778"/>
                      </a:cubicBezTo>
                      <a:cubicBezTo>
                        <a:pt x="69272" y="99304"/>
                        <a:pt x="53981" y="68222"/>
                        <a:pt x="41434" y="47231"/>
                      </a:cubicBezTo>
                      <a:cubicBezTo>
                        <a:pt x="36759" y="39621"/>
                        <a:pt x="31702" y="31797"/>
                        <a:pt x="26120" y="24832"/>
                      </a:cubicBezTo>
                      <a:cubicBezTo>
                        <a:pt x="18773" y="15362"/>
                        <a:pt x="9923" y="6297"/>
                        <a:pt x="0" y="24"/>
                      </a:cubicBezTo>
                      <a:lnTo>
                        <a:pt x="0" y="24"/>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13" name="Google Shape;1613;p49"/>
                <p:cNvSpPr/>
                <p:nvPr/>
              </p:nvSpPr>
              <p:spPr>
                <a:xfrm>
                  <a:off x="4638153" y="448787"/>
                  <a:ext cx="41126" cy="83918"/>
                </a:xfrm>
                <a:custGeom>
                  <a:rect b="b" l="l" r="r" t="t"/>
                  <a:pathLst>
                    <a:path extrusionOk="0" h="83918" w="41126">
                      <a:moveTo>
                        <a:pt x="38491" y="24"/>
                      </a:moveTo>
                      <a:cubicBezTo>
                        <a:pt x="41831" y="7681"/>
                        <a:pt x="42021" y="16793"/>
                        <a:pt x="38921" y="24570"/>
                      </a:cubicBezTo>
                      <a:cubicBezTo>
                        <a:pt x="35795" y="32417"/>
                        <a:pt x="29403" y="38238"/>
                        <a:pt x="23201" y="43677"/>
                      </a:cubicBezTo>
                      <a:cubicBezTo>
                        <a:pt x="15043" y="51620"/>
                        <a:pt x="4070" y="61161"/>
                        <a:pt x="1422" y="72444"/>
                      </a:cubicBezTo>
                      <a:cubicBezTo>
                        <a:pt x="587" y="76428"/>
                        <a:pt x="1708" y="80531"/>
                        <a:pt x="4141" y="83799"/>
                      </a:cubicBezTo>
                      <a:lnTo>
                        <a:pt x="4022" y="83918"/>
                      </a:lnTo>
                      <a:cubicBezTo>
                        <a:pt x="-6068" y="73255"/>
                        <a:pt x="5024" y="59086"/>
                        <a:pt x="13254" y="51167"/>
                      </a:cubicBezTo>
                      <a:cubicBezTo>
                        <a:pt x="16212" y="48233"/>
                        <a:pt x="19360" y="45537"/>
                        <a:pt x="22604" y="42961"/>
                      </a:cubicBezTo>
                      <a:cubicBezTo>
                        <a:pt x="25801" y="40432"/>
                        <a:pt x="29212" y="37904"/>
                        <a:pt x="31764" y="34731"/>
                      </a:cubicBezTo>
                      <a:cubicBezTo>
                        <a:pt x="39517" y="25118"/>
                        <a:pt x="41544" y="11951"/>
                        <a:pt x="38324" y="72"/>
                      </a:cubicBezTo>
                      <a:lnTo>
                        <a:pt x="38491" y="0"/>
                      </a:lnTo>
                      <a:lnTo>
                        <a:pt x="38491" y="0"/>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14" name="Google Shape;1614;p49"/>
                <p:cNvSpPr/>
                <p:nvPr/>
              </p:nvSpPr>
              <p:spPr>
                <a:xfrm>
                  <a:off x="4592453" y="409643"/>
                  <a:ext cx="62381" cy="94556"/>
                </a:xfrm>
                <a:custGeom>
                  <a:rect b="b" l="l" r="r" t="t"/>
                  <a:pathLst>
                    <a:path extrusionOk="0" h="94556" w="62381">
                      <a:moveTo>
                        <a:pt x="55996" y="94533"/>
                      </a:moveTo>
                      <a:cubicBezTo>
                        <a:pt x="59312" y="81843"/>
                        <a:pt x="66396" y="52932"/>
                        <a:pt x="53372" y="44416"/>
                      </a:cubicBezTo>
                      <a:cubicBezTo>
                        <a:pt x="48363" y="40838"/>
                        <a:pt x="41946" y="41959"/>
                        <a:pt x="36436" y="43653"/>
                      </a:cubicBezTo>
                      <a:cubicBezTo>
                        <a:pt x="30734" y="45346"/>
                        <a:pt x="24604" y="47302"/>
                        <a:pt x="18593" y="45847"/>
                      </a:cubicBezTo>
                      <a:cubicBezTo>
                        <a:pt x="12510" y="44392"/>
                        <a:pt x="7572" y="40003"/>
                        <a:pt x="4281" y="34827"/>
                      </a:cubicBezTo>
                      <a:cubicBezTo>
                        <a:pt x="-2303" y="24283"/>
                        <a:pt x="-586" y="10639"/>
                        <a:pt x="4662" y="0"/>
                      </a:cubicBezTo>
                      <a:cubicBezTo>
                        <a:pt x="4662" y="0"/>
                        <a:pt x="4805" y="72"/>
                        <a:pt x="4805" y="72"/>
                      </a:cubicBezTo>
                      <a:cubicBezTo>
                        <a:pt x="1681" y="8277"/>
                        <a:pt x="225" y="17390"/>
                        <a:pt x="2396" y="25953"/>
                      </a:cubicBezTo>
                      <a:cubicBezTo>
                        <a:pt x="4519" y="34111"/>
                        <a:pt x="10697" y="41983"/>
                        <a:pt x="18975" y="44273"/>
                      </a:cubicBezTo>
                      <a:cubicBezTo>
                        <a:pt x="24724" y="45728"/>
                        <a:pt x="30544" y="44058"/>
                        <a:pt x="36197" y="42722"/>
                      </a:cubicBezTo>
                      <a:cubicBezTo>
                        <a:pt x="41898" y="41291"/>
                        <a:pt x="48530" y="40361"/>
                        <a:pt x="53682" y="43939"/>
                      </a:cubicBezTo>
                      <a:cubicBezTo>
                        <a:pt x="64297" y="51000"/>
                        <a:pt x="63009" y="66338"/>
                        <a:pt x="61053" y="77358"/>
                      </a:cubicBezTo>
                      <a:cubicBezTo>
                        <a:pt x="59908" y="83226"/>
                        <a:pt x="58334" y="88999"/>
                        <a:pt x="56139" y="94557"/>
                      </a:cubicBezTo>
                      <a:lnTo>
                        <a:pt x="55972" y="94509"/>
                      </a:lnTo>
                      <a:lnTo>
                        <a:pt x="55972" y="94509"/>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15" name="Google Shape;1615;p49"/>
                <p:cNvSpPr/>
                <p:nvPr/>
              </p:nvSpPr>
              <p:spPr>
                <a:xfrm>
                  <a:off x="4653673" y="388317"/>
                  <a:ext cx="132198" cy="35770"/>
                </a:xfrm>
                <a:custGeom>
                  <a:rect b="b" l="l" r="r" t="t"/>
                  <a:pathLst>
                    <a:path extrusionOk="0" h="35770" w="132198">
                      <a:moveTo>
                        <a:pt x="119" y="26383"/>
                      </a:moveTo>
                      <a:cubicBezTo>
                        <a:pt x="10520" y="33682"/>
                        <a:pt x="24260" y="36426"/>
                        <a:pt x="36449" y="32418"/>
                      </a:cubicBezTo>
                      <a:cubicBezTo>
                        <a:pt x="57011" y="26669"/>
                        <a:pt x="67602" y="1456"/>
                        <a:pt x="83918" y="48"/>
                      </a:cubicBezTo>
                      <a:cubicBezTo>
                        <a:pt x="90907" y="-524"/>
                        <a:pt x="96584" y="4080"/>
                        <a:pt x="101403" y="8493"/>
                      </a:cubicBezTo>
                      <a:cubicBezTo>
                        <a:pt x="103812" y="10640"/>
                        <a:pt x="106245" y="12763"/>
                        <a:pt x="108631" y="14957"/>
                      </a:cubicBezTo>
                      <a:cubicBezTo>
                        <a:pt x="111016" y="17128"/>
                        <a:pt x="113378" y="19322"/>
                        <a:pt x="115787" y="21469"/>
                      </a:cubicBezTo>
                      <a:cubicBezTo>
                        <a:pt x="120510" y="25596"/>
                        <a:pt x="125519" y="30486"/>
                        <a:pt x="132199" y="30271"/>
                      </a:cubicBezTo>
                      <a:lnTo>
                        <a:pt x="132199" y="30438"/>
                      </a:lnTo>
                      <a:cubicBezTo>
                        <a:pt x="125424" y="31249"/>
                        <a:pt x="119818" y="26455"/>
                        <a:pt x="114904" y="22471"/>
                      </a:cubicBezTo>
                      <a:cubicBezTo>
                        <a:pt x="109943" y="18321"/>
                        <a:pt x="105100" y="14075"/>
                        <a:pt x="100210" y="9876"/>
                      </a:cubicBezTo>
                      <a:cubicBezTo>
                        <a:pt x="97801" y="7825"/>
                        <a:pt x="95487" y="5630"/>
                        <a:pt x="92744" y="4008"/>
                      </a:cubicBezTo>
                      <a:cubicBezTo>
                        <a:pt x="83489" y="-1717"/>
                        <a:pt x="74735" y="4080"/>
                        <a:pt x="67578" y="10306"/>
                      </a:cubicBezTo>
                      <a:cubicBezTo>
                        <a:pt x="57822" y="18607"/>
                        <a:pt x="49354" y="29389"/>
                        <a:pt x="36878" y="33778"/>
                      </a:cubicBezTo>
                      <a:cubicBezTo>
                        <a:pt x="24474" y="38239"/>
                        <a:pt x="9923" y="34947"/>
                        <a:pt x="0" y="26526"/>
                      </a:cubicBezTo>
                      <a:cubicBezTo>
                        <a:pt x="0" y="26526"/>
                        <a:pt x="119" y="26407"/>
                        <a:pt x="119" y="26407"/>
                      </a:cubicBezTo>
                      <a:lnTo>
                        <a:pt x="119" y="26407"/>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16" name="Google Shape;1616;p49"/>
                <p:cNvSpPr/>
                <p:nvPr/>
              </p:nvSpPr>
              <p:spPr>
                <a:xfrm>
                  <a:off x="4648210" y="295812"/>
                  <a:ext cx="63665" cy="112638"/>
                </a:xfrm>
                <a:custGeom>
                  <a:rect b="b" l="l" r="r" t="t"/>
                  <a:pathLst>
                    <a:path extrusionOk="0" h="112638" w="63665">
                      <a:moveTo>
                        <a:pt x="24" y="112471"/>
                      </a:moveTo>
                      <a:cubicBezTo>
                        <a:pt x="11307" y="106031"/>
                        <a:pt x="21945" y="98636"/>
                        <a:pt x="31726" y="90168"/>
                      </a:cubicBezTo>
                      <a:cubicBezTo>
                        <a:pt x="41386" y="81867"/>
                        <a:pt x="49807" y="70727"/>
                        <a:pt x="50690" y="57631"/>
                      </a:cubicBezTo>
                      <a:cubicBezTo>
                        <a:pt x="50690" y="56415"/>
                        <a:pt x="50809" y="54602"/>
                        <a:pt x="50642" y="53409"/>
                      </a:cubicBezTo>
                      <a:cubicBezTo>
                        <a:pt x="50570" y="52335"/>
                        <a:pt x="50379" y="50189"/>
                        <a:pt x="50260" y="49139"/>
                      </a:cubicBezTo>
                      <a:cubicBezTo>
                        <a:pt x="49544" y="43366"/>
                        <a:pt x="49568" y="37474"/>
                        <a:pt x="50165" y="31678"/>
                      </a:cubicBezTo>
                      <a:cubicBezTo>
                        <a:pt x="51524" y="20204"/>
                        <a:pt x="55484" y="8468"/>
                        <a:pt x="63547" y="0"/>
                      </a:cubicBezTo>
                      <a:cubicBezTo>
                        <a:pt x="63547" y="0"/>
                        <a:pt x="63666" y="119"/>
                        <a:pt x="63666" y="119"/>
                      </a:cubicBezTo>
                      <a:cubicBezTo>
                        <a:pt x="53051" y="13811"/>
                        <a:pt x="50451" y="32131"/>
                        <a:pt x="51835" y="48996"/>
                      </a:cubicBezTo>
                      <a:cubicBezTo>
                        <a:pt x="51954" y="50570"/>
                        <a:pt x="52121" y="52884"/>
                        <a:pt x="52168" y="54458"/>
                      </a:cubicBezTo>
                      <a:cubicBezTo>
                        <a:pt x="52168" y="55198"/>
                        <a:pt x="52025" y="57011"/>
                        <a:pt x="52001" y="57774"/>
                      </a:cubicBezTo>
                      <a:cubicBezTo>
                        <a:pt x="50356" y="71920"/>
                        <a:pt x="39502" y="84681"/>
                        <a:pt x="29316" y="94032"/>
                      </a:cubicBezTo>
                      <a:cubicBezTo>
                        <a:pt x="24975" y="97896"/>
                        <a:pt x="20252" y="101308"/>
                        <a:pt x="15362" y="104409"/>
                      </a:cubicBezTo>
                      <a:cubicBezTo>
                        <a:pt x="10448" y="107486"/>
                        <a:pt x="5391" y="110324"/>
                        <a:pt x="71" y="112638"/>
                      </a:cubicBezTo>
                      <a:lnTo>
                        <a:pt x="0" y="112495"/>
                      </a:lnTo>
                      <a:lnTo>
                        <a:pt x="0" y="112495"/>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17" name="Google Shape;1617;p49"/>
                <p:cNvSpPr/>
                <p:nvPr/>
              </p:nvSpPr>
              <p:spPr>
                <a:xfrm>
                  <a:off x="4621470" y="280355"/>
                  <a:ext cx="55973" cy="80697"/>
                </a:xfrm>
                <a:custGeom>
                  <a:rect b="b" l="l" r="r" t="t"/>
                  <a:pathLst>
                    <a:path extrusionOk="0" h="80697" w="55973">
                      <a:moveTo>
                        <a:pt x="0" y="80602"/>
                      </a:moveTo>
                      <a:cubicBezTo>
                        <a:pt x="4008" y="71991"/>
                        <a:pt x="12213" y="65956"/>
                        <a:pt x="20562" y="61925"/>
                      </a:cubicBezTo>
                      <a:cubicBezTo>
                        <a:pt x="26860" y="58800"/>
                        <a:pt x="34063" y="57941"/>
                        <a:pt x="40003" y="54101"/>
                      </a:cubicBezTo>
                      <a:cubicBezTo>
                        <a:pt x="54578" y="44798"/>
                        <a:pt x="57727" y="26716"/>
                        <a:pt x="50332" y="11712"/>
                      </a:cubicBezTo>
                      <a:cubicBezTo>
                        <a:pt x="48376" y="7514"/>
                        <a:pt x="45728" y="3697"/>
                        <a:pt x="42770" y="119"/>
                      </a:cubicBezTo>
                      <a:lnTo>
                        <a:pt x="42889" y="0"/>
                      </a:lnTo>
                      <a:cubicBezTo>
                        <a:pt x="46277" y="3220"/>
                        <a:pt x="49282" y="6918"/>
                        <a:pt x="51524" y="11116"/>
                      </a:cubicBezTo>
                      <a:cubicBezTo>
                        <a:pt x="58752" y="23830"/>
                        <a:pt x="57345" y="40599"/>
                        <a:pt x="46038" y="50451"/>
                      </a:cubicBezTo>
                      <a:cubicBezTo>
                        <a:pt x="40766" y="55293"/>
                        <a:pt x="33992" y="57703"/>
                        <a:pt x="27456" y="60183"/>
                      </a:cubicBezTo>
                      <a:cubicBezTo>
                        <a:pt x="19059" y="63952"/>
                        <a:pt x="10830" y="68532"/>
                        <a:pt x="4437" y="75235"/>
                      </a:cubicBezTo>
                      <a:cubicBezTo>
                        <a:pt x="2863" y="76905"/>
                        <a:pt x="1360" y="78694"/>
                        <a:pt x="167" y="80698"/>
                      </a:cubicBezTo>
                      <a:lnTo>
                        <a:pt x="0" y="80626"/>
                      </a:lnTo>
                      <a:lnTo>
                        <a:pt x="0" y="80626"/>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18" name="Google Shape;1618;p49"/>
                <p:cNvSpPr/>
                <p:nvPr/>
              </p:nvSpPr>
              <p:spPr>
                <a:xfrm>
                  <a:off x="4585088" y="316803"/>
                  <a:ext cx="13162" cy="55293"/>
                </a:xfrm>
                <a:custGeom>
                  <a:rect b="b" l="l" r="r" t="t"/>
                  <a:pathLst>
                    <a:path extrusionOk="0" h="55293" w="13162">
                      <a:moveTo>
                        <a:pt x="2224" y="55198"/>
                      </a:moveTo>
                      <a:cubicBezTo>
                        <a:pt x="5873" y="49664"/>
                        <a:pt x="9380" y="44177"/>
                        <a:pt x="11693" y="38047"/>
                      </a:cubicBezTo>
                      <a:cubicBezTo>
                        <a:pt x="13363" y="33873"/>
                        <a:pt x="12862" y="28601"/>
                        <a:pt x="9141" y="25691"/>
                      </a:cubicBezTo>
                      <a:cubicBezTo>
                        <a:pt x="9141" y="25691"/>
                        <a:pt x="7615" y="24403"/>
                        <a:pt x="7615" y="24403"/>
                      </a:cubicBezTo>
                      <a:cubicBezTo>
                        <a:pt x="4657" y="21636"/>
                        <a:pt x="1174" y="18773"/>
                        <a:pt x="172" y="14694"/>
                      </a:cubicBezTo>
                      <a:cubicBezTo>
                        <a:pt x="-925" y="9231"/>
                        <a:pt x="3464" y="4055"/>
                        <a:pt x="6565" y="0"/>
                      </a:cubicBezTo>
                      <a:cubicBezTo>
                        <a:pt x="6565" y="0"/>
                        <a:pt x="6708" y="95"/>
                        <a:pt x="6708" y="95"/>
                      </a:cubicBezTo>
                      <a:cubicBezTo>
                        <a:pt x="5205" y="3053"/>
                        <a:pt x="3535" y="5868"/>
                        <a:pt x="2462" y="8945"/>
                      </a:cubicBezTo>
                      <a:cubicBezTo>
                        <a:pt x="1436" y="11498"/>
                        <a:pt x="1436" y="14408"/>
                        <a:pt x="2987" y="16745"/>
                      </a:cubicBezTo>
                      <a:cubicBezTo>
                        <a:pt x="5086" y="20443"/>
                        <a:pt x="8759" y="23043"/>
                        <a:pt x="11217" y="26478"/>
                      </a:cubicBezTo>
                      <a:cubicBezTo>
                        <a:pt x="15534" y="33348"/>
                        <a:pt x="11932" y="43247"/>
                        <a:pt x="7567" y="49234"/>
                      </a:cubicBezTo>
                      <a:cubicBezTo>
                        <a:pt x="6016" y="51429"/>
                        <a:pt x="4323" y="53480"/>
                        <a:pt x="2343" y="55293"/>
                      </a:cubicBezTo>
                      <a:lnTo>
                        <a:pt x="2224" y="55174"/>
                      </a:lnTo>
                      <a:lnTo>
                        <a:pt x="2224" y="55174"/>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19" name="Google Shape;1619;p49"/>
                <p:cNvSpPr/>
                <p:nvPr/>
              </p:nvSpPr>
              <p:spPr>
                <a:xfrm>
                  <a:off x="4554750" y="392015"/>
                  <a:ext cx="29077" cy="42102"/>
                </a:xfrm>
                <a:custGeom>
                  <a:rect b="b" l="l" r="r" t="t"/>
                  <a:pathLst>
                    <a:path extrusionOk="0" h="42102" w="29077">
                      <a:moveTo>
                        <a:pt x="29078" y="167"/>
                      </a:moveTo>
                      <a:cubicBezTo>
                        <a:pt x="21707" y="2576"/>
                        <a:pt x="15410" y="8802"/>
                        <a:pt x="14646" y="16650"/>
                      </a:cubicBezTo>
                      <a:cubicBezTo>
                        <a:pt x="14432" y="18868"/>
                        <a:pt x="14551" y="21278"/>
                        <a:pt x="14169" y="23472"/>
                      </a:cubicBezTo>
                      <a:cubicBezTo>
                        <a:pt x="13024" y="31487"/>
                        <a:pt x="7633" y="39073"/>
                        <a:pt x="72" y="42102"/>
                      </a:cubicBezTo>
                      <a:lnTo>
                        <a:pt x="0" y="41959"/>
                      </a:lnTo>
                      <a:cubicBezTo>
                        <a:pt x="6870" y="37045"/>
                        <a:pt x="11521" y="29770"/>
                        <a:pt x="13263" y="21588"/>
                      </a:cubicBezTo>
                      <a:cubicBezTo>
                        <a:pt x="14193" y="16578"/>
                        <a:pt x="14503" y="11187"/>
                        <a:pt x="17294" y="6751"/>
                      </a:cubicBezTo>
                      <a:cubicBezTo>
                        <a:pt x="19894" y="2886"/>
                        <a:pt x="24403" y="191"/>
                        <a:pt x="29078" y="0"/>
                      </a:cubicBezTo>
                      <a:lnTo>
                        <a:pt x="29078" y="167"/>
                      </a:lnTo>
                      <a:lnTo>
                        <a:pt x="29078" y="167"/>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20" name="Google Shape;1620;p49"/>
                <p:cNvSpPr/>
                <p:nvPr/>
              </p:nvSpPr>
              <p:spPr>
                <a:xfrm>
                  <a:off x="4704505" y="454882"/>
                  <a:ext cx="94485" cy="35983"/>
                </a:xfrm>
                <a:custGeom>
                  <a:rect b="b" l="l" r="r" t="t"/>
                  <a:pathLst>
                    <a:path extrusionOk="0" h="35983" w="94485">
                      <a:moveTo>
                        <a:pt x="0" y="35840"/>
                      </a:moveTo>
                      <a:cubicBezTo>
                        <a:pt x="13835" y="33693"/>
                        <a:pt x="32155" y="29423"/>
                        <a:pt x="42293" y="19381"/>
                      </a:cubicBezTo>
                      <a:cubicBezTo>
                        <a:pt x="42961" y="18737"/>
                        <a:pt x="43915" y="17687"/>
                        <a:pt x="44511" y="16948"/>
                      </a:cubicBezTo>
                      <a:cubicBezTo>
                        <a:pt x="52669" y="6762"/>
                        <a:pt x="64978" y="-5189"/>
                        <a:pt x="78789" y="2397"/>
                      </a:cubicBezTo>
                      <a:cubicBezTo>
                        <a:pt x="83560" y="4925"/>
                        <a:pt x="89333" y="4997"/>
                        <a:pt x="94414" y="2898"/>
                      </a:cubicBezTo>
                      <a:lnTo>
                        <a:pt x="94485" y="3041"/>
                      </a:lnTo>
                      <a:cubicBezTo>
                        <a:pt x="90144" y="5545"/>
                        <a:pt x="84562" y="6118"/>
                        <a:pt x="79720" y="4400"/>
                      </a:cubicBezTo>
                      <a:cubicBezTo>
                        <a:pt x="78933" y="4090"/>
                        <a:pt x="77406" y="3446"/>
                        <a:pt x="76643" y="3112"/>
                      </a:cubicBezTo>
                      <a:cubicBezTo>
                        <a:pt x="65360" y="-1682"/>
                        <a:pt x="54840" y="7334"/>
                        <a:pt x="47326" y="15015"/>
                      </a:cubicBezTo>
                      <a:cubicBezTo>
                        <a:pt x="41506" y="21694"/>
                        <a:pt x="34183" y="27109"/>
                        <a:pt x="26024" y="30711"/>
                      </a:cubicBezTo>
                      <a:cubicBezTo>
                        <a:pt x="21922" y="32476"/>
                        <a:pt x="17604" y="33717"/>
                        <a:pt x="13263" y="34599"/>
                      </a:cubicBezTo>
                      <a:cubicBezTo>
                        <a:pt x="8897" y="35482"/>
                        <a:pt x="4461" y="36007"/>
                        <a:pt x="24" y="35983"/>
                      </a:cubicBezTo>
                      <a:lnTo>
                        <a:pt x="24" y="35816"/>
                      </a:lnTo>
                      <a:lnTo>
                        <a:pt x="24" y="35816"/>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21" name="Google Shape;1621;p49"/>
                <p:cNvSpPr/>
                <p:nvPr/>
              </p:nvSpPr>
              <p:spPr>
                <a:xfrm>
                  <a:off x="4720545" y="419300"/>
                  <a:ext cx="59171" cy="65935"/>
                </a:xfrm>
                <a:custGeom>
                  <a:rect b="b" l="l" r="r" t="t"/>
                  <a:pathLst>
                    <a:path extrusionOk="0" h="65935" w="59171">
                      <a:moveTo>
                        <a:pt x="8888" y="65912"/>
                      </a:moveTo>
                      <a:cubicBezTo>
                        <a:pt x="10844" y="54677"/>
                        <a:pt x="8315" y="43179"/>
                        <a:pt x="4427" y="32636"/>
                      </a:cubicBezTo>
                      <a:cubicBezTo>
                        <a:pt x="3068" y="29177"/>
                        <a:pt x="1326" y="25456"/>
                        <a:pt x="611" y="21830"/>
                      </a:cubicBezTo>
                      <a:cubicBezTo>
                        <a:pt x="-2061" y="10571"/>
                        <a:pt x="4189" y="123"/>
                        <a:pt x="16354" y="4"/>
                      </a:cubicBezTo>
                      <a:cubicBezTo>
                        <a:pt x="21673" y="-92"/>
                        <a:pt x="26802" y="1769"/>
                        <a:pt x="31215" y="4488"/>
                      </a:cubicBezTo>
                      <a:lnTo>
                        <a:pt x="34459" y="6372"/>
                      </a:lnTo>
                      <a:cubicBezTo>
                        <a:pt x="41806" y="10356"/>
                        <a:pt x="51825" y="13242"/>
                        <a:pt x="59053" y="7565"/>
                      </a:cubicBezTo>
                      <a:lnTo>
                        <a:pt x="59172" y="7684"/>
                      </a:lnTo>
                      <a:cubicBezTo>
                        <a:pt x="53375" y="13433"/>
                        <a:pt x="44120" y="12384"/>
                        <a:pt x="37155" y="9545"/>
                      </a:cubicBezTo>
                      <a:cubicBezTo>
                        <a:pt x="35079" y="8686"/>
                        <a:pt x="32217" y="7160"/>
                        <a:pt x="30261" y="6015"/>
                      </a:cubicBezTo>
                      <a:cubicBezTo>
                        <a:pt x="26063" y="3462"/>
                        <a:pt x="21316" y="1602"/>
                        <a:pt x="16378" y="1578"/>
                      </a:cubicBezTo>
                      <a:cubicBezTo>
                        <a:pt x="5023" y="1411"/>
                        <a:pt x="-1584" y="10929"/>
                        <a:pt x="1159" y="21687"/>
                      </a:cubicBezTo>
                      <a:cubicBezTo>
                        <a:pt x="1946" y="25289"/>
                        <a:pt x="3974" y="28843"/>
                        <a:pt x="5548" y="32159"/>
                      </a:cubicBezTo>
                      <a:cubicBezTo>
                        <a:pt x="8196" y="38003"/>
                        <a:pt x="9890" y="44300"/>
                        <a:pt x="10414" y="50693"/>
                      </a:cubicBezTo>
                      <a:cubicBezTo>
                        <a:pt x="10820" y="55798"/>
                        <a:pt x="10605" y="61046"/>
                        <a:pt x="9055" y="65936"/>
                      </a:cubicBezTo>
                      <a:lnTo>
                        <a:pt x="8888" y="65888"/>
                      </a:lnTo>
                      <a:lnTo>
                        <a:pt x="8888" y="65888"/>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22" name="Google Shape;1622;p49"/>
                <p:cNvSpPr/>
                <p:nvPr/>
              </p:nvSpPr>
              <p:spPr>
                <a:xfrm>
                  <a:off x="4717482" y="317567"/>
                  <a:ext cx="20442" cy="83894"/>
                </a:xfrm>
                <a:custGeom>
                  <a:rect b="b" l="l" r="r" t="t"/>
                  <a:pathLst>
                    <a:path extrusionOk="0" h="83894" w="20442">
                      <a:moveTo>
                        <a:pt x="24" y="83775"/>
                      </a:moveTo>
                      <a:cubicBezTo>
                        <a:pt x="7299" y="75092"/>
                        <a:pt x="13883" y="64000"/>
                        <a:pt x="11331" y="52407"/>
                      </a:cubicBezTo>
                      <a:cubicBezTo>
                        <a:pt x="10663" y="49545"/>
                        <a:pt x="9088" y="47040"/>
                        <a:pt x="7991" y="44321"/>
                      </a:cubicBezTo>
                      <a:cubicBezTo>
                        <a:pt x="6154" y="39717"/>
                        <a:pt x="5129" y="34803"/>
                        <a:pt x="5105" y="29841"/>
                      </a:cubicBezTo>
                      <a:cubicBezTo>
                        <a:pt x="4985" y="21922"/>
                        <a:pt x="6751" y="13788"/>
                        <a:pt x="11140" y="7108"/>
                      </a:cubicBezTo>
                      <a:cubicBezTo>
                        <a:pt x="13334" y="3864"/>
                        <a:pt x="16435" y="739"/>
                        <a:pt x="20395" y="0"/>
                      </a:cubicBezTo>
                      <a:lnTo>
                        <a:pt x="20443" y="167"/>
                      </a:lnTo>
                      <a:cubicBezTo>
                        <a:pt x="13120" y="3029"/>
                        <a:pt x="10043" y="11426"/>
                        <a:pt x="8158" y="18487"/>
                      </a:cubicBezTo>
                      <a:cubicBezTo>
                        <a:pt x="5963" y="27718"/>
                        <a:pt x="5940" y="37904"/>
                        <a:pt x="9709" y="46778"/>
                      </a:cubicBezTo>
                      <a:cubicBezTo>
                        <a:pt x="12333" y="52073"/>
                        <a:pt x="13644" y="58204"/>
                        <a:pt x="12452" y="64072"/>
                      </a:cubicBezTo>
                      <a:cubicBezTo>
                        <a:pt x="11688" y="68007"/>
                        <a:pt x="9995" y="71705"/>
                        <a:pt x="7872" y="75021"/>
                      </a:cubicBezTo>
                      <a:cubicBezTo>
                        <a:pt x="5725" y="78360"/>
                        <a:pt x="3149" y="81366"/>
                        <a:pt x="119" y="83894"/>
                      </a:cubicBezTo>
                      <a:lnTo>
                        <a:pt x="0" y="83775"/>
                      </a:lnTo>
                      <a:lnTo>
                        <a:pt x="0" y="83775"/>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23" name="Google Shape;1623;p49"/>
                <p:cNvSpPr/>
                <p:nvPr/>
              </p:nvSpPr>
              <p:spPr>
                <a:xfrm>
                  <a:off x="4631059" y="352847"/>
                  <a:ext cx="68603" cy="22398"/>
                </a:xfrm>
                <a:custGeom>
                  <a:rect b="b" l="l" r="r" t="t"/>
                  <a:pathLst>
                    <a:path extrusionOk="0" h="22398" w="68603">
                      <a:moveTo>
                        <a:pt x="0" y="22280"/>
                      </a:moveTo>
                      <a:cubicBezTo>
                        <a:pt x="4270" y="17628"/>
                        <a:pt x="10639" y="15004"/>
                        <a:pt x="16912" y="14646"/>
                      </a:cubicBezTo>
                      <a:cubicBezTo>
                        <a:pt x="23329" y="14098"/>
                        <a:pt x="29317" y="17413"/>
                        <a:pt x="35423" y="15887"/>
                      </a:cubicBezTo>
                      <a:cubicBezTo>
                        <a:pt x="47565" y="13382"/>
                        <a:pt x="58156" y="6608"/>
                        <a:pt x="68484" y="0"/>
                      </a:cubicBezTo>
                      <a:cubicBezTo>
                        <a:pt x="68484" y="0"/>
                        <a:pt x="68604" y="119"/>
                        <a:pt x="68604" y="119"/>
                      </a:cubicBezTo>
                      <a:cubicBezTo>
                        <a:pt x="58585" y="9279"/>
                        <a:pt x="44869" y="17604"/>
                        <a:pt x="30819" y="16841"/>
                      </a:cubicBezTo>
                      <a:cubicBezTo>
                        <a:pt x="27766" y="16602"/>
                        <a:pt x="24665" y="15720"/>
                        <a:pt x="21588" y="15767"/>
                      </a:cubicBezTo>
                      <a:cubicBezTo>
                        <a:pt x="13978" y="15815"/>
                        <a:pt x="6369" y="17795"/>
                        <a:pt x="119" y="22399"/>
                      </a:cubicBezTo>
                      <a:lnTo>
                        <a:pt x="0" y="22280"/>
                      </a:lnTo>
                      <a:lnTo>
                        <a:pt x="0" y="2228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24" name="Google Shape;1624;p49"/>
                <p:cNvSpPr/>
                <p:nvPr/>
              </p:nvSpPr>
              <p:spPr>
                <a:xfrm>
                  <a:off x="4754408" y="504677"/>
                  <a:ext cx="44642" cy="66695"/>
                </a:xfrm>
                <a:custGeom>
                  <a:rect b="b" l="l" r="r" t="t"/>
                  <a:pathLst>
                    <a:path extrusionOk="0" h="66695" w="44642">
                      <a:moveTo>
                        <a:pt x="24" y="0"/>
                      </a:moveTo>
                      <a:cubicBezTo>
                        <a:pt x="15434" y="2171"/>
                        <a:pt x="30748" y="9470"/>
                        <a:pt x="40265" y="22065"/>
                      </a:cubicBezTo>
                      <a:cubicBezTo>
                        <a:pt x="47732" y="32203"/>
                        <a:pt x="44464" y="45656"/>
                        <a:pt x="39240" y="56009"/>
                      </a:cubicBezTo>
                      <a:cubicBezTo>
                        <a:pt x="37904" y="59086"/>
                        <a:pt x="35900" y="61972"/>
                        <a:pt x="35328" y="65288"/>
                      </a:cubicBezTo>
                      <a:cubicBezTo>
                        <a:pt x="35304" y="65741"/>
                        <a:pt x="35352" y="66218"/>
                        <a:pt x="35662" y="66576"/>
                      </a:cubicBezTo>
                      <a:lnTo>
                        <a:pt x="35542" y="66696"/>
                      </a:lnTo>
                      <a:cubicBezTo>
                        <a:pt x="33539" y="64835"/>
                        <a:pt x="37284" y="57846"/>
                        <a:pt x="38023" y="55484"/>
                      </a:cubicBezTo>
                      <a:cubicBezTo>
                        <a:pt x="42317" y="45132"/>
                        <a:pt x="45847" y="32823"/>
                        <a:pt x="39478" y="22566"/>
                      </a:cubicBezTo>
                      <a:cubicBezTo>
                        <a:pt x="35566" y="15815"/>
                        <a:pt x="28672" y="11450"/>
                        <a:pt x="21707" y="8325"/>
                      </a:cubicBezTo>
                      <a:cubicBezTo>
                        <a:pt x="14742" y="5033"/>
                        <a:pt x="7466" y="2385"/>
                        <a:pt x="0" y="167"/>
                      </a:cubicBezTo>
                      <a:lnTo>
                        <a:pt x="0" y="0"/>
                      </a:lnTo>
                      <a:lnTo>
                        <a:pt x="24" y="0"/>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25" name="Google Shape;1625;p49"/>
                <p:cNvSpPr/>
                <p:nvPr/>
              </p:nvSpPr>
              <p:spPr>
                <a:xfrm>
                  <a:off x="4676262" y="473309"/>
                  <a:ext cx="85899" cy="99327"/>
                </a:xfrm>
                <a:custGeom>
                  <a:rect b="b" l="l" r="r" t="t"/>
                  <a:pathLst>
                    <a:path extrusionOk="0" h="99327" w="85899">
                      <a:moveTo>
                        <a:pt x="191" y="0"/>
                      </a:moveTo>
                      <a:cubicBezTo>
                        <a:pt x="4222" y="18988"/>
                        <a:pt x="12500" y="40027"/>
                        <a:pt x="27623" y="52813"/>
                      </a:cubicBezTo>
                      <a:cubicBezTo>
                        <a:pt x="34207" y="58323"/>
                        <a:pt x="42341" y="61472"/>
                        <a:pt x="50833" y="58752"/>
                      </a:cubicBezTo>
                      <a:cubicBezTo>
                        <a:pt x="55770" y="57369"/>
                        <a:pt x="60327" y="54936"/>
                        <a:pt x="65646" y="54721"/>
                      </a:cubicBezTo>
                      <a:cubicBezTo>
                        <a:pt x="71490" y="54435"/>
                        <a:pt x="76858" y="57512"/>
                        <a:pt x="80984" y="61424"/>
                      </a:cubicBezTo>
                      <a:cubicBezTo>
                        <a:pt x="93698" y="74090"/>
                        <a:pt x="78981" y="91217"/>
                        <a:pt x="68055" y="99328"/>
                      </a:cubicBezTo>
                      <a:lnTo>
                        <a:pt x="67960" y="99185"/>
                      </a:lnTo>
                      <a:cubicBezTo>
                        <a:pt x="70512" y="96966"/>
                        <a:pt x="72850" y="94533"/>
                        <a:pt x="75068" y="91981"/>
                      </a:cubicBezTo>
                      <a:cubicBezTo>
                        <a:pt x="79291" y="86948"/>
                        <a:pt x="83322" y="81246"/>
                        <a:pt x="84157" y="74591"/>
                      </a:cubicBezTo>
                      <a:cubicBezTo>
                        <a:pt x="85254" y="66171"/>
                        <a:pt x="77859" y="59444"/>
                        <a:pt x="70465" y="56939"/>
                      </a:cubicBezTo>
                      <a:cubicBezTo>
                        <a:pt x="62116" y="54363"/>
                        <a:pt x="54673" y="60374"/>
                        <a:pt x="45990" y="60589"/>
                      </a:cubicBezTo>
                      <a:cubicBezTo>
                        <a:pt x="39001" y="60971"/>
                        <a:pt x="32585" y="57440"/>
                        <a:pt x="27265" y="53218"/>
                      </a:cubicBezTo>
                      <a:cubicBezTo>
                        <a:pt x="16388" y="44845"/>
                        <a:pt x="8898" y="32728"/>
                        <a:pt x="4532" y="19846"/>
                      </a:cubicBezTo>
                      <a:cubicBezTo>
                        <a:pt x="2362" y="13406"/>
                        <a:pt x="692" y="6751"/>
                        <a:pt x="0" y="0"/>
                      </a:cubicBezTo>
                      <a:lnTo>
                        <a:pt x="167" y="0"/>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26" name="Google Shape;1626;p49"/>
                <p:cNvSpPr/>
                <p:nvPr/>
              </p:nvSpPr>
              <p:spPr>
                <a:xfrm>
                  <a:off x="4670943" y="533808"/>
                  <a:ext cx="48829" cy="20103"/>
                </a:xfrm>
                <a:custGeom>
                  <a:rect b="b" l="l" r="r" t="t"/>
                  <a:pathLst>
                    <a:path extrusionOk="0" h="20103" w="48829">
                      <a:moveTo>
                        <a:pt x="0" y="19960"/>
                      </a:moveTo>
                      <a:cubicBezTo>
                        <a:pt x="119" y="19316"/>
                        <a:pt x="2839" y="4431"/>
                        <a:pt x="10949" y="782"/>
                      </a:cubicBezTo>
                      <a:cubicBezTo>
                        <a:pt x="14050" y="-602"/>
                        <a:pt x="17509" y="-149"/>
                        <a:pt x="21254" y="2141"/>
                      </a:cubicBezTo>
                      <a:cubicBezTo>
                        <a:pt x="27670" y="6101"/>
                        <a:pt x="34159" y="7007"/>
                        <a:pt x="40528" y="4837"/>
                      </a:cubicBezTo>
                      <a:cubicBezTo>
                        <a:pt x="45299" y="3215"/>
                        <a:pt x="48185" y="400"/>
                        <a:pt x="48233" y="352"/>
                      </a:cubicBezTo>
                      <a:lnTo>
                        <a:pt x="48829" y="949"/>
                      </a:lnTo>
                      <a:cubicBezTo>
                        <a:pt x="48829" y="949"/>
                        <a:pt x="36711" y="12613"/>
                        <a:pt x="20824" y="2857"/>
                      </a:cubicBezTo>
                      <a:cubicBezTo>
                        <a:pt x="17342" y="710"/>
                        <a:pt x="14145" y="257"/>
                        <a:pt x="11307" y="1545"/>
                      </a:cubicBezTo>
                      <a:cubicBezTo>
                        <a:pt x="3602" y="5004"/>
                        <a:pt x="883" y="19936"/>
                        <a:pt x="859" y="20103"/>
                      </a:cubicBezTo>
                      <a:lnTo>
                        <a:pt x="24" y="19960"/>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627" name="Google Shape;1627;p49"/>
              <p:cNvGrpSpPr/>
              <p:nvPr/>
            </p:nvGrpSpPr>
            <p:grpSpPr>
              <a:xfrm>
                <a:off x="4708566" y="243858"/>
                <a:ext cx="175377" cy="316374"/>
                <a:chOff x="4708566" y="243858"/>
                <a:chExt cx="175377" cy="316374"/>
              </a:xfrm>
            </p:grpSpPr>
            <p:sp>
              <p:nvSpPr>
                <p:cNvPr id="1628" name="Google Shape;1628;p49"/>
                <p:cNvSpPr/>
                <p:nvPr/>
              </p:nvSpPr>
              <p:spPr>
                <a:xfrm>
                  <a:off x="4708566" y="319628"/>
                  <a:ext cx="175377" cy="240604"/>
                </a:xfrm>
                <a:custGeom>
                  <a:rect b="b" l="l" r="r" t="t"/>
                  <a:pathLst>
                    <a:path extrusionOk="0" h="240604" w="175377">
                      <a:moveTo>
                        <a:pt x="57881" y="30604"/>
                      </a:moveTo>
                      <a:cubicBezTo>
                        <a:pt x="72241" y="20991"/>
                        <a:pt x="76726" y="13692"/>
                        <a:pt x="82593" y="5987"/>
                      </a:cubicBezTo>
                      <a:cubicBezTo>
                        <a:pt x="88605" y="-1932"/>
                        <a:pt x="105803" y="286"/>
                        <a:pt x="105803" y="286"/>
                      </a:cubicBezTo>
                      <a:cubicBezTo>
                        <a:pt x="105803" y="286"/>
                        <a:pt x="123002" y="2504"/>
                        <a:pt x="126819" y="11688"/>
                      </a:cubicBezTo>
                      <a:cubicBezTo>
                        <a:pt x="130540" y="20633"/>
                        <a:pt x="133045" y="28839"/>
                        <a:pt x="144471" y="41792"/>
                      </a:cubicBezTo>
                      <a:cubicBezTo>
                        <a:pt x="155920" y="54745"/>
                        <a:pt x="181850" y="93221"/>
                        <a:pt x="173882" y="154955"/>
                      </a:cubicBezTo>
                      <a:cubicBezTo>
                        <a:pt x="167442" y="204809"/>
                        <a:pt x="119758" y="219408"/>
                        <a:pt x="101629" y="223177"/>
                      </a:cubicBezTo>
                      <a:cubicBezTo>
                        <a:pt x="97908" y="223964"/>
                        <a:pt x="94688" y="226421"/>
                        <a:pt x="93185" y="229928"/>
                      </a:cubicBezTo>
                      <a:cubicBezTo>
                        <a:pt x="93137" y="230071"/>
                        <a:pt x="93065" y="230190"/>
                        <a:pt x="93018" y="230309"/>
                      </a:cubicBezTo>
                      <a:cubicBezTo>
                        <a:pt x="85933" y="246053"/>
                        <a:pt x="62604" y="243047"/>
                        <a:pt x="59742" y="226016"/>
                      </a:cubicBezTo>
                      <a:cubicBezTo>
                        <a:pt x="59742" y="225872"/>
                        <a:pt x="59694" y="225729"/>
                        <a:pt x="59670" y="225586"/>
                      </a:cubicBezTo>
                      <a:cubicBezTo>
                        <a:pt x="59121" y="221817"/>
                        <a:pt x="56640" y="218597"/>
                        <a:pt x="53229" y="216903"/>
                      </a:cubicBezTo>
                      <a:cubicBezTo>
                        <a:pt x="36651" y="208650"/>
                        <a:pt x="-5761" y="182435"/>
                        <a:pt x="655" y="132580"/>
                      </a:cubicBezTo>
                      <a:cubicBezTo>
                        <a:pt x="8622" y="70846"/>
                        <a:pt x="43473" y="40217"/>
                        <a:pt x="57833" y="30604"/>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29" name="Google Shape;1629;p49"/>
                <p:cNvSpPr/>
                <p:nvPr/>
              </p:nvSpPr>
              <p:spPr>
                <a:xfrm>
                  <a:off x="4728073" y="339178"/>
                  <a:ext cx="65359" cy="83464"/>
                </a:xfrm>
                <a:custGeom>
                  <a:rect b="b" l="l" r="r" t="t"/>
                  <a:pathLst>
                    <a:path extrusionOk="0" h="83464" w="65359">
                      <a:moveTo>
                        <a:pt x="238" y="83441"/>
                      </a:moveTo>
                      <a:cubicBezTo>
                        <a:pt x="7395" y="62378"/>
                        <a:pt x="19632" y="42698"/>
                        <a:pt x="36783" y="28410"/>
                      </a:cubicBezTo>
                      <a:cubicBezTo>
                        <a:pt x="43652" y="22614"/>
                        <a:pt x="51739" y="18248"/>
                        <a:pt x="57512" y="11187"/>
                      </a:cubicBezTo>
                      <a:cubicBezTo>
                        <a:pt x="60493" y="7753"/>
                        <a:pt x="62951" y="3960"/>
                        <a:pt x="65359" y="143"/>
                      </a:cubicBezTo>
                      <a:lnTo>
                        <a:pt x="65169" y="0"/>
                      </a:lnTo>
                      <a:cubicBezTo>
                        <a:pt x="62163" y="3363"/>
                        <a:pt x="59420" y="6894"/>
                        <a:pt x="56247" y="9995"/>
                      </a:cubicBezTo>
                      <a:cubicBezTo>
                        <a:pt x="49974" y="16459"/>
                        <a:pt x="41816" y="20538"/>
                        <a:pt x="35161" y="26526"/>
                      </a:cubicBezTo>
                      <a:cubicBezTo>
                        <a:pt x="25023" y="35566"/>
                        <a:pt x="16674" y="46539"/>
                        <a:pt x="10209" y="58442"/>
                      </a:cubicBezTo>
                      <a:cubicBezTo>
                        <a:pt x="5940" y="66385"/>
                        <a:pt x="2576" y="74782"/>
                        <a:pt x="0" y="83393"/>
                      </a:cubicBezTo>
                      <a:lnTo>
                        <a:pt x="238" y="83465"/>
                      </a:lnTo>
                      <a:lnTo>
                        <a:pt x="238" y="83465"/>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30" name="Google Shape;1630;p49"/>
                <p:cNvSpPr/>
                <p:nvPr/>
              </p:nvSpPr>
              <p:spPr>
                <a:xfrm>
                  <a:off x="4771296" y="243858"/>
                  <a:ext cx="44674" cy="74257"/>
                </a:xfrm>
                <a:custGeom>
                  <a:rect b="b" l="l" r="r" t="t"/>
                  <a:pathLst>
                    <a:path extrusionOk="0" h="74257" w="44674">
                      <a:moveTo>
                        <a:pt x="43867" y="74257"/>
                      </a:moveTo>
                      <a:cubicBezTo>
                        <a:pt x="43867" y="74257"/>
                        <a:pt x="39931" y="17819"/>
                        <a:pt x="0" y="13239"/>
                      </a:cubicBezTo>
                      <a:lnTo>
                        <a:pt x="9613" y="0"/>
                      </a:lnTo>
                      <a:cubicBezTo>
                        <a:pt x="9613" y="0"/>
                        <a:pt x="50904" y="17079"/>
                        <a:pt x="43867" y="74233"/>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31" name="Google Shape;1631;p49"/>
                <p:cNvSpPr/>
                <p:nvPr/>
              </p:nvSpPr>
              <p:spPr>
                <a:xfrm>
                  <a:off x="4815140" y="274423"/>
                  <a:ext cx="58060" cy="43692"/>
                </a:xfrm>
                <a:custGeom>
                  <a:rect b="b" l="l" r="r" t="t"/>
                  <a:pathLst>
                    <a:path extrusionOk="0" h="43692" w="58060">
                      <a:moveTo>
                        <a:pt x="0" y="43692"/>
                      </a:moveTo>
                      <a:cubicBezTo>
                        <a:pt x="0" y="43692"/>
                        <a:pt x="2409" y="-3491"/>
                        <a:pt x="58060" y="206"/>
                      </a:cubicBezTo>
                      <a:lnTo>
                        <a:pt x="0" y="43692"/>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632" name="Google Shape;1632;p49"/>
              <p:cNvGrpSpPr/>
              <p:nvPr/>
            </p:nvGrpSpPr>
            <p:grpSpPr>
              <a:xfrm>
                <a:off x="4838842" y="166034"/>
                <a:ext cx="203209" cy="520204"/>
                <a:chOff x="4838842" y="166034"/>
                <a:chExt cx="203209" cy="520204"/>
              </a:xfrm>
            </p:grpSpPr>
            <p:sp>
              <p:nvSpPr>
                <p:cNvPr id="1633" name="Google Shape;1633;p49"/>
                <p:cNvSpPr/>
                <p:nvPr/>
              </p:nvSpPr>
              <p:spPr>
                <a:xfrm>
                  <a:off x="4923016" y="166034"/>
                  <a:ext cx="119035" cy="202985"/>
                </a:xfrm>
                <a:custGeom>
                  <a:rect b="b" l="l" r="r" t="t"/>
                  <a:pathLst>
                    <a:path extrusionOk="0" h="202985" w="119035">
                      <a:moveTo>
                        <a:pt x="37775" y="195519"/>
                      </a:moveTo>
                      <a:cubicBezTo>
                        <a:pt x="37775" y="195519"/>
                        <a:pt x="104876" y="143184"/>
                        <a:pt x="104876" y="118256"/>
                      </a:cubicBezTo>
                      <a:cubicBezTo>
                        <a:pt x="104876" y="93305"/>
                        <a:pt x="57002" y="154610"/>
                        <a:pt x="57002" y="154610"/>
                      </a:cubicBezTo>
                      <a:cubicBezTo>
                        <a:pt x="57002" y="154610"/>
                        <a:pt x="123411" y="61818"/>
                        <a:pt x="118807" y="49581"/>
                      </a:cubicBezTo>
                      <a:cubicBezTo>
                        <a:pt x="114203" y="37344"/>
                        <a:pt x="76180" y="94402"/>
                        <a:pt x="76180" y="94402"/>
                      </a:cubicBezTo>
                      <a:cubicBezTo>
                        <a:pt x="76180" y="94402"/>
                        <a:pt x="107644" y="20527"/>
                        <a:pt x="96098" y="12321"/>
                      </a:cubicBezTo>
                      <a:cubicBezTo>
                        <a:pt x="84553" y="4115"/>
                        <a:pt x="59029" y="94045"/>
                        <a:pt x="59029" y="94045"/>
                      </a:cubicBezTo>
                      <a:cubicBezTo>
                        <a:pt x="59029" y="94045"/>
                        <a:pt x="72221" y="5403"/>
                        <a:pt x="58600" y="156"/>
                      </a:cubicBezTo>
                      <a:cubicBezTo>
                        <a:pt x="44979" y="-5092"/>
                        <a:pt x="38109" y="124220"/>
                        <a:pt x="38109" y="124220"/>
                      </a:cubicBezTo>
                      <a:cubicBezTo>
                        <a:pt x="38109" y="124220"/>
                        <a:pt x="39469" y="50273"/>
                        <a:pt x="22891" y="54757"/>
                      </a:cubicBezTo>
                      <a:cubicBezTo>
                        <a:pt x="11369" y="57882"/>
                        <a:pt x="20338" y="165606"/>
                        <a:pt x="20338" y="165606"/>
                      </a:cubicBezTo>
                      <a:cubicBezTo>
                        <a:pt x="20338" y="165606"/>
                        <a:pt x="13874" y="111601"/>
                        <a:pt x="2901" y="116420"/>
                      </a:cubicBezTo>
                      <a:cubicBezTo>
                        <a:pt x="-8334" y="121333"/>
                        <a:pt x="16689" y="202985"/>
                        <a:pt x="16689" y="202985"/>
                      </a:cubicBezTo>
                      <a:lnTo>
                        <a:pt x="37775" y="195519"/>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34" name="Google Shape;1634;p49"/>
                <p:cNvSpPr/>
                <p:nvPr/>
              </p:nvSpPr>
              <p:spPr>
                <a:xfrm>
                  <a:off x="4934409" y="340490"/>
                  <a:ext cx="28660" cy="25524"/>
                </a:xfrm>
                <a:custGeom>
                  <a:rect b="b" l="l" r="r" t="t"/>
                  <a:pathLst>
                    <a:path extrusionOk="0" h="25524" w="28660">
                      <a:moveTo>
                        <a:pt x="191" y="11498"/>
                      </a:moveTo>
                      <a:cubicBezTo>
                        <a:pt x="1002" y="13764"/>
                        <a:pt x="3936" y="23282"/>
                        <a:pt x="6226" y="20109"/>
                      </a:cubicBezTo>
                      <a:cubicBezTo>
                        <a:pt x="7180" y="18941"/>
                        <a:pt x="8730" y="15362"/>
                        <a:pt x="10138" y="14695"/>
                      </a:cubicBezTo>
                      <a:cubicBezTo>
                        <a:pt x="12356" y="13860"/>
                        <a:pt x="12690" y="18058"/>
                        <a:pt x="13120" y="19656"/>
                      </a:cubicBezTo>
                      <a:cubicBezTo>
                        <a:pt x="13287" y="20849"/>
                        <a:pt x="13835" y="22399"/>
                        <a:pt x="14455" y="23210"/>
                      </a:cubicBezTo>
                      <a:cubicBezTo>
                        <a:pt x="15147" y="24355"/>
                        <a:pt x="15744" y="25548"/>
                        <a:pt x="16745" y="25524"/>
                      </a:cubicBezTo>
                      <a:cubicBezTo>
                        <a:pt x="18868" y="25333"/>
                        <a:pt x="20872" y="23425"/>
                        <a:pt x="22637" y="22065"/>
                      </a:cubicBezTo>
                      <a:cubicBezTo>
                        <a:pt x="24069" y="20801"/>
                        <a:pt x="25643" y="19346"/>
                        <a:pt x="27074" y="17915"/>
                      </a:cubicBezTo>
                      <a:lnTo>
                        <a:pt x="28171" y="15887"/>
                      </a:lnTo>
                      <a:cubicBezTo>
                        <a:pt x="28982" y="11403"/>
                        <a:pt x="29197" y="5487"/>
                        <a:pt x="25476" y="2362"/>
                      </a:cubicBezTo>
                      <a:cubicBezTo>
                        <a:pt x="24259" y="1479"/>
                        <a:pt x="22590" y="1909"/>
                        <a:pt x="21015" y="2338"/>
                      </a:cubicBezTo>
                      <a:cubicBezTo>
                        <a:pt x="20228" y="2553"/>
                        <a:pt x="19465" y="2672"/>
                        <a:pt x="18558" y="3316"/>
                      </a:cubicBezTo>
                      <a:cubicBezTo>
                        <a:pt x="18105" y="3602"/>
                        <a:pt x="17580" y="4032"/>
                        <a:pt x="17199" y="4390"/>
                      </a:cubicBezTo>
                      <a:cubicBezTo>
                        <a:pt x="15672" y="5559"/>
                        <a:pt x="13287" y="8946"/>
                        <a:pt x="11450" y="7371"/>
                      </a:cubicBezTo>
                      <a:cubicBezTo>
                        <a:pt x="9708" y="5845"/>
                        <a:pt x="9398" y="-620"/>
                        <a:pt x="6130" y="48"/>
                      </a:cubicBezTo>
                      <a:cubicBezTo>
                        <a:pt x="2362" y="1193"/>
                        <a:pt x="978" y="5010"/>
                        <a:pt x="0" y="9184"/>
                      </a:cubicBezTo>
                      <a:lnTo>
                        <a:pt x="167" y="11498"/>
                      </a:lnTo>
                      <a:lnTo>
                        <a:pt x="167" y="11498"/>
                      </a:lnTo>
                      <a:close/>
                    </a:path>
                  </a:pathLst>
                </a:custGeom>
                <a:solidFill>
                  <a:srgbClr val="23013D">
                    <a:alpha val="1709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35" name="Google Shape;1635;p49"/>
                <p:cNvSpPr/>
                <p:nvPr/>
              </p:nvSpPr>
              <p:spPr>
                <a:xfrm>
                  <a:off x="4838842" y="350742"/>
                  <a:ext cx="144079" cy="335496"/>
                </a:xfrm>
                <a:custGeom>
                  <a:rect b="b" l="l" r="r" t="t"/>
                  <a:pathLst>
                    <a:path extrusionOk="0" h="335496" w="144079">
                      <a:moveTo>
                        <a:pt x="113530" y="2582"/>
                      </a:moveTo>
                      <a:cubicBezTo>
                        <a:pt x="147498" y="13388"/>
                        <a:pt x="153676" y="44708"/>
                        <a:pt x="129369" y="121136"/>
                      </a:cubicBezTo>
                      <a:cubicBezTo>
                        <a:pt x="112242" y="174927"/>
                        <a:pt x="53752" y="275352"/>
                        <a:pt x="20595" y="330120"/>
                      </a:cubicBezTo>
                      <a:cubicBezTo>
                        <a:pt x="14560" y="340091"/>
                        <a:pt x="-802" y="335201"/>
                        <a:pt x="33" y="323584"/>
                      </a:cubicBezTo>
                      <a:cubicBezTo>
                        <a:pt x="4637" y="259727"/>
                        <a:pt x="14965" y="143964"/>
                        <a:pt x="32069" y="90174"/>
                      </a:cubicBezTo>
                      <a:cubicBezTo>
                        <a:pt x="56400" y="13746"/>
                        <a:pt x="79538" y="-8224"/>
                        <a:pt x="113506" y="2582"/>
                      </a:cubicBezTo>
                      <a:close/>
                    </a:path>
                  </a:pathLst>
                </a:custGeom>
                <a:solidFill>
                  <a:srgbClr val="D9864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36" name="Google Shape;1636;p49"/>
                <p:cNvSpPr/>
                <p:nvPr/>
              </p:nvSpPr>
              <p:spPr>
                <a:xfrm>
                  <a:off x="4838842" y="350742"/>
                  <a:ext cx="144079" cy="335496"/>
                </a:xfrm>
                <a:custGeom>
                  <a:rect b="b" l="l" r="r" t="t"/>
                  <a:pathLst>
                    <a:path extrusionOk="0" h="335496" w="144079">
                      <a:moveTo>
                        <a:pt x="113530" y="2582"/>
                      </a:moveTo>
                      <a:cubicBezTo>
                        <a:pt x="147498" y="13388"/>
                        <a:pt x="153676" y="44708"/>
                        <a:pt x="129369" y="121136"/>
                      </a:cubicBezTo>
                      <a:cubicBezTo>
                        <a:pt x="112242" y="174927"/>
                        <a:pt x="53752" y="275352"/>
                        <a:pt x="20595" y="330120"/>
                      </a:cubicBezTo>
                      <a:cubicBezTo>
                        <a:pt x="14560" y="340091"/>
                        <a:pt x="-802" y="335201"/>
                        <a:pt x="33" y="323584"/>
                      </a:cubicBezTo>
                      <a:cubicBezTo>
                        <a:pt x="4637" y="259727"/>
                        <a:pt x="14965" y="143964"/>
                        <a:pt x="32069" y="90174"/>
                      </a:cubicBezTo>
                      <a:cubicBezTo>
                        <a:pt x="56400" y="13746"/>
                        <a:pt x="79538" y="-8224"/>
                        <a:pt x="113506" y="2582"/>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37" name="Google Shape;1637;p49"/>
                <p:cNvSpPr/>
                <p:nvPr/>
              </p:nvSpPr>
              <p:spPr>
                <a:xfrm>
                  <a:off x="4892856" y="385860"/>
                  <a:ext cx="65836" cy="30559"/>
                </a:xfrm>
                <a:custGeom>
                  <a:rect b="b" l="l" r="r" t="t"/>
                  <a:pathLst>
                    <a:path extrusionOk="0" h="30559" w="65836">
                      <a:moveTo>
                        <a:pt x="48" y="143"/>
                      </a:moveTo>
                      <a:cubicBezTo>
                        <a:pt x="10281" y="14145"/>
                        <a:pt x="25977" y="23520"/>
                        <a:pt x="42460" y="28315"/>
                      </a:cubicBezTo>
                      <a:cubicBezTo>
                        <a:pt x="43987" y="28649"/>
                        <a:pt x="47922" y="29483"/>
                        <a:pt x="49401" y="29746"/>
                      </a:cubicBezTo>
                      <a:cubicBezTo>
                        <a:pt x="51739" y="30080"/>
                        <a:pt x="54101" y="30247"/>
                        <a:pt x="56438" y="30461"/>
                      </a:cubicBezTo>
                      <a:cubicBezTo>
                        <a:pt x="59563" y="30676"/>
                        <a:pt x="62736" y="30485"/>
                        <a:pt x="65837" y="30390"/>
                      </a:cubicBezTo>
                      <a:lnTo>
                        <a:pt x="65837" y="30151"/>
                      </a:lnTo>
                      <a:cubicBezTo>
                        <a:pt x="64286" y="29889"/>
                        <a:pt x="62736" y="29698"/>
                        <a:pt x="61209" y="29460"/>
                      </a:cubicBezTo>
                      <a:cubicBezTo>
                        <a:pt x="58156" y="29149"/>
                        <a:pt x="55055" y="28529"/>
                        <a:pt x="52049" y="27981"/>
                      </a:cubicBezTo>
                      <a:cubicBezTo>
                        <a:pt x="50737" y="27790"/>
                        <a:pt x="48829" y="27360"/>
                        <a:pt x="47541" y="27003"/>
                      </a:cubicBezTo>
                      <a:lnTo>
                        <a:pt x="43056" y="25953"/>
                      </a:lnTo>
                      <a:cubicBezTo>
                        <a:pt x="41506" y="25476"/>
                        <a:pt x="37904" y="24498"/>
                        <a:pt x="36401" y="24045"/>
                      </a:cubicBezTo>
                      <a:cubicBezTo>
                        <a:pt x="28338" y="21397"/>
                        <a:pt x="20681" y="17580"/>
                        <a:pt x="13788" y="12595"/>
                      </a:cubicBezTo>
                      <a:cubicBezTo>
                        <a:pt x="8754" y="9017"/>
                        <a:pt x="4055" y="4866"/>
                        <a:pt x="191" y="0"/>
                      </a:cubicBezTo>
                      <a:lnTo>
                        <a:pt x="0" y="119"/>
                      </a:lnTo>
                      <a:lnTo>
                        <a:pt x="0" y="119"/>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38" name="Google Shape;1638;p49"/>
                <p:cNvSpPr/>
                <p:nvPr/>
              </p:nvSpPr>
              <p:spPr>
                <a:xfrm>
                  <a:off x="4875943" y="424647"/>
                  <a:ext cx="65836" cy="30559"/>
                </a:xfrm>
                <a:custGeom>
                  <a:rect b="b" l="l" r="r" t="t"/>
                  <a:pathLst>
                    <a:path extrusionOk="0" h="30559" w="65836">
                      <a:moveTo>
                        <a:pt x="48" y="143"/>
                      </a:moveTo>
                      <a:cubicBezTo>
                        <a:pt x="10281" y="14145"/>
                        <a:pt x="25977" y="23520"/>
                        <a:pt x="42460" y="28315"/>
                      </a:cubicBezTo>
                      <a:cubicBezTo>
                        <a:pt x="43986" y="28649"/>
                        <a:pt x="47922" y="29483"/>
                        <a:pt x="49401" y="29746"/>
                      </a:cubicBezTo>
                      <a:cubicBezTo>
                        <a:pt x="51739" y="30080"/>
                        <a:pt x="54101" y="30247"/>
                        <a:pt x="56438" y="30461"/>
                      </a:cubicBezTo>
                      <a:cubicBezTo>
                        <a:pt x="59563" y="30676"/>
                        <a:pt x="62736" y="30485"/>
                        <a:pt x="65837" y="30390"/>
                      </a:cubicBezTo>
                      <a:lnTo>
                        <a:pt x="65837" y="30151"/>
                      </a:lnTo>
                      <a:cubicBezTo>
                        <a:pt x="64286" y="29889"/>
                        <a:pt x="62736" y="29698"/>
                        <a:pt x="61209" y="29460"/>
                      </a:cubicBezTo>
                      <a:cubicBezTo>
                        <a:pt x="58156" y="29149"/>
                        <a:pt x="55055" y="28529"/>
                        <a:pt x="52049" y="27981"/>
                      </a:cubicBezTo>
                      <a:cubicBezTo>
                        <a:pt x="50737" y="27790"/>
                        <a:pt x="48829" y="27360"/>
                        <a:pt x="47541" y="27003"/>
                      </a:cubicBezTo>
                      <a:lnTo>
                        <a:pt x="43056" y="25953"/>
                      </a:lnTo>
                      <a:cubicBezTo>
                        <a:pt x="41506" y="25476"/>
                        <a:pt x="37904" y="24498"/>
                        <a:pt x="36401" y="24045"/>
                      </a:cubicBezTo>
                      <a:cubicBezTo>
                        <a:pt x="28338" y="21397"/>
                        <a:pt x="20681" y="17580"/>
                        <a:pt x="13788" y="12595"/>
                      </a:cubicBezTo>
                      <a:cubicBezTo>
                        <a:pt x="8754" y="9017"/>
                        <a:pt x="4055" y="4866"/>
                        <a:pt x="191" y="0"/>
                      </a:cubicBezTo>
                      <a:lnTo>
                        <a:pt x="0" y="119"/>
                      </a:lnTo>
                      <a:lnTo>
                        <a:pt x="0" y="119"/>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39" name="Google Shape;1639;p49"/>
                <p:cNvSpPr/>
                <p:nvPr/>
              </p:nvSpPr>
              <p:spPr>
                <a:xfrm>
                  <a:off x="4862991" y="468013"/>
                  <a:ext cx="61972" cy="26054"/>
                </a:xfrm>
                <a:custGeom>
                  <a:rect b="b" l="l" r="r" t="t"/>
                  <a:pathLst>
                    <a:path extrusionOk="0" h="26054" w="61972">
                      <a:moveTo>
                        <a:pt x="0" y="167"/>
                      </a:moveTo>
                      <a:cubicBezTo>
                        <a:pt x="13358" y="14885"/>
                        <a:pt x="33324" y="25047"/>
                        <a:pt x="53313" y="25953"/>
                      </a:cubicBezTo>
                      <a:cubicBezTo>
                        <a:pt x="56200" y="26192"/>
                        <a:pt x="59110" y="25953"/>
                        <a:pt x="61972" y="25810"/>
                      </a:cubicBezTo>
                      <a:lnTo>
                        <a:pt x="61972" y="25571"/>
                      </a:lnTo>
                      <a:cubicBezTo>
                        <a:pt x="45132" y="23281"/>
                        <a:pt x="28004" y="20061"/>
                        <a:pt x="13573" y="10615"/>
                      </a:cubicBezTo>
                      <a:cubicBezTo>
                        <a:pt x="8754" y="7586"/>
                        <a:pt x="4222" y="4055"/>
                        <a:pt x="191" y="0"/>
                      </a:cubicBezTo>
                      <a:lnTo>
                        <a:pt x="24" y="167"/>
                      </a:lnTo>
                      <a:lnTo>
                        <a:pt x="24" y="167"/>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40" name="Google Shape;1640;p49"/>
                <p:cNvSpPr/>
                <p:nvPr/>
              </p:nvSpPr>
              <p:spPr>
                <a:xfrm>
                  <a:off x="4855262" y="515602"/>
                  <a:ext cx="51214" cy="16804"/>
                </a:xfrm>
                <a:custGeom>
                  <a:rect b="b" l="l" r="r" t="t"/>
                  <a:pathLst>
                    <a:path extrusionOk="0" h="16804" w="51214">
                      <a:moveTo>
                        <a:pt x="0" y="215"/>
                      </a:moveTo>
                      <a:cubicBezTo>
                        <a:pt x="14432" y="11092"/>
                        <a:pt x="32919" y="18463"/>
                        <a:pt x="51214" y="16483"/>
                      </a:cubicBezTo>
                      <a:cubicBezTo>
                        <a:pt x="51214" y="16483"/>
                        <a:pt x="51214" y="16245"/>
                        <a:pt x="51214" y="16245"/>
                      </a:cubicBezTo>
                      <a:cubicBezTo>
                        <a:pt x="42245" y="14766"/>
                        <a:pt x="33419" y="13597"/>
                        <a:pt x="24665" y="11259"/>
                      </a:cubicBezTo>
                      <a:cubicBezTo>
                        <a:pt x="15982" y="8802"/>
                        <a:pt x="7681" y="5009"/>
                        <a:pt x="143" y="0"/>
                      </a:cubicBezTo>
                      <a:lnTo>
                        <a:pt x="0" y="191"/>
                      </a:lnTo>
                      <a:lnTo>
                        <a:pt x="0" y="191"/>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641" name="Google Shape;1641;p49"/>
              <p:cNvGrpSpPr/>
              <p:nvPr/>
            </p:nvGrpSpPr>
            <p:grpSpPr>
              <a:xfrm>
                <a:off x="4570335" y="373653"/>
                <a:ext cx="215863" cy="271964"/>
                <a:chOff x="4570335" y="373653"/>
                <a:chExt cx="215863" cy="271964"/>
              </a:xfrm>
            </p:grpSpPr>
            <p:sp>
              <p:nvSpPr>
                <p:cNvPr id="1642" name="Google Shape;1642;p49"/>
                <p:cNvSpPr/>
                <p:nvPr/>
              </p:nvSpPr>
              <p:spPr>
                <a:xfrm>
                  <a:off x="4582127" y="373653"/>
                  <a:ext cx="204071" cy="271964"/>
                </a:xfrm>
                <a:custGeom>
                  <a:rect b="b" l="l" r="r" t="t"/>
                  <a:pathLst>
                    <a:path extrusionOk="0" h="271964" w="204071">
                      <a:moveTo>
                        <a:pt x="11768" y="91665"/>
                      </a:moveTo>
                      <a:cubicBezTo>
                        <a:pt x="2393" y="61346"/>
                        <a:pt x="-14495" y="24158"/>
                        <a:pt x="24768" y="5242"/>
                      </a:cubicBezTo>
                      <a:cubicBezTo>
                        <a:pt x="64032" y="-13674"/>
                        <a:pt x="82590" y="22727"/>
                        <a:pt x="100457" y="48942"/>
                      </a:cubicBezTo>
                      <a:cubicBezTo>
                        <a:pt x="114769" y="69957"/>
                        <a:pt x="158732" y="67095"/>
                        <a:pt x="193725" y="139754"/>
                      </a:cubicBezTo>
                      <a:cubicBezTo>
                        <a:pt x="232870" y="221048"/>
                        <a:pt x="148331" y="261767"/>
                        <a:pt x="148331" y="261767"/>
                      </a:cubicBezTo>
                      <a:cubicBezTo>
                        <a:pt x="148331" y="261767"/>
                        <a:pt x="63793" y="302485"/>
                        <a:pt x="24625" y="221191"/>
                      </a:cubicBezTo>
                      <a:cubicBezTo>
                        <a:pt x="-10369" y="148532"/>
                        <a:pt x="19282" y="115948"/>
                        <a:pt x="11768" y="91641"/>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43" name="Google Shape;1643;p49"/>
                <p:cNvSpPr/>
                <p:nvPr/>
              </p:nvSpPr>
              <p:spPr>
                <a:xfrm>
                  <a:off x="4570335" y="377869"/>
                  <a:ext cx="37466" cy="217452"/>
                </a:xfrm>
                <a:custGeom>
                  <a:rect b="b" l="l" r="r" t="t"/>
                  <a:pathLst>
                    <a:path extrusionOk="0" h="217452" w="37466">
                      <a:moveTo>
                        <a:pt x="37443" y="216498"/>
                      </a:moveTo>
                      <a:cubicBezTo>
                        <a:pt x="37371" y="206646"/>
                        <a:pt x="35701" y="197129"/>
                        <a:pt x="34246" y="187492"/>
                      </a:cubicBezTo>
                      <a:cubicBezTo>
                        <a:pt x="32839" y="179501"/>
                        <a:pt x="31408" y="168599"/>
                        <a:pt x="29213" y="160942"/>
                      </a:cubicBezTo>
                      <a:cubicBezTo>
                        <a:pt x="28021" y="156577"/>
                        <a:pt x="26398" y="152164"/>
                        <a:pt x="25277" y="147584"/>
                      </a:cubicBezTo>
                      <a:cubicBezTo>
                        <a:pt x="22653" y="138353"/>
                        <a:pt x="23011" y="128716"/>
                        <a:pt x="25683" y="119508"/>
                      </a:cubicBezTo>
                      <a:cubicBezTo>
                        <a:pt x="27591" y="112304"/>
                        <a:pt x="31145" y="105172"/>
                        <a:pt x="32672" y="97491"/>
                      </a:cubicBezTo>
                      <a:cubicBezTo>
                        <a:pt x="33340" y="93961"/>
                        <a:pt x="33650" y="89810"/>
                        <a:pt x="32982" y="85969"/>
                      </a:cubicBezTo>
                      <a:cubicBezTo>
                        <a:pt x="32672" y="84061"/>
                        <a:pt x="32314" y="82010"/>
                        <a:pt x="31909" y="80149"/>
                      </a:cubicBezTo>
                      <a:cubicBezTo>
                        <a:pt x="30382" y="73255"/>
                        <a:pt x="28688" y="66099"/>
                        <a:pt x="27353" y="59372"/>
                      </a:cubicBezTo>
                      <a:cubicBezTo>
                        <a:pt x="22296" y="34350"/>
                        <a:pt x="17835" y="22780"/>
                        <a:pt x="37061" y="2075"/>
                      </a:cubicBezTo>
                      <a:cubicBezTo>
                        <a:pt x="37061" y="2075"/>
                        <a:pt x="36059" y="0"/>
                        <a:pt x="36059" y="0"/>
                      </a:cubicBezTo>
                      <a:cubicBezTo>
                        <a:pt x="9724" y="2051"/>
                        <a:pt x="-2775" y="25881"/>
                        <a:pt x="517" y="50308"/>
                      </a:cubicBezTo>
                      <a:cubicBezTo>
                        <a:pt x="2234" y="63928"/>
                        <a:pt x="7649" y="74734"/>
                        <a:pt x="12539" y="86351"/>
                      </a:cubicBezTo>
                      <a:cubicBezTo>
                        <a:pt x="13350" y="88259"/>
                        <a:pt x="14233" y="90120"/>
                        <a:pt x="15163" y="91957"/>
                      </a:cubicBezTo>
                      <a:cubicBezTo>
                        <a:pt x="18598" y="99948"/>
                        <a:pt x="18694" y="109346"/>
                        <a:pt x="18097" y="118148"/>
                      </a:cubicBezTo>
                      <a:cubicBezTo>
                        <a:pt x="17381" y="128143"/>
                        <a:pt x="15211" y="137661"/>
                        <a:pt x="12611" y="147489"/>
                      </a:cubicBezTo>
                      <a:cubicBezTo>
                        <a:pt x="10703" y="155027"/>
                        <a:pt x="9462" y="162970"/>
                        <a:pt x="10488" y="170746"/>
                      </a:cubicBezTo>
                      <a:cubicBezTo>
                        <a:pt x="12754" y="185965"/>
                        <a:pt x="19505" y="200516"/>
                        <a:pt x="29714" y="212037"/>
                      </a:cubicBezTo>
                      <a:cubicBezTo>
                        <a:pt x="31503" y="213922"/>
                        <a:pt x="33316" y="215782"/>
                        <a:pt x="35391" y="217452"/>
                      </a:cubicBezTo>
                      <a:lnTo>
                        <a:pt x="37467" y="216450"/>
                      </a:lnTo>
                      <a:lnTo>
                        <a:pt x="37467" y="216450"/>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44" name="Google Shape;1644;p49"/>
                <p:cNvSpPr/>
                <p:nvPr/>
              </p:nvSpPr>
              <p:spPr>
                <a:xfrm>
                  <a:off x="4596303" y="387867"/>
                  <a:ext cx="175608" cy="243549"/>
                </a:xfrm>
                <a:custGeom>
                  <a:rect b="b" l="l" r="r" t="t"/>
                  <a:pathLst>
                    <a:path extrusionOk="0" h="243549" w="175608">
                      <a:moveTo>
                        <a:pt x="127977" y="234767"/>
                      </a:moveTo>
                      <a:cubicBezTo>
                        <a:pt x="128931" y="234290"/>
                        <a:pt x="147299" y="224939"/>
                        <a:pt x="160943" y="207526"/>
                      </a:cubicBezTo>
                      <a:cubicBezTo>
                        <a:pt x="178309" y="185318"/>
                        <a:pt x="180265" y="159818"/>
                        <a:pt x="166740" y="131718"/>
                      </a:cubicBezTo>
                      <a:cubicBezTo>
                        <a:pt x="145367" y="87326"/>
                        <a:pt x="121393" y="74349"/>
                        <a:pt x="102143" y="63901"/>
                      </a:cubicBezTo>
                      <a:cubicBezTo>
                        <a:pt x="91385" y="58057"/>
                        <a:pt x="81224" y="52571"/>
                        <a:pt x="74521" y="42719"/>
                      </a:cubicBezTo>
                      <a:cubicBezTo>
                        <a:pt x="72779" y="40167"/>
                        <a:pt x="71038" y="37519"/>
                        <a:pt x="69273" y="34847"/>
                      </a:cubicBezTo>
                      <a:cubicBezTo>
                        <a:pt x="49665" y="5125"/>
                        <a:pt x="38788" y="-6802"/>
                        <a:pt x="16746" y="3813"/>
                      </a:cubicBezTo>
                      <a:cubicBezTo>
                        <a:pt x="-5295" y="14428"/>
                        <a:pt x="-2766" y="30363"/>
                        <a:pt x="8254" y="64235"/>
                      </a:cubicBezTo>
                      <a:cubicBezTo>
                        <a:pt x="9256" y="67289"/>
                        <a:pt x="10234" y="70294"/>
                        <a:pt x="11141" y="73252"/>
                      </a:cubicBezTo>
                      <a:cubicBezTo>
                        <a:pt x="14647" y="84607"/>
                        <a:pt x="12620" y="96009"/>
                        <a:pt x="10473" y="108055"/>
                      </a:cubicBezTo>
                      <a:cubicBezTo>
                        <a:pt x="6632" y="129619"/>
                        <a:pt x="1838" y="156431"/>
                        <a:pt x="23235" y="200823"/>
                      </a:cubicBezTo>
                      <a:cubicBezTo>
                        <a:pt x="36760" y="228923"/>
                        <a:pt x="57918" y="243283"/>
                        <a:pt x="86114" y="243545"/>
                      </a:cubicBezTo>
                      <a:cubicBezTo>
                        <a:pt x="108250" y="243760"/>
                        <a:pt x="126999" y="235220"/>
                        <a:pt x="127977" y="234767"/>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45" name="Google Shape;1645;p49"/>
                <p:cNvSpPr/>
                <p:nvPr/>
              </p:nvSpPr>
              <p:spPr>
                <a:xfrm>
                  <a:off x="4635479" y="487866"/>
                  <a:ext cx="101745" cy="112053"/>
                </a:xfrm>
                <a:custGeom>
                  <a:rect b="b" l="l" r="r" t="t"/>
                  <a:pathLst>
                    <a:path extrusionOk="0" h="112053" w="101745">
                      <a:moveTo>
                        <a:pt x="6552" y="77376"/>
                      </a:moveTo>
                      <a:cubicBezTo>
                        <a:pt x="20340" y="105977"/>
                        <a:pt x="51350" y="119597"/>
                        <a:pt x="75824" y="107813"/>
                      </a:cubicBezTo>
                      <a:cubicBezTo>
                        <a:pt x="100298" y="96030"/>
                        <a:pt x="108981" y="63278"/>
                        <a:pt x="95194" y="34677"/>
                      </a:cubicBezTo>
                      <a:cubicBezTo>
                        <a:pt x="81406" y="6077"/>
                        <a:pt x="50396" y="-7544"/>
                        <a:pt x="25922" y="4240"/>
                      </a:cubicBezTo>
                      <a:cubicBezTo>
                        <a:pt x="1448" y="16024"/>
                        <a:pt x="-7235" y="48775"/>
                        <a:pt x="6552" y="77376"/>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46" name="Google Shape;1646;p49"/>
                <p:cNvSpPr/>
                <p:nvPr/>
              </p:nvSpPr>
              <p:spPr>
                <a:xfrm>
                  <a:off x="4639620" y="497354"/>
                  <a:ext cx="24453" cy="65741"/>
                </a:xfrm>
                <a:custGeom>
                  <a:rect b="b" l="l" r="r" t="t"/>
                  <a:pathLst>
                    <a:path extrusionOk="0" h="65741" w="24453">
                      <a:moveTo>
                        <a:pt x="24334" y="0"/>
                      </a:moveTo>
                      <a:cubicBezTo>
                        <a:pt x="12669" y="3960"/>
                        <a:pt x="7064" y="13310"/>
                        <a:pt x="3318" y="24403"/>
                      </a:cubicBezTo>
                      <a:cubicBezTo>
                        <a:pt x="408" y="31821"/>
                        <a:pt x="-713" y="40003"/>
                        <a:pt x="456" y="47899"/>
                      </a:cubicBezTo>
                      <a:cubicBezTo>
                        <a:pt x="1386" y="54220"/>
                        <a:pt x="3557" y="60374"/>
                        <a:pt x="6920" y="65741"/>
                      </a:cubicBezTo>
                      <a:lnTo>
                        <a:pt x="7135" y="65646"/>
                      </a:lnTo>
                      <a:cubicBezTo>
                        <a:pt x="2698" y="52455"/>
                        <a:pt x="504" y="38238"/>
                        <a:pt x="4082" y="24665"/>
                      </a:cubicBezTo>
                      <a:cubicBezTo>
                        <a:pt x="5275" y="20157"/>
                        <a:pt x="7922" y="16149"/>
                        <a:pt x="10880" y="12619"/>
                      </a:cubicBezTo>
                      <a:cubicBezTo>
                        <a:pt x="12335" y="10854"/>
                        <a:pt x="13814" y="9064"/>
                        <a:pt x="15460" y="7514"/>
                      </a:cubicBezTo>
                      <a:cubicBezTo>
                        <a:pt x="16987" y="5892"/>
                        <a:pt x="18919" y="4389"/>
                        <a:pt x="20636" y="2934"/>
                      </a:cubicBezTo>
                      <a:cubicBezTo>
                        <a:pt x="21901" y="2051"/>
                        <a:pt x="23189" y="1193"/>
                        <a:pt x="24453" y="215"/>
                      </a:cubicBezTo>
                      <a:lnTo>
                        <a:pt x="24358" y="0"/>
                      </a:lnTo>
                      <a:lnTo>
                        <a:pt x="24358" y="0"/>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647" name="Google Shape;1647;p49"/>
              <p:cNvGrpSpPr/>
              <p:nvPr/>
            </p:nvGrpSpPr>
            <p:grpSpPr>
              <a:xfrm>
                <a:off x="4711765" y="376367"/>
                <a:ext cx="148880" cy="180608"/>
                <a:chOff x="4711765" y="376367"/>
                <a:chExt cx="148880" cy="180608"/>
              </a:xfrm>
            </p:grpSpPr>
            <p:sp>
              <p:nvSpPr>
                <p:cNvPr id="1648" name="Google Shape;1648;p49"/>
                <p:cNvSpPr/>
                <p:nvPr/>
              </p:nvSpPr>
              <p:spPr>
                <a:xfrm>
                  <a:off x="4711765" y="419648"/>
                  <a:ext cx="148880" cy="137327"/>
                </a:xfrm>
                <a:custGeom>
                  <a:rect b="b" l="l" r="r" t="t"/>
                  <a:pathLst>
                    <a:path extrusionOk="0" h="137327" w="148880">
                      <a:moveTo>
                        <a:pt x="36012" y="1373"/>
                      </a:moveTo>
                      <a:cubicBezTo>
                        <a:pt x="48416" y="-1465"/>
                        <a:pt x="60820" y="682"/>
                        <a:pt x="68047" y="2566"/>
                      </a:cubicBezTo>
                      <a:cubicBezTo>
                        <a:pt x="72246" y="3663"/>
                        <a:pt x="76611" y="3663"/>
                        <a:pt x="80809" y="2566"/>
                      </a:cubicBezTo>
                      <a:cubicBezTo>
                        <a:pt x="88037" y="682"/>
                        <a:pt x="100441" y="-1465"/>
                        <a:pt x="112845" y="1373"/>
                      </a:cubicBezTo>
                      <a:cubicBezTo>
                        <a:pt x="133240" y="6025"/>
                        <a:pt x="151465" y="30070"/>
                        <a:pt x="148578" y="65898"/>
                      </a:cubicBezTo>
                      <a:cubicBezTo>
                        <a:pt x="141828" y="149745"/>
                        <a:pt x="90947" y="138056"/>
                        <a:pt x="85890" y="135027"/>
                      </a:cubicBezTo>
                      <a:cubicBezTo>
                        <a:pt x="80833" y="131997"/>
                        <a:pt x="77303" y="133667"/>
                        <a:pt x="74440" y="133667"/>
                      </a:cubicBezTo>
                      <a:cubicBezTo>
                        <a:pt x="71578" y="133667"/>
                        <a:pt x="68047" y="131997"/>
                        <a:pt x="62990" y="135027"/>
                      </a:cubicBezTo>
                      <a:cubicBezTo>
                        <a:pt x="57933" y="138056"/>
                        <a:pt x="7029" y="149769"/>
                        <a:pt x="302" y="65898"/>
                      </a:cubicBezTo>
                      <a:cubicBezTo>
                        <a:pt x="-2584" y="30070"/>
                        <a:pt x="15640" y="6025"/>
                        <a:pt x="36036" y="1373"/>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49" name="Google Shape;1649;p49"/>
                <p:cNvSpPr/>
                <p:nvPr/>
              </p:nvSpPr>
              <p:spPr>
                <a:xfrm>
                  <a:off x="4717727" y="426150"/>
                  <a:ext cx="136980" cy="124350"/>
                </a:xfrm>
                <a:custGeom>
                  <a:rect b="b" l="l" r="r" t="t"/>
                  <a:pathLst>
                    <a:path extrusionOk="0" h="124350" w="136980">
                      <a:moveTo>
                        <a:pt x="31266" y="1217"/>
                      </a:moveTo>
                      <a:cubicBezTo>
                        <a:pt x="34845" y="406"/>
                        <a:pt x="38709" y="0"/>
                        <a:pt x="42788" y="0"/>
                      </a:cubicBezTo>
                      <a:cubicBezTo>
                        <a:pt x="44648" y="0"/>
                        <a:pt x="46461" y="95"/>
                        <a:pt x="48203" y="239"/>
                      </a:cubicBezTo>
                      <a:cubicBezTo>
                        <a:pt x="64829" y="3459"/>
                        <a:pt x="68478" y="27671"/>
                        <a:pt x="68478" y="27671"/>
                      </a:cubicBezTo>
                      <a:cubicBezTo>
                        <a:pt x="68478" y="27671"/>
                        <a:pt x="72128" y="3435"/>
                        <a:pt x="88754" y="239"/>
                      </a:cubicBezTo>
                      <a:cubicBezTo>
                        <a:pt x="90496" y="95"/>
                        <a:pt x="92309" y="0"/>
                        <a:pt x="94169" y="0"/>
                      </a:cubicBezTo>
                      <a:cubicBezTo>
                        <a:pt x="98224" y="0"/>
                        <a:pt x="102112" y="406"/>
                        <a:pt x="105691" y="1217"/>
                      </a:cubicBezTo>
                      <a:cubicBezTo>
                        <a:pt x="123080" y="5176"/>
                        <a:pt x="139324" y="26239"/>
                        <a:pt x="136701" y="58848"/>
                      </a:cubicBezTo>
                      <a:cubicBezTo>
                        <a:pt x="132121" y="115835"/>
                        <a:pt x="107050" y="124350"/>
                        <a:pt x="92499" y="124350"/>
                      </a:cubicBezTo>
                      <a:cubicBezTo>
                        <a:pt x="87060" y="124350"/>
                        <a:pt x="83435" y="123158"/>
                        <a:pt x="82767" y="122824"/>
                      </a:cubicBezTo>
                      <a:cubicBezTo>
                        <a:pt x="79833" y="121082"/>
                        <a:pt x="76875" y="120224"/>
                        <a:pt x="73678" y="120224"/>
                      </a:cubicBezTo>
                      <a:lnTo>
                        <a:pt x="63278" y="120224"/>
                      </a:lnTo>
                      <a:cubicBezTo>
                        <a:pt x="60082" y="120224"/>
                        <a:pt x="57124" y="121082"/>
                        <a:pt x="54190" y="122824"/>
                      </a:cubicBezTo>
                      <a:cubicBezTo>
                        <a:pt x="53498" y="123158"/>
                        <a:pt x="49896" y="124350"/>
                        <a:pt x="44457" y="124350"/>
                      </a:cubicBezTo>
                      <a:lnTo>
                        <a:pt x="44457" y="124350"/>
                      </a:lnTo>
                      <a:cubicBezTo>
                        <a:pt x="29930" y="124350"/>
                        <a:pt x="4860" y="115835"/>
                        <a:pt x="280" y="58848"/>
                      </a:cubicBezTo>
                      <a:cubicBezTo>
                        <a:pt x="-2344" y="26263"/>
                        <a:pt x="13901" y="5200"/>
                        <a:pt x="31290" y="1217"/>
                      </a:cubicBezTo>
                      <a:close/>
                    </a:path>
                  </a:pathLst>
                </a:custGeom>
                <a:solidFill>
                  <a:srgbClr val="FBE2D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650" name="Google Shape;1650;p49"/>
                <p:cNvGrpSpPr/>
                <p:nvPr/>
              </p:nvGrpSpPr>
              <p:grpSpPr>
                <a:xfrm>
                  <a:off x="4770691" y="485236"/>
                  <a:ext cx="31027" cy="21659"/>
                  <a:chOff x="4770691" y="485236"/>
                  <a:chExt cx="31027" cy="21659"/>
                </a:xfrm>
              </p:grpSpPr>
              <p:sp>
                <p:nvSpPr>
                  <p:cNvPr id="1651" name="Google Shape;1651;p49"/>
                  <p:cNvSpPr/>
                  <p:nvPr/>
                </p:nvSpPr>
                <p:spPr>
                  <a:xfrm>
                    <a:off x="4770691" y="485236"/>
                    <a:ext cx="6903" cy="21659"/>
                  </a:xfrm>
                  <a:custGeom>
                    <a:rect b="b" l="l" r="r" t="t"/>
                    <a:pathLst>
                      <a:path extrusionOk="0" h="21659" w="6903">
                        <a:moveTo>
                          <a:pt x="4612" y="0"/>
                        </a:moveTo>
                        <a:cubicBezTo>
                          <a:pt x="4612" y="0"/>
                          <a:pt x="10695" y="21659"/>
                          <a:pt x="3038" y="21659"/>
                        </a:cubicBezTo>
                        <a:cubicBezTo>
                          <a:pt x="-4619" y="21659"/>
                          <a:pt x="4612" y="0"/>
                          <a:pt x="4612" y="0"/>
                        </a:cubicBezTo>
                        <a:close/>
                      </a:path>
                    </a:pathLst>
                  </a:custGeom>
                  <a:solidFill>
                    <a:srgbClr val="1C1B1B"/>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52" name="Google Shape;1652;p49"/>
                  <p:cNvSpPr/>
                  <p:nvPr/>
                </p:nvSpPr>
                <p:spPr>
                  <a:xfrm>
                    <a:off x="4794815" y="485236"/>
                    <a:ext cx="6903" cy="21659"/>
                  </a:xfrm>
                  <a:custGeom>
                    <a:rect b="b" l="l" r="r" t="t"/>
                    <a:pathLst>
                      <a:path extrusionOk="0" h="21659" w="6903">
                        <a:moveTo>
                          <a:pt x="2291" y="0"/>
                        </a:moveTo>
                        <a:cubicBezTo>
                          <a:pt x="2291" y="0"/>
                          <a:pt x="-3792" y="21659"/>
                          <a:pt x="3865" y="21659"/>
                        </a:cubicBezTo>
                        <a:cubicBezTo>
                          <a:pt x="11522" y="21659"/>
                          <a:pt x="2291" y="0"/>
                          <a:pt x="2291" y="0"/>
                        </a:cubicBezTo>
                        <a:close/>
                      </a:path>
                    </a:pathLst>
                  </a:custGeom>
                  <a:solidFill>
                    <a:srgbClr val="1C1B1B"/>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1653" name="Google Shape;1653;p49"/>
                <p:cNvSpPr/>
                <p:nvPr/>
              </p:nvSpPr>
              <p:spPr>
                <a:xfrm>
                  <a:off x="4754694" y="376367"/>
                  <a:ext cx="34209" cy="77453"/>
                </a:xfrm>
                <a:custGeom>
                  <a:rect b="b" l="l" r="r" t="t"/>
                  <a:pathLst>
                    <a:path extrusionOk="0" h="77453" w="34209">
                      <a:moveTo>
                        <a:pt x="31511" y="77454"/>
                      </a:moveTo>
                      <a:cubicBezTo>
                        <a:pt x="31511" y="77454"/>
                        <a:pt x="32036" y="12332"/>
                        <a:pt x="0" y="11259"/>
                      </a:cubicBezTo>
                      <a:lnTo>
                        <a:pt x="12667" y="0"/>
                      </a:lnTo>
                      <a:cubicBezTo>
                        <a:pt x="12667" y="0"/>
                        <a:pt x="43295" y="6345"/>
                        <a:pt x="31511" y="77454"/>
                      </a:cubicBezTo>
                      <a:close/>
                    </a:path>
                  </a:pathLst>
                </a:custGeom>
                <a:solidFill>
                  <a:srgbClr val="1C1B1B"/>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54" name="Google Shape;1654;p49"/>
                <p:cNvSpPr/>
                <p:nvPr/>
              </p:nvSpPr>
              <p:spPr>
                <a:xfrm>
                  <a:off x="4723097" y="432638"/>
                  <a:ext cx="29211" cy="52621"/>
                </a:xfrm>
                <a:custGeom>
                  <a:rect b="b" l="l" r="r" t="t"/>
                  <a:pathLst>
                    <a:path extrusionOk="0" h="52621" w="29211">
                      <a:moveTo>
                        <a:pt x="1016" y="52622"/>
                      </a:moveTo>
                      <a:cubicBezTo>
                        <a:pt x="1303" y="47231"/>
                        <a:pt x="1541" y="41935"/>
                        <a:pt x="2161" y="36592"/>
                      </a:cubicBezTo>
                      <a:cubicBezTo>
                        <a:pt x="2495" y="32704"/>
                        <a:pt x="3140" y="28434"/>
                        <a:pt x="4666" y="24832"/>
                      </a:cubicBezTo>
                      <a:cubicBezTo>
                        <a:pt x="5024" y="23735"/>
                        <a:pt x="5883" y="22256"/>
                        <a:pt x="6384" y="21206"/>
                      </a:cubicBezTo>
                      <a:cubicBezTo>
                        <a:pt x="11465" y="11903"/>
                        <a:pt x="19026" y="3864"/>
                        <a:pt x="29212" y="191"/>
                      </a:cubicBezTo>
                      <a:cubicBezTo>
                        <a:pt x="29212" y="191"/>
                        <a:pt x="29164" y="0"/>
                        <a:pt x="29164" y="0"/>
                      </a:cubicBezTo>
                      <a:cubicBezTo>
                        <a:pt x="23749" y="692"/>
                        <a:pt x="18597" y="3411"/>
                        <a:pt x="14494" y="7108"/>
                      </a:cubicBezTo>
                      <a:cubicBezTo>
                        <a:pt x="12538" y="8993"/>
                        <a:pt x="10677" y="11187"/>
                        <a:pt x="9198" y="13454"/>
                      </a:cubicBezTo>
                      <a:cubicBezTo>
                        <a:pt x="6073" y="18010"/>
                        <a:pt x="4451" y="23281"/>
                        <a:pt x="2782" y="28458"/>
                      </a:cubicBezTo>
                      <a:cubicBezTo>
                        <a:pt x="2424" y="29770"/>
                        <a:pt x="1995" y="31058"/>
                        <a:pt x="1565" y="32346"/>
                      </a:cubicBezTo>
                      <a:lnTo>
                        <a:pt x="611" y="36330"/>
                      </a:lnTo>
                      <a:cubicBezTo>
                        <a:pt x="134" y="38977"/>
                        <a:pt x="-57" y="41792"/>
                        <a:pt x="15" y="44488"/>
                      </a:cubicBezTo>
                      <a:cubicBezTo>
                        <a:pt x="-33" y="47207"/>
                        <a:pt x="372" y="49926"/>
                        <a:pt x="826" y="52598"/>
                      </a:cubicBezTo>
                      <a:lnTo>
                        <a:pt x="1016" y="52598"/>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1655" name="Google Shape;1655;p49"/>
              <p:cNvSpPr/>
              <p:nvPr/>
            </p:nvSpPr>
            <p:spPr>
              <a:xfrm>
                <a:off x="4544589" y="527410"/>
                <a:ext cx="465962" cy="238229"/>
              </a:xfrm>
              <a:custGeom>
                <a:rect b="b" l="l" r="r" t="t"/>
                <a:pathLst>
                  <a:path extrusionOk="0" h="238229" w="465962">
                    <a:moveTo>
                      <a:pt x="465962" y="0"/>
                    </a:moveTo>
                    <a:lnTo>
                      <a:pt x="0" y="0"/>
                    </a:lnTo>
                    <a:cubicBezTo>
                      <a:pt x="0" y="0"/>
                      <a:pt x="0" y="238229"/>
                      <a:pt x="232981" y="238229"/>
                    </a:cubicBezTo>
                    <a:cubicBezTo>
                      <a:pt x="465962" y="238229"/>
                      <a:pt x="465962" y="0"/>
                      <a:pt x="465962" y="0"/>
                    </a:cubicBezTo>
                    <a:close/>
                  </a:path>
                </a:pathLst>
              </a:custGeom>
              <a:solidFill>
                <a:srgbClr val="805DC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56" name="Google Shape;1656;p49"/>
              <p:cNvSpPr/>
              <p:nvPr/>
            </p:nvSpPr>
            <p:spPr>
              <a:xfrm>
                <a:off x="4544589" y="527410"/>
                <a:ext cx="465962" cy="238229"/>
              </a:xfrm>
              <a:custGeom>
                <a:rect b="b" l="l" r="r" t="t"/>
                <a:pathLst>
                  <a:path extrusionOk="0" h="238229" w="465962">
                    <a:moveTo>
                      <a:pt x="465962" y="0"/>
                    </a:moveTo>
                    <a:lnTo>
                      <a:pt x="0" y="0"/>
                    </a:lnTo>
                    <a:cubicBezTo>
                      <a:pt x="0" y="0"/>
                      <a:pt x="0" y="238229"/>
                      <a:pt x="232981" y="238229"/>
                    </a:cubicBezTo>
                    <a:cubicBezTo>
                      <a:pt x="465962" y="238229"/>
                      <a:pt x="465962" y="0"/>
                      <a:pt x="465962" y="0"/>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57" name="Google Shape;1657;p49"/>
              <p:cNvSpPr/>
              <p:nvPr/>
            </p:nvSpPr>
            <p:spPr>
              <a:xfrm>
                <a:off x="4547117" y="555663"/>
                <a:ext cx="460929" cy="2841"/>
              </a:xfrm>
              <a:custGeom>
                <a:rect b="b" l="l" r="r" t="t"/>
                <a:pathLst>
                  <a:path extrusionOk="0" h="2841" w="460929">
                    <a:moveTo>
                      <a:pt x="460929" y="1278"/>
                    </a:moveTo>
                    <a:cubicBezTo>
                      <a:pt x="408808" y="-34"/>
                      <a:pt x="354660" y="-82"/>
                      <a:pt x="302491" y="848"/>
                    </a:cubicBezTo>
                    <a:cubicBezTo>
                      <a:pt x="201661" y="1015"/>
                      <a:pt x="100806" y="-1418"/>
                      <a:pt x="0" y="1278"/>
                    </a:cubicBezTo>
                    <a:cubicBezTo>
                      <a:pt x="0" y="1278"/>
                      <a:pt x="0" y="1564"/>
                      <a:pt x="0" y="1564"/>
                    </a:cubicBezTo>
                    <a:cubicBezTo>
                      <a:pt x="100830" y="4259"/>
                      <a:pt x="201661" y="1826"/>
                      <a:pt x="302491" y="1993"/>
                    </a:cubicBezTo>
                    <a:cubicBezTo>
                      <a:pt x="334527" y="2542"/>
                      <a:pt x="371262" y="2828"/>
                      <a:pt x="403322" y="2494"/>
                    </a:cubicBezTo>
                    <a:cubicBezTo>
                      <a:pt x="422333" y="2041"/>
                      <a:pt x="442490" y="2590"/>
                      <a:pt x="460929" y="1302"/>
                    </a:cubicBezTo>
                    <a:lnTo>
                      <a:pt x="460929" y="1302"/>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nvGrpSpPr>
          <p:cNvPr id="1658" name="Google Shape;1658;p49"/>
          <p:cNvGrpSpPr/>
          <p:nvPr/>
        </p:nvGrpSpPr>
        <p:grpSpPr>
          <a:xfrm flipH="1">
            <a:off x="499832" y="2522550"/>
            <a:ext cx="2623643" cy="2479167"/>
            <a:chOff x="1297116" y="2697712"/>
            <a:chExt cx="847868" cy="801179"/>
          </a:xfrm>
        </p:grpSpPr>
        <p:sp>
          <p:nvSpPr>
            <p:cNvPr id="1659" name="Google Shape;1659;p49"/>
            <p:cNvSpPr/>
            <p:nvPr/>
          </p:nvSpPr>
          <p:spPr>
            <a:xfrm>
              <a:off x="1297116" y="2697712"/>
              <a:ext cx="847868" cy="801179"/>
            </a:xfrm>
            <a:custGeom>
              <a:rect b="b" l="l" r="r" t="t"/>
              <a:pathLst>
                <a:path extrusionOk="0" h="819620" w="862970">
                  <a:moveTo>
                    <a:pt x="846246" y="649876"/>
                  </a:moveTo>
                  <a:cubicBezTo>
                    <a:pt x="851040" y="648373"/>
                    <a:pt x="855310" y="645391"/>
                    <a:pt x="858340" y="641241"/>
                  </a:cubicBezTo>
                  <a:cubicBezTo>
                    <a:pt x="862824" y="635110"/>
                    <a:pt x="864160" y="627239"/>
                    <a:pt x="861870" y="619987"/>
                  </a:cubicBezTo>
                  <a:lnTo>
                    <a:pt x="805861" y="441178"/>
                  </a:lnTo>
                  <a:cubicBezTo>
                    <a:pt x="836227" y="390226"/>
                    <a:pt x="834653" y="321527"/>
                    <a:pt x="801567" y="272555"/>
                  </a:cubicBezTo>
                  <a:cubicBezTo>
                    <a:pt x="784130" y="247174"/>
                    <a:pt x="758320" y="234675"/>
                    <a:pt x="739690" y="228640"/>
                  </a:cubicBezTo>
                  <a:cubicBezTo>
                    <a:pt x="729338" y="225181"/>
                    <a:pt x="719080" y="222652"/>
                    <a:pt x="709157" y="220219"/>
                  </a:cubicBezTo>
                  <a:cubicBezTo>
                    <a:pt x="699353" y="217810"/>
                    <a:pt x="690122" y="215520"/>
                    <a:pt x="681320" y="212514"/>
                  </a:cubicBezTo>
                  <a:cubicBezTo>
                    <a:pt x="681200" y="212467"/>
                    <a:pt x="681105" y="212443"/>
                    <a:pt x="680986" y="212395"/>
                  </a:cubicBezTo>
                  <a:cubicBezTo>
                    <a:pt x="679101" y="211775"/>
                    <a:pt x="677431" y="210869"/>
                    <a:pt x="676239" y="209843"/>
                  </a:cubicBezTo>
                  <a:cubicBezTo>
                    <a:pt x="670228" y="204595"/>
                    <a:pt x="666793" y="194147"/>
                    <a:pt x="663167" y="183055"/>
                  </a:cubicBezTo>
                  <a:lnTo>
                    <a:pt x="662475" y="180932"/>
                  </a:lnTo>
                  <a:cubicBezTo>
                    <a:pt x="659970" y="172655"/>
                    <a:pt x="656154" y="160155"/>
                    <a:pt x="653291" y="151711"/>
                  </a:cubicBezTo>
                  <a:cubicBezTo>
                    <a:pt x="643225" y="121035"/>
                    <a:pt x="623545" y="77430"/>
                    <a:pt x="586834" y="43128"/>
                  </a:cubicBezTo>
                  <a:cubicBezTo>
                    <a:pt x="562694" y="18630"/>
                    <a:pt x="531565" y="5677"/>
                    <a:pt x="496810" y="5677"/>
                  </a:cubicBezTo>
                  <a:cubicBezTo>
                    <a:pt x="479921" y="5677"/>
                    <a:pt x="465466" y="8707"/>
                    <a:pt x="455757" y="11497"/>
                  </a:cubicBezTo>
                  <a:cubicBezTo>
                    <a:pt x="444379" y="5295"/>
                    <a:pt x="431474" y="1622"/>
                    <a:pt x="417805" y="763"/>
                  </a:cubicBezTo>
                  <a:cubicBezTo>
                    <a:pt x="413774" y="262"/>
                    <a:pt x="409814" y="0"/>
                    <a:pt x="406022" y="0"/>
                  </a:cubicBezTo>
                  <a:cubicBezTo>
                    <a:pt x="380474" y="0"/>
                    <a:pt x="360103" y="11641"/>
                    <a:pt x="348605" y="32775"/>
                  </a:cubicBezTo>
                  <a:cubicBezTo>
                    <a:pt x="344836" y="39383"/>
                    <a:pt x="342833" y="46086"/>
                    <a:pt x="341616" y="50570"/>
                  </a:cubicBezTo>
                  <a:cubicBezTo>
                    <a:pt x="339088" y="60017"/>
                    <a:pt x="342618" y="69773"/>
                    <a:pt x="349965" y="75522"/>
                  </a:cubicBezTo>
                  <a:cubicBezTo>
                    <a:pt x="348414" y="84586"/>
                    <a:pt x="347866" y="93293"/>
                    <a:pt x="347794" y="100663"/>
                  </a:cubicBezTo>
                  <a:cubicBezTo>
                    <a:pt x="336201" y="110968"/>
                    <a:pt x="328950" y="125686"/>
                    <a:pt x="328019" y="141811"/>
                  </a:cubicBezTo>
                  <a:cubicBezTo>
                    <a:pt x="326874" y="158318"/>
                    <a:pt x="332575" y="174587"/>
                    <a:pt x="343644" y="186490"/>
                  </a:cubicBezTo>
                  <a:cubicBezTo>
                    <a:pt x="346482" y="189543"/>
                    <a:pt x="349631" y="192262"/>
                    <a:pt x="353018" y="194600"/>
                  </a:cubicBezTo>
                  <a:cubicBezTo>
                    <a:pt x="349798" y="197487"/>
                    <a:pt x="346983" y="198250"/>
                    <a:pt x="345552" y="198655"/>
                  </a:cubicBezTo>
                  <a:cubicBezTo>
                    <a:pt x="306837" y="209366"/>
                    <a:pt x="276781" y="232099"/>
                    <a:pt x="258103" y="264635"/>
                  </a:cubicBezTo>
                  <a:cubicBezTo>
                    <a:pt x="228978" y="280021"/>
                    <a:pt x="205005" y="303708"/>
                    <a:pt x="189166" y="332285"/>
                  </a:cubicBezTo>
                  <a:cubicBezTo>
                    <a:pt x="172659" y="307930"/>
                    <a:pt x="144869" y="292401"/>
                    <a:pt x="113573" y="292401"/>
                  </a:cubicBezTo>
                  <a:cubicBezTo>
                    <a:pt x="71900" y="292401"/>
                    <a:pt x="35546" y="320573"/>
                    <a:pt x="25122" y="360933"/>
                  </a:cubicBezTo>
                  <a:cubicBezTo>
                    <a:pt x="24812" y="362126"/>
                    <a:pt x="24598" y="363319"/>
                    <a:pt x="24478" y="364512"/>
                  </a:cubicBezTo>
                  <a:cubicBezTo>
                    <a:pt x="15032" y="367541"/>
                    <a:pt x="8138" y="376319"/>
                    <a:pt x="7924" y="386767"/>
                  </a:cubicBezTo>
                  <a:lnTo>
                    <a:pt x="4" y="795290"/>
                  </a:lnTo>
                  <a:cubicBezTo>
                    <a:pt x="-115" y="801706"/>
                    <a:pt x="2342" y="807884"/>
                    <a:pt x="6826" y="812464"/>
                  </a:cubicBezTo>
                  <a:cubicBezTo>
                    <a:pt x="11311" y="817044"/>
                    <a:pt x="17441" y="819620"/>
                    <a:pt x="23858" y="819620"/>
                  </a:cubicBezTo>
                  <a:lnTo>
                    <a:pt x="320291" y="819620"/>
                  </a:lnTo>
                  <a:cubicBezTo>
                    <a:pt x="324131" y="819620"/>
                    <a:pt x="327876" y="818690"/>
                    <a:pt x="331216" y="816973"/>
                  </a:cubicBezTo>
                  <a:lnTo>
                    <a:pt x="383718" y="818571"/>
                  </a:lnTo>
                  <a:cubicBezTo>
                    <a:pt x="385937" y="819263"/>
                    <a:pt x="388298" y="819620"/>
                    <a:pt x="390755" y="819620"/>
                  </a:cubicBezTo>
                  <a:lnTo>
                    <a:pt x="775733" y="819620"/>
                  </a:lnTo>
                  <a:cubicBezTo>
                    <a:pt x="800446" y="819620"/>
                    <a:pt x="823751" y="808791"/>
                    <a:pt x="839710" y="789946"/>
                  </a:cubicBezTo>
                  <a:cubicBezTo>
                    <a:pt x="855668" y="771078"/>
                    <a:pt x="862466" y="746294"/>
                    <a:pt x="858363" y="721939"/>
                  </a:cubicBezTo>
                  <a:lnTo>
                    <a:pt x="846246" y="649900"/>
                  </a:lnTo>
                  <a:close/>
                </a:path>
              </a:pathLst>
            </a:custGeom>
            <a:solidFill>
              <a:schemeClr val="accent6"/>
            </a:solidFill>
            <a:ln>
              <a:noFill/>
            </a:ln>
            <a:effectLst>
              <a:outerShdw rotWithShape="0" algn="bl" dir="5100000" dist="47625">
                <a:schemeClr val="dk1">
                  <a:alpha val="15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660" name="Google Shape;1660;p49"/>
            <p:cNvGrpSpPr/>
            <p:nvPr/>
          </p:nvGrpSpPr>
          <p:grpSpPr>
            <a:xfrm>
              <a:off x="1346471" y="2738438"/>
              <a:ext cx="744121" cy="704550"/>
              <a:chOff x="1346471" y="2738438"/>
              <a:chExt cx="744121" cy="704550"/>
            </a:xfrm>
          </p:grpSpPr>
          <p:sp>
            <p:nvSpPr>
              <p:cNvPr id="1661" name="Google Shape;1661;p49"/>
              <p:cNvSpPr/>
              <p:nvPr/>
            </p:nvSpPr>
            <p:spPr>
              <a:xfrm>
                <a:off x="1562324" y="2795940"/>
                <a:ext cx="176495" cy="257455"/>
              </a:xfrm>
              <a:custGeom>
                <a:rect b="b" l="l" r="r" t="t"/>
                <a:pathLst>
                  <a:path extrusionOk="0" h="257455" w="176495">
                    <a:moveTo>
                      <a:pt x="119007" y="0"/>
                    </a:moveTo>
                    <a:cubicBezTo>
                      <a:pt x="119007" y="0"/>
                      <a:pt x="136063" y="108511"/>
                      <a:pt x="83561" y="123062"/>
                    </a:cubicBezTo>
                    <a:cubicBezTo>
                      <a:pt x="31082" y="137590"/>
                      <a:pt x="-4341" y="181171"/>
                      <a:pt x="430" y="257455"/>
                    </a:cubicBezTo>
                    <a:lnTo>
                      <a:pt x="176495" y="257455"/>
                    </a:lnTo>
                    <a:lnTo>
                      <a:pt x="174897" y="110348"/>
                    </a:lnTo>
                    <a:lnTo>
                      <a:pt x="119031" y="0"/>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62" name="Google Shape;1662;p49"/>
              <p:cNvSpPr/>
              <p:nvPr/>
            </p:nvSpPr>
            <p:spPr>
              <a:xfrm>
                <a:off x="1715777" y="2918979"/>
                <a:ext cx="76952" cy="59944"/>
              </a:xfrm>
              <a:custGeom>
                <a:rect b="b" l="l" r="r" t="t"/>
                <a:pathLst>
                  <a:path extrusionOk="0" h="59944" w="76952">
                    <a:moveTo>
                      <a:pt x="9160" y="19083"/>
                    </a:moveTo>
                    <a:lnTo>
                      <a:pt x="0" y="59945"/>
                    </a:lnTo>
                    <a:lnTo>
                      <a:pt x="76953" y="59945"/>
                    </a:lnTo>
                    <a:lnTo>
                      <a:pt x="54244" y="0"/>
                    </a:lnTo>
                    <a:lnTo>
                      <a:pt x="9160" y="19083"/>
                    </a:lnTo>
                    <a:close/>
                  </a:path>
                </a:pathLst>
              </a:custGeom>
              <a:solidFill>
                <a:srgbClr val="E1AE98"/>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63" name="Google Shape;1663;p49"/>
              <p:cNvSpPr/>
              <p:nvPr/>
            </p:nvSpPr>
            <p:spPr>
              <a:xfrm>
                <a:off x="1722480" y="2918979"/>
                <a:ext cx="60064" cy="36168"/>
              </a:xfrm>
              <a:custGeom>
                <a:rect b="b" l="l" r="r" t="t"/>
                <a:pathLst>
                  <a:path extrusionOk="0" h="36168" w="60064">
                    <a:moveTo>
                      <a:pt x="47541" y="0"/>
                    </a:moveTo>
                    <a:lnTo>
                      <a:pt x="60064" y="33062"/>
                    </a:lnTo>
                    <a:cubicBezTo>
                      <a:pt x="60064" y="33062"/>
                      <a:pt x="33300" y="41792"/>
                      <a:pt x="0" y="29985"/>
                    </a:cubicBezTo>
                    <a:lnTo>
                      <a:pt x="2433" y="19083"/>
                    </a:lnTo>
                    <a:lnTo>
                      <a:pt x="47517" y="24"/>
                    </a:lnTo>
                    <a:close/>
                  </a:path>
                </a:pathLst>
              </a:custGeom>
              <a:solidFill>
                <a:srgbClr val="23013D">
                  <a:alpha val="1709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64" name="Google Shape;1664;p49"/>
              <p:cNvSpPr/>
              <p:nvPr/>
            </p:nvSpPr>
            <p:spPr>
              <a:xfrm>
                <a:off x="1681337" y="2780221"/>
                <a:ext cx="112466" cy="159568"/>
              </a:xfrm>
              <a:custGeom>
                <a:rect b="b" l="l" r="r" t="t"/>
                <a:pathLst>
                  <a:path extrusionOk="0" h="159568" w="112466">
                    <a:moveTo>
                      <a:pt x="7414" y="0"/>
                    </a:moveTo>
                    <a:lnTo>
                      <a:pt x="112466" y="7085"/>
                    </a:lnTo>
                    <a:cubicBezTo>
                      <a:pt x="112466" y="7085"/>
                      <a:pt x="108196" y="70321"/>
                      <a:pt x="105644" y="108058"/>
                    </a:cubicBezTo>
                    <a:cubicBezTo>
                      <a:pt x="103092" y="145795"/>
                      <a:pt x="63351" y="161563"/>
                      <a:pt x="30958" y="159368"/>
                    </a:cubicBezTo>
                    <a:cubicBezTo>
                      <a:pt x="-1436" y="157173"/>
                      <a:pt x="-2080" y="140738"/>
                      <a:pt x="1426" y="88736"/>
                    </a:cubicBezTo>
                    <a:cubicBezTo>
                      <a:pt x="4933" y="36711"/>
                      <a:pt x="7414" y="0"/>
                      <a:pt x="7414" y="0"/>
                    </a:cubicBezTo>
                    <a:close/>
                  </a:path>
                </a:pathLst>
              </a:custGeom>
              <a:solidFill>
                <a:srgbClr val="E1AE98"/>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65" name="Google Shape;1665;p49"/>
              <p:cNvSpPr/>
              <p:nvPr/>
            </p:nvSpPr>
            <p:spPr>
              <a:xfrm>
                <a:off x="1769588" y="2833937"/>
                <a:ext cx="58758" cy="58758"/>
              </a:xfrm>
              <a:custGeom>
                <a:rect b="b" l="l" r="r" t="t"/>
                <a:pathLst>
                  <a:path extrusionOk="0" h="58758" w="58758">
                    <a:moveTo>
                      <a:pt x="58684" y="27292"/>
                    </a:moveTo>
                    <a:cubicBezTo>
                      <a:pt x="59829" y="43465"/>
                      <a:pt x="47639" y="57515"/>
                      <a:pt x="31466" y="58684"/>
                    </a:cubicBezTo>
                    <a:cubicBezTo>
                      <a:pt x="15293" y="59829"/>
                      <a:pt x="1243" y="47663"/>
                      <a:pt x="74" y="31466"/>
                    </a:cubicBezTo>
                    <a:cubicBezTo>
                      <a:pt x="-1071" y="15293"/>
                      <a:pt x="11119" y="1244"/>
                      <a:pt x="27292" y="74"/>
                    </a:cubicBezTo>
                    <a:cubicBezTo>
                      <a:pt x="43465" y="-1070"/>
                      <a:pt x="57515" y="11119"/>
                      <a:pt x="58684" y="27292"/>
                    </a:cubicBezTo>
                    <a:close/>
                  </a:path>
                </a:pathLst>
              </a:custGeom>
              <a:solidFill>
                <a:srgbClr val="E1AE98"/>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66" name="Google Shape;1666;p49"/>
              <p:cNvSpPr/>
              <p:nvPr/>
            </p:nvSpPr>
            <p:spPr>
              <a:xfrm>
                <a:off x="1692114" y="2826208"/>
                <a:ext cx="29483" cy="60909"/>
              </a:xfrm>
              <a:custGeom>
                <a:rect b="b" l="l" r="r" t="t"/>
                <a:pathLst>
                  <a:path extrusionOk="0" h="60909" w="29483">
                    <a:moveTo>
                      <a:pt x="48" y="13171"/>
                    </a:moveTo>
                    <a:cubicBezTo>
                      <a:pt x="3411" y="7803"/>
                      <a:pt x="11259" y="-1404"/>
                      <a:pt x="17318" y="5418"/>
                    </a:cubicBezTo>
                    <a:cubicBezTo>
                      <a:pt x="22375" y="15222"/>
                      <a:pt x="15529" y="42129"/>
                      <a:pt x="13048" y="53341"/>
                    </a:cubicBezTo>
                    <a:cubicBezTo>
                      <a:pt x="12833" y="54295"/>
                      <a:pt x="12142" y="56871"/>
                      <a:pt x="11927" y="57825"/>
                    </a:cubicBezTo>
                    <a:cubicBezTo>
                      <a:pt x="11498" y="60425"/>
                      <a:pt x="14813" y="61904"/>
                      <a:pt x="16626" y="60139"/>
                    </a:cubicBezTo>
                    <a:cubicBezTo>
                      <a:pt x="16626" y="60139"/>
                      <a:pt x="17867" y="59209"/>
                      <a:pt x="17867" y="59209"/>
                    </a:cubicBezTo>
                    <a:cubicBezTo>
                      <a:pt x="22113" y="56155"/>
                      <a:pt x="25691" y="52243"/>
                      <a:pt x="29483" y="48641"/>
                    </a:cubicBezTo>
                    <a:cubicBezTo>
                      <a:pt x="24355" y="51528"/>
                      <a:pt x="19131" y="54271"/>
                      <a:pt x="14575" y="57968"/>
                    </a:cubicBezTo>
                    <a:cubicBezTo>
                      <a:pt x="14718" y="57897"/>
                      <a:pt x="14861" y="58040"/>
                      <a:pt x="14861" y="58326"/>
                    </a:cubicBezTo>
                    <a:cubicBezTo>
                      <a:pt x="14861" y="58350"/>
                      <a:pt x="14861" y="58350"/>
                      <a:pt x="14861" y="58255"/>
                    </a:cubicBezTo>
                    <a:cubicBezTo>
                      <a:pt x="15052" y="57539"/>
                      <a:pt x="15720" y="54844"/>
                      <a:pt x="15911" y="54056"/>
                    </a:cubicBezTo>
                    <a:cubicBezTo>
                      <a:pt x="18511" y="42225"/>
                      <a:pt x="25786" y="14053"/>
                      <a:pt x="19727" y="3724"/>
                    </a:cubicBezTo>
                    <a:cubicBezTo>
                      <a:pt x="18272" y="1697"/>
                      <a:pt x="15887" y="457"/>
                      <a:pt x="13406" y="75"/>
                    </a:cubicBezTo>
                    <a:cubicBezTo>
                      <a:pt x="5797" y="-856"/>
                      <a:pt x="1789" y="7088"/>
                      <a:pt x="0" y="13171"/>
                    </a:cubicBezTo>
                    <a:lnTo>
                      <a:pt x="0" y="13171"/>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67" name="Google Shape;1667;p49"/>
              <p:cNvSpPr/>
              <p:nvPr/>
            </p:nvSpPr>
            <p:spPr>
              <a:xfrm>
                <a:off x="1655379" y="2962202"/>
                <a:ext cx="166881" cy="161347"/>
              </a:xfrm>
              <a:custGeom>
                <a:rect b="b" l="l" r="r" t="t"/>
                <a:pathLst>
                  <a:path extrusionOk="0" h="161347" w="166881">
                    <a:moveTo>
                      <a:pt x="131030" y="0"/>
                    </a:moveTo>
                    <a:lnTo>
                      <a:pt x="166882" y="8086"/>
                    </a:lnTo>
                    <a:lnTo>
                      <a:pt x="162111" y="161348"/>
                    </a:lnTo>
                    <a:lnTo>
                      <a:pt x="0" y="149087"/>
                    </a:lnTo>
                    <a:lnTo>
                      <a:pt x="19751" y="6059"/>
                    </a:lnTo>
                    <a:lnTo>
                      <a:pt x="64143" y="0"/>
                    </a:lnTo>
                    <a:lnTo>
                      <a:pt x="131030" y="0"/>
                    </a:lnTo>
                    <a:close/>
                  </a:path>
                </a:pathLst>
              </a:custGeom>
              <a:solidFill>
                <a:srgbClr val="E1AE98"/>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68" name="Google Shape;1668;p49"/>
              <p:cNvSpPr/>
              <p:nvPr/>
            </p:nvSpPr>
            <p:spPr>
              <a:xfrm>
                <a:off x="1669309" y="3022076"/>
                <a:ext cx="135871" cy="309218"/>
              </a:xfrm>
              <a:custGeom>
                <a:rect b="b" l="l" r="r" t="t"/>
                <a:pathLst>
                  <a:path extrusionOk="0" h="309218" w="135871">
                    <a:moveTo>
                      <a:pt x="135848" y="3006"/>
                    </a:moveTo>
                    <a:cubicBezTo>
                      <a:pt x="135848" y="3006"/>
                      <a:pt x="125973" y="35447"/>
                      <a:pt x="81032" y="35447"/>
                    </a:cubicBezTo>
                    <a:cubicBezTo>
                      <a:pt x="36091" y="35447"/>
                      <a:pt x="15362" y="0"/>
                      <a:pt x="15362" y="0"/>
                    </a:cubicBezTo>
                    <a:lnTo>
                      <a:pt x="0" y="309218"/>
                    </a:lnTo>
                    <a:lnTo>
                      <a:pt x="135872" y="309218"/>
                    </a:lnTo>
                    <a:lnTo>
                      <a:pt x="135872" y="3029"/>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69" name="Google Shape;1669;p49"/>
              <p:cNvSpPr/>
              <p:nvPr/>
            </p:nvSpPr>
            <p:spPr>
              <a:xfrm>
                <a:off x="1663882" y="2743594"/>
                <a:ext cx="375991" cy="375304"/>
              </a:xfrm>
              <a:custGeom>
                <a:rect b="b" l="l" r="r" t="t"/>
                <a:pathLst>
                  <a:path extrusionOk="0" h="375304" w="375991">
                    <a:moveTo>
                      <a:pt x="681" y="80161"/>
                    </a:moveTo>
                    <a:lnTo>
                      <a:pt x="21839" y="81759"/>
                    </a:lnTo>
                    <a:lnTo>
                      <a:pt x="52777" y="84097"/>
                    </a:lnTo>
                    <a:cubicBezTo>
                      <a:pt x="50010" y="59861"/>
                      <a:pt x="71789" y="50462"/>
                      <a:pt x="72433" y="50200"/>
                    </a:cubicBezTo>
                    <a:cubicBezTo>
                      <a:pt x="64418" y="63057"/>
                      <a:pt x="72433" y="87603"/>
                      <a:pt x="72433" y="87603"/>
                    </a:cubicBezTo>
                    <a:lnTo>
                      <a:pt x="126677" y="91563"/>
                    </a:lnTo>
                    <a:cubicBezTo>
                      <a:pt x="128681" y="90966"/>
                      <a:pt x="130804" y="90561"/>
                      <a:pt x="132998" y="90394"/>
                    </a:cubicBezTo>
                    <a:cubicBezTo>
                      <a:pt x="149195" y="89249"/>
                      <a:pt x="163245" y="101414"/>
                      <a:pt x="164390" y="117611"/>
                    </a:cubicBezTo>
                    <a:cubicBezTo>
                      <a:pt x="165535" y="133784"/>
                      <a:pt x="153346" y="147858"/>
                      <a:pt x="137173" y="148979"/>
                    </a:cubicBezTo>
                    <a:cubicBezTo>
                      <a:pt x="136457" y="149027"/>
                      <a:pt x="135741" y="149051"/>
                      <a:pt x="135026" y="149051"/>
                    </a:cubicBezTo>
                    <a:cubicBezTo>
                      <a:pt x="130732" y="149051"/>
                      <a:pt x="126653" y="148120"/>
                      <a:pt x="122956" y="146427"/>
                    </a:cubicBezTo>
                    <a:lnTo>
                      <a:pt x="122956" y="146427"/>
                    </a:lnTo>
                    <a:cubicBezTo>
                      <a:pt x="121620" y="159833"/>
                      <a:pt x="115489" y="170352"/>
                      <a:pt x="106711" y="178200"/>
                    </a:cubicBezTo>
                    <a:lnTo>
                      <a:pt x="121691" y="217774"/>
                    </a:lnTo>
                    <a:lnTo>
                      <a:pt x="156685" y="225693"/>
                    </a:lnTo>
                    <a:lnTo>
                      <a:pt x="351500" y="375305"/>
                    </a:lnTo>
                    <a:cubicBezTo>
                      <a:pt x="351500" y="375305"/>
                      <a:pt x="392052" y="315479"/>
                      <a:pt x="368794" y="266269"/>
                    </a:cubicBezTo>
                    <a:cubicBezTo>
                      <a:pt x="345537" y="217058"/>
                      <a:pt x="310280" y="221710"/>
                      <a:pt x="265077" y="204869"/>
                    </a:cubicBezTo>
                    <a:cubicBezTo>
                      <a:pt x="219874" y="188028"/>
                      <a:pt x="242464" y="118637"/>
                      <a:pt x="195925" y="46550"/>
                    </a:cubicBezTo>
                    <a:cubicBezTo>
                      <a:pt x="149386" y="-25560"/>
                      <a:pt x="73674" y="7621"/>
                      <a:pt x="73674" y="7621"/>
                    </a:cubicBezTo>
                    <a:cubicBezTo>
                      <a:pt x="-11986" y="-24296"/>
                      <a:pt x="657" y="80137"/>
                      <a:pt x="657" y="80137"/>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670" name="Google Shape;1670;p49"/>
              <p:cNvGrpSpPr/>
              <p:nvPr/>
            </p:nvGrpSpPr>
            <p:grpSpPr>
              <a:xfrm>
                <a:off x="1645722" y="2816940"/>
                <a:ext cx="142523" cy="69918"/>
                <a:chOff x="1645722" y="2816940"/>
                <a:chExt cx="142523" cy="69918"/>
              </a:xfrm>
            </p:grpSpPr>
            <p:sp>
              <p:nvSpPr>
                <p:cNvPr id="1671" name="Google Shape;1671;p49"/>
                <p:cNvSpPr/>
                <p:nvPr/>
              </p:nvSpPr>
              <p:spPr>
                <a:xfrm>
                  <a:off x="1725347" y="2822116"/>
                  <a:ext cx="62898" cy="64742"/>
                </a:xfrm>
                <a:custGeom>
                  <a:rect b="b" l="l" r="r" t="t"/>
                  <a:pathLst>
                    <a:path extrusionOk="0" h="64742" w="62898">
                      <a:moveTo>
                        <a:pt x="91" y="30549"/>
                      </a:moveTo>
                      <a:cubicBezTo>
                        <a:pt x="1331" y="7768"/>
                        <a:pt x="24613" y="-7021"/>
                        <a:pt x="45485" y="3403"/>
                      </a:cubicBezTo>
                      <a:cubicBezTo>
                        <a:pt x="71080" y="16571"/>
                        <a:pt x="67407" y="52542"/>
                        <a:pt x="41358" y="62656"/>
                      </a:cubicBezTo>
                      <a:cubicBezTo>
                        <a:pt x="19413" y="70981"/>
                        <a:pt x="-1555" y="53186"/>
                        <a:pt x="91" y="30549"/>
                      </a:cubicBezTo>
                      <a:lnTo>
                        <a:pt x="91" y="30549"/>
                      </a:lnTo>
                      <a:close/>
                      <a:moveTo>
                        <a:pt x="377" y="30549"/>
                      </a:moveTo>
                      <a:cubicBezTo>
                        <a:pt x="-1316" y="56454"/>
                        <a:pt x="31674" y="72126"/>
                        <a:pt x="51210" y="55452"/>
                      </a:cubicBezTo>
                      <a:cubicBezTo>
                        <a:pt x="63852" y="44980"/>
                        <a:pt x="64258" y="24824"/>
                        <a:pt x="53309" y="13064"/>
                      </a:cubicBezTo>
                      <a:cubicBezTo>
                        <a:pt x="36158" y="-6162"/>
                        <a:pt x="2309" y="4524"/>
                        <a:pt x="377" y="30549"/>
                      </a:cubicBezTo>
                      <a:lnTo>
                        <a:pt x="377" y="30549"/>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72" name="Google Shape;1672;p49"/>
                <p:cNvSpPr/>
                <p:nvPr/>
              </p:nvSpPr>
              <p:spPr>
                <a:xfrm>
                  <a:off x="1645722" y="2816940"/>
                  <a:ext cx="62898" cy="64742"/>
                </a:xfrm>
                <a:custGeom>
                  <a:rect b="b" l="l" r="r" t="t"/>
                  <a:pathLst>
                    <a:path extrusionOk="0" h="64742" w="62898">
                      <a:moveTo>
                        <a:pt x="91" y="30549"/>
                      </a:moveTo>
                      <a:cubicBezTo>
                        <a:pt x="1331" y="7769"/>
                        <a:pt x="24613" y="-7021"/>
                        <a:pt x="45485" y="3403"/>
                      </a:cubicBezTo>
                      <a:cubicBezTo>
                        <a:pt x="71080" y="16571"/>
                        <a:pt x="67407" y="52542"/>
                        <a:pt x="41358" y="62657"/>
                      </a:cubicBezTo>
                      <a:cubicBezTo>
                        <a:pt x="19413" y="70982"/>
                        <a:pt x="-1555" y="53186"/>
                        <a:pt x="91" y="30549"/>
                      </a:cubicBezTo>
                      <a:lnTo>
                        <a:pt x="91" y="30549"/>
                      </a:lnTo>
                      <a:close/>
                      <a:moveTo>
                        <a:pt x="377" y="30549"/>
                      </a:moveTo>
                      <a:cubicBezTo>
                        <a:pt x="-1316" y="56454"/>
                        <a:pt x="31674" y="72126"/>
                        <a:pt x="51210" y="55453"/>
                      </a:cubicBezTo>
                      <a:cubicBezTo>
                        <a:pt x="63852" y="44981"/>
                        <a:pt x="64258" y="24824"/>
                        <a:pt x="53309" y="13064"/>
                      </a:cubicBezTo>
                      <a:cubicBezTo>
                        <a:pt x="36158" y="-6162"/>
                        <a:pt x="2309" y="4525"/>
                        <a:pt x="377" y="30549"/>
                      </a:cubicBezTo>
                      <a:lnTo>
                        <a:pt x="377" y="30549"/>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73" name="Google Shape;1673;p49"/>
                <p:cNvSpPr/>
                <p:nvPr/>
              </p:nvSpPr>
              <p:spPr>
                <a:xfrm>
                  <a:off x="1707714" y="2850516"/>
                  <a:ext cx="17866" cy="3173"/>
                </a:xfrm>
                <a:custGeom>
                  <a:rect b="b" l="l" r="r" t="t"/>
                  <a:pathLst>
                    <a:path extrusionOk="0" h="3173" w="17866">
                      <a:moveTo>
                        <a:pt x="17867" y="2173"/>
                      </a:moveTo>
                      <a:cubicBezTo>
                        <a:pt x="12261" y="-237"/>
                        <a:pt x="5892" y="-666"/>
                        <a:pt x="0" y="1004"/>
                      </a:cubicBezTo>
                      <a:cubicBezTo>
                        <a:pt x="5606" y="3437"/>
                        <a:pt x="11975" y="3818"/>
                        <a:pt x="17867" y="2173"/>
                      </a:cubicBezTo>
                      <a:lnTo>
                        <a:pt x="17867" y="2173"/>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1674" name="Google Shape;1674;p49"/>
              <p:cNvSpPr/>
              <p:nvPr/>
            </p:nvSpPr>
            <p:spPr>
              <a:xfrm>
                <a:off x="1841869" y="2768604"/>
                <a:ext cx="216303" cy="342089"/>
              </a:xfrm>
              <a:custGeom>
                <a:rect b="b" l="l" r="r" t="t"/>
                <a:pathLst>
                  <a:path extrusionOk="0" h="342089" w="216303">
                    <a:moveTo>
                      <a:pt x="0" y="24"/>
                    </a:moveTo>
                    <a:cubicBezTo>
                      <a:pt x="22470" y="23329"/>
                      <a:pt x="40003" y="51000"/>
                      <a:pt x="51286" y="81294"/>
                    </a:cubicBezTo>
                    <a:cubicBezTo>
                      <a:pt x="54697" y="89571"/>
                      <a:pt x="61853" y="111732"/>
                      <a:pt x="64883" y="120581"/>
                    </a:cubicBezTo>
                    <a:cubicBezTo>
                      <a:pt x="67936" y="129312"/>
                      <a:pt x="71132" y="138138"/>
                      <a:pt x="76070" y="146105"/>
                    </a:cubicBezTo>
                    <a:cubicBezTo>
                      <a:pt x="80841" y="154120"/>
                      <a:pt x="88307" y="160799"/>
                      <a:pt x="97372" y="163471"/>
                    </a:cubicBezTo>
                    <a:cubicBezTo>
                      <a:pt x="114833" y="169554"/>
                      <a:pt x="133200" y="172917"/>
                      <a:pt x="150494" y="179381"/>
                    </a:cubicBezTo>
                    <a:cubicBezTo>
                      <a:pt x="174205" y="187730"/>
                      <a:pt x="192286" y="202424"/>
                      <a:pt x="202377" y="225753"/>
                    </a:cubicBezTo>
                    <a:cubicBezTo>
                      <a:pt x="218884" y="263132"/>
                      <a:pt x="216928" y="306451"/>
                      <a:pt x="198178" y="342089"/>
                    </a:cubicBezTo>
                    <a:cubicBezTo>
                      <a:pt x="222819" y="303159"/>
                      <a:pt x="222390" y="247413"/>
                      <a:pt x="196556" y="209151"/>
                    </a:cubicBezTo>
                    <a:cubicBezTo>
                      <a:pt x="185846" y="193551"/>
                      <a:pt x="168957" y="183150"/>
                      <a:pt x="151210" y="177425"/>
                    </a:cubicBezTo>
                    <a:cubicBezTo>
                      <a:pt x="133606" y="171534"/>
                      <a:pt x="115214" y="168623"/>
                      <a:pt x="97682" y="162612"/>
                    </a:cubicBezTo>
                    <a:cubicBezTo>
                      <a:pt x="93317" y="161181"/>
                      <a:pt x="89261" y="158963"/>
                      <a:pt x="85803" y="155981"/>
                    </a:cubicBezTo>
                    <a:cubicBezTo>
                      <a:pt x="75259" y="146797"/>
                      <a:pt x="71085" y="132842"/>
                      <a:pt x="66839" y="119914"/>
                    </a:cubicBezTo>
                    <a:cubicBezTo>
                      <a:pt x="64525" y="112280"/>
                      <a:pt x="61066" y="100926"/>
                      <a:pt x="58514" y="93412"/>
                    </a:cubicBezTo>
                    <a:cubicBezTo>
                      <a:pt x="47064" y="58466"/>
                      <a:pt x="27456" y="24069"/>
                      <a:pt x="24" y="0"/>
                    </a:cubicBezTo>
                    <a:lnTo>
                      <a:pt x="24" y="0"/>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75" name="Google Shape;1675;p49"/>
              <p:cNvSpPr/>
              <p:nvPr/>
            </p:nvSpPr>
            <p:spPr>
              <a:xfrm>
                <a:off x="1428910" y="2962202"/>
                <a:ext cx="301394" cy="468514"/>
              </a:xfrm>
              <a:custGeom>
                <a:rect b="b" l="l" r="r" t="t"/>
                <a:pathLst>
                  <a:path extrusionOk="0" h="468514" w="301394">
                    <a:moveTo>
                      <a:pt x="290612" y="0"/>
                    </a:moveTo>
                    <a:lnTo>
                      <a:pt x="301394" y="468515"/>
                    </a:lnTo>
                    <a:lnTo>
                      <a:pt x="133844" y="468515"/>
                    </a:lnTo>
                    <a:lnTo>
                      <a:pt x="133844" y="328540"/>
                    </a:lnTo>
                    <a:lnTo>
                      <a:pt x="0" y="328540"/>
                    </a:lnTo>
                    <a:lnTo>
                      <a:pt x="77501" y="91193"/>
                    </a:lnTo>
                    <a:cubicBezTo>
                      <a:pt x="95273" y="36806"/>
                      <a:pt x="145986" y="0"/>
                      <a:pt x="203212" y="0"/>
                    </a:cubicBezTo>
                    <a:lnTo>
                      <a:pt x="290612" y="0"/>
                    </a:lnTo>
                    <a:close/>
                  </a:path>
                </a:pathLst>
              </a:custGeom>
              <a:solidFill>
                <a:srgbClr val="F3F3F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76" name="Google Shape;1676;p49"/>
              <p:cNvSpPr/>
              <p:nvPr/>
            </p:nvSpPr>
            <p:spPr>
              <a:xfrm>
                <a:off x="1775936" y="2961391"/>
                <a:ext cx="314656" cy="469325"/>
              </a:xfrm>
              <a:custGeom>
                <a:rect b="b" l="l" r="r" t="t"/>
                <a:pathLst>
                  <a:path extrusionOk="0" h="469325" w="314656">
                    <a:moveTo>
                      <a:pt x="9637" y="0"/>
                    </a:moveTo>
                    <a:lnTo>
                      <a:pt x="0" y="469326"/>
                    </a:lnTo>
                    <a:lnTo>
                      <a:pt x="156649" y="469326"/>
                    </a:lnTo>
                    <a:lnTo>
                      <a:pt x="156649" y="327657"/>
                    </a:lnTo>
                    <a:lnTo>
                      <a:pt x="314657" y="327657"/>
                    </a:lnTo>
                    <a:lnTo>
                      <a:pt x="237776" y="82272"/>
                    </a:lnTo>
                    <a:cubicBezTo>
                      <a:pt x="225849" y="44225"/>
                      <a:pt x="192263" y="17056"/>
                      <a:pt x="152570" y="13358"/>
                    </a:cubicBezTo>
                    <a:lnTo>
                      <a:pt x="9637" y="24"/>
                    </a:lnTo>
                    <a:close/>
                  </a:path>
                </a:pathLst>
              </a:custGeom>
              <a:solidFill>
                <a:srgbClr val="F3F3F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77" name="Google Shape;1677;p49"/>
              <p:cNvSpPr/>
              <p:nvPr/>
            </p:nvSpPr>
            <p:spPr>
              <a:xfrm>
                <a:off x="1932585" y="3162360"/>
                <a:ext cx="16817" cy="126688"/>
              </a:xfrm>
              <a:custGeom>
                <a:rect b="b" l="l" r="r" t="t"/>
                <a:pathLst>
                  <a:path extrusionOk="0" h="126688" w="16817">
                    <a:moveTo>
                      <a:pt x="0" y="126688"/>
                    </a:moveTo>
                    <a:lnTo>
                      <a:pt x="0" y="0"/>
                    </a:lnTo>
                    <a:lnTo>
                      <a:pt x="16817" y="126688"/>
                    </a:lnTo>
                    <a:lnTo>
                      <a:pt x="0" y="126688"/>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78" name="Google Shape;1678;p49"/>
              <p:cNvSpPr/>
              <p:nvPr/>
            </p:nvSpPr>
            <p:spPr>
              <a:xfrm>
                <a:off x="1778799" y="2966615"/>
                <a:ext cx="63284" cy="327895"/>
              </a:xfrm>
              <a:custGeom>
                <a:rect b="b" l="l" r="r" t="t"/>
                <a:pathLst>
                  <a:path extrusionOk="0" h="327895" w="63284">
                    <a:moveTo>
                      <a:pt x="72" y="327896"/>
                    </a:moveTo>
                    <a:cubicBezTo>
                      <a:pt x="10305" y="300989"/>
                      <a:pt x="19918" y="273843"/>
                      <a:pt x="29006" y="246530"/>
                    </a:cubicBezTo>
                    <a:cubicBezTo>
                      <a:pt x="36807" y="221984"/>
                      <a:pt x="47779" y="188040"/>
                      <a:pt x="56558" y="164234"/>
                    </a:cubicBezTo>
                    <a:cubicBezTo>
                      <a:pt x="49592" y="156458"/>
                      <a:pt x="35852" y="141215"/>
                      <a:pt x="28792" y="133510"/>
                    </a:cubicBezTo>
                    <a:cubicBezTo>
                      <a:pt x="28792" y="133510"/>
                      <a:pt x="29102" y="134775"/>
                      <a:pt x="29102" y="134775"/>
                    </a:cubicBezTo>
                    <a:lnTo>
                      <a:pt x="38166" y="101236"/>
                    </a:lnTo>
                    <a:cubicBezTo>
                      <a:pt x="44130" y="78861"/>
                      <a:pt x="49759" y="56391"/>
                      <a:pt x="55270" y="33896"/>
                    </a:cubicBezTo>
                    <a:cubicBezTo>
                      <a:pt x="58013" y="22637"/>
                      <a:pt x="60708" y="11378"/>
                      <a:pt x="63284" y="71"/>
                    </a:cubicBezTo>
                    <a:lnTo>
                      <a:pt x="62998" y="0"/>
                    </a:lnTo>
                    <a:cubicBezTo>
                      <a:pt x="49998" y="43724"/>
                      <a:pt x="37689" y="89762"/>
                      <a:pt x="26478" y="134107"/>
                    </a:cubicBezTo>
                    <a:lnTo>
                      <a:pt x="26287" y="134846"/>
                    </a:lnTo>
                    <a:lnTo>
                      <a:pt x="26788" y="135371"/>
                    </a:lnTo>
                    <a:cubicBezTo>
                      <a:pt x="33801" y="142789"/>
                      <a:pt x="48018" y="157603"/>
                      <a:pt x="55103" y="164926"/>
                    </a:cubicBezTo>
                    <a:cubicBezTo>
                      <a:pt x="55103" y="164926"/>
                      <a:pt x="54936" y="164163"/>
                      <a:pt x="54936" y="164163"/>
                    </a:cubicBezTo>
                    <a:cubicBezTo>
                      <a:pt x="50523" y="177855"/>
                      <a:pt x="45990" y="191523"/>
                      <a:pt x="41220" y="205096"/>
                    </a:cubicBezTo>
                    <a:cubicBezTo>
                      <a:pt x="27146" y="244240"/>
                      <a:pt x="10901" y="288489"/>
                      <a:pt x="0" y="327896"/>
                    </a:cubicBezTo>
                    <a:lnTo>
                      <a:pt x="0" y="327896"/>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79" name="Google Shape;1679;p49"/>
              <p:cNvSpPr/>
              <p:nvPr/>
            </p:nvSpPr>
            <p:spPr>
              <a:xfrm>
                <a:off x="1665827" y="2963013"/>
                <a:ext cx="63546" cy="331497"/>
              </a:xfrm>
              <a:custGeom>
                <a:rect b="b" l="l" r="r" t="t"/>
                <a:pathLst>
                  <a:path extrusionOk="0" h="331497" w="63546">
                    <a:moveTo>
                      <a:pt x="63547" y="331402"/>
                    </a:moveTo>
                    <a:cubicBezTo>
                      <a:pt x="51620" y="291614"/>
                      <a:pt x="36473" y="247914"/>
                      <a:pt x="22065" y="208722"/>
                    </a:cubicBezTo>
                    <a:cubicBezTo>
                      <a:pt x="17294" y="195149"/>
                      <a:pt x="12762" y="181480"/>
                      <a:pt x="8349" y="167788"/>
                    </a:cubicBezTo>
                    <a:lnTo>
                      <a:pt x="8182" y="168552"/>
                    </a:lnTo>
                    <a:cubicBezTo>
                      <a:pt x="15290" y="161229"/>
                      <a:pt x="29483" y="146391"/>
                      <a:pt x="36496" y="138997"/>
                    </a:cubicBezTo>
                    <a:cubicBezTo>
                      <a:pt x="36496" y="138997"/>
                      <a:pt x="36997" y="138472"/>
                      <a:pt x="36997" y="138472"/>
                    </a:cubicBezTo>
                    <a:lnTo>
                      <a:pt x="36807" y="137732"/>
                    </a:lnTo>
                    <a:cubicBezTo>
                      <a:pt x="25810" y="92935"/>
                      <a:pt x="13096" y="44249"/>
                      <a:pt x="286" y="0"/>
                    </a:cubicBezTo>
                    <a:cubicBezTo>
                      <a:pt x="286" y="0"/>
                      <a:pt x="0" y="72"/>
                      <a:pt x="0" y="72"/>
                    </a:cubicBezTo>
                    <a:cubicBezTo>
                      <a:pt x="2552" y="11665"/>
                      <a:pt x="5272" y="23234"/>
                      <a:pt x="7991" y="34803"/>
                    </a:cubicBezTo>
                    <a:cubicBezTo>
                      <a:pt x="12929" y="55413"/>
                      <a:pt x="19846" y="83799"/>
                      <a:pt x="25094" y="103955"/>
                    </a:cubicBezTo>
                    <a:cubicBezTo>
                      <a:pt x="25094" y="103955"/>
                      <a:pt x="34159" y="138400"/>
                      <a:pt x="34159" y="138400"/>
                    </a:cubicBezTo>
                    <a:lnTo>
                      <a:pt x="34469" y="137136"/>
                    </a:lnTo>
                    <a:cubicBezTo>
                      <a:pt x="27575" y="144674"/>
                      <a:pt x="13811" y="159893"/>
                      <a:pt x="7013" y="167502"/>
                    </a:cubicBezTo>
                    <a:lnTo>
                      <a:pt x="6703" y="167860"/>
                    </a:lnTo>
                    <a:lnTo>
                      <a:pt x="6846" y="168265"/>
                    </a:lnTo>
                    <a:cubicBezTo>
                      <a:pt x="21230" y="207195"/>
                      <a:pt x="34111" y="251969"/>
                      <a:pt x="48304" y="290970"/>
                    </a:cubicBezTo>
                    <a:cubicBezTo>
                      <a:pt x="53147" y="304519"/>
                      <a:pt x="58037" y="318068"/>
                      <a:pt x="63189" y="331498"/>
                    </a:cubicBezTo>
                    <a:lnTo>
                      <a:pt x="63475" y="331402"/>
                    </a:lnTo>
                    <a:lnTo>
                      <a:pt x="63475" y="331402"/>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80" name="Google Shape;1680;p49"/>
              <p:cNvSpPr/>
              <p:nvPr/>
            </p:nvSpPr>
            <p:spPr>
              <a:xfrm>
                <a:off x="1721528" y="3062156"/>
                <a:ext cx="62163" cy="30894"/>
              </a:xfrm>
              <a:custGeom>
                <a:rect b="b" l="l" r="r" t="t"/>
                <a:pathLst>
                  <a:path extrusionOk="0" h="16813" w="62163">
                    <a:moveTo>
                      <a:pt x="61853" y="0"/>
                    </a:moveTo>
                    <a:cubicBezTo>
                      <a:pt x="55651" y="6488"/>
                      <a:pt x="48256" y="11307"/>
                      <a:pt x="39908" y="14241"/>
                    </a:cubicBezTo>
                    <a:cubicBezTo>
                      <a:pt x="32775" y="15958"/>
                      <a:pt x="25118" y="14718"/>
                      <a:pt x="18368" y="12094"/>
                    </a:cubicBezTo>
                    <a:cubicBezTo>
                      <a:pt x="11593" y="9327"/>
                      <a:pt x="5606" y="5296"/>
                      <a:pt x="239" y="0"/>
                    </a:cubicBezTo>
                    <a:lnTo>
                      <a:pt x="0" y="167"/>
                    </a:lnTo>
                    <a:cubicBezTo>
                      <a:pt x="2815" y="5629"/>
                      <a:pt x="7514" y="10090"/>
                      <a:pt x="12977" y="13120"/>
                    </a:cubicBezTo>
                    <a:cubicBezTo>
                      <a:pt x="18511" y="16030"/>
                      <a:pt x="24951" y="17366"/>
                      <a:pt x="31105" y="16603"/>
                    </a:cubicBezTo>
                    <a:cubicBezTo>
                      <a:pt x="34183" y="16340"/>
                      <a:pt x="37141" y="15672"/>
                      <a:pt x="40146" y="15195"/>
                    </a:cubicBezTo>
                    <a:cubicBezTo>
                      <a:pt x="46181" y="14217"/>
                      <a:pt x="52383" y="12213"/>
                      <a:pt x="56820" y="7705"/>
                    </a:cubicBezTo>
                    <a:cubicBezTo>
                      <a:pt x="59062" y="5558"/>
                      <a:pt x="61018" y="3077"/>
                      <a:pt x="62163" y="167"/>
                    </a:cubicBezTo>
                    <a:lnTo>
                      <a:pt x="61901" y="24"/>
                    </a:lnTo>
                    <a:lnTo>
                      <a:pt x="61901" y="24"/>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81" name="Google Shape;1681;p49"/>
              <p:cNvSpPr/>
              <p:nvPr/>
            </p:nvSpPr>
            <p:spPr>
              <a:xfrm>
                <a:off x="1537564" y="3162360"/>
                <a:ext cx="25189" cy="128381"/>
              </a:xfrm>
              <a:custGeom>
                <a:rect b="b" l="l" r="r" t="t"/>
                <a:pathLst>
                  <a:path extrusionOk="0" h="128381" w="25189">
                    <a:moveTo>
                      <a:pt x="25190" y="128382"/>
                    </a:moveTo>
                    <a:lnTo>
                      <a:pt x="25190" y="0"/>
                    </a:lnTo>
                    <a:lnTo>
                      <a:pt x="0" y="128382"/>
                    </a:lnTo>
                    <a:lnTo>
                      <a:pt x="25190" y="128382"/>
                    </a:lnTo>
                    <a:close/>
                  </a:path>
                </a:pathLst>
              </a:custGeom>
              <a:solidFill>
                <a:srgbClr val="1C1B1B"/>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82" name="Google Shape;1682;p49"/>
              <p:cNvSpPr/>
              <p:nvPr/>
            </p:nvSpPr>
            <p:spPr>
              <a:xfrm>
                <a:off x="1681332" y="3289048"/>
                <a:ext cx="406119" cy="153929"/>
              </a:xfrm>
              <a:custGeom>
                <a:rect b="b" l="l" r="r" t="t"/>
                <a:pathLst>
                  <a:path extrusionOk="0" h="153929" w="406119">
                    <a:moveTo>
                      <a:pt x="390202" y="0"/>
                    </a:moveTo>
                    <a:lnTo>
                      <a:pt x="405350" y="90144"/>
                    </a:lnTo>
                    <a:cubicBezTo>
                      <a:pt x="410955" y="123516"/>
                      <a:pt x="385241" y="153929"/>
                      <a:pt x="351392" y="153929"/>
                    </a:cubicBezTo>
                    <a:lnTo>
                      <a:pt x="16292" y="153929"/>
                    </a:lnTo>
                    <a:lnTo>
                      <a:pt x="0" y="27241"/>
                    </a:lnTo>
                    <a:lnTo>
                      <a:pt x="251253" y="0"/>
                    </a:lnTo>
                    <a:lnTo>
                      <a:pt x="390202" y="0"/>
                    </a:lnTo>
                    <a:close/>
                  </a:path>
                </a:pathLst>
              </a:custGeom>
              <a:solidFill>
                <a:srgbClr val="E1AE98"/>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683" name="Google Shape;1683;p49"/>
              <p:cNvGrpSpPr/>
              <p:nvPr/>
            </p:nvGrpSpPr>
            <p:grpSpPr>
              <a:xfrm>
                <a:off x="1346471" y="3070117"/>
                <a:ext cx="270574" cy="372860"/>
                <a:chOff x="1346471" y="3070117"/>
                <a:chExt cx="270574" cy="372860"/>
              </a:xfrm>
            </p:grpSpPr>
            <p:sp>
              <p:nvSpPr>
                <p:cNvPr id="1684" name="Google Shape;1684;p49"/>
                <p:cNvSpPr/>
                <p:nvPr/>
              </p:nvSpPr>
              <p:spPr>
                <a:xfrm>
                  <a:off x="1346471" y="3070117"/>
                  <a:ext cx="270574" cy="372860"/>
                </a:xfrm>
                <a:custGeom>
                  <a:rect b="b" l="l" r="r" t="t"/>
                  <a:pathLst>
                    <a:path extrusionOk="0" h="372860" w="270574">
                      <a:moveTo>
                        <a:pt x="263323" y="0"/>
                      </a:moveTo>
                      <a:lnTo>
                        <a:pt x="7228" y="0"/>
                      </a:lnTo>
                      <a:lnTo>
                        <a:pt x="0" y="372860"/>
                      </a:lnTo>
                      <a:lnTo>
                        <a:pt x="270575" y="372860"/>
                      </a:lnTo>
                      <a:lnTo>
                        <a:pt x="263323" y="0"/>
                      </a:lnTo>
                      <a:close/>
                    </a:path>
                  </a:pathLst>
                </a:custGeom>
                <a:solidFill>
                  <a:srgbClr val="1C1B1B"/>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85" name="Google Shape;1685;p49"/>
                <p:cNvSpPr/>
                <p:nvPr/>
              </p:nvSpPr>
              <p:spPr>
                <a:xfrm>
                  <a:off x="1365383" y="3088223"/>
                  <a:ext cx="232770" cy="336674"/>
                </a:xfrm>
                <a:custGeom>
                  <a:rect b="b" l="l" r="r" t="t"/>
                  <a:pathLst>
                    <a:path extrusionOk="0" h="336674" w="232770">
                      <a:moveTo>
                        <a:pt x="232771" y="313607"/>
                      </a:moveTo>
                      <a:lnTo>
                        <a:pt x="227117" y="22184"/>
                      </a:lnTo>
                      <a:cubicBezTo>
                        <a:pt x="226879" y="9852"/>
                        <a:pt x="216812" y="0"/>
                        <a:pt x="204504" y="0"/>
                      </a:cubicBezTo>
                      <a:lnTo>
                        <a:pt x="28271" y="0"/>
                      </a:lnTo>
                      <a:cubicBezTo>
                        <a:pt x="15939" y="0"/>
                        <a:pt x="5896" y="9876"/>
                        <a:pt x="5657" y="22184"/>
                      </a:cubicBezTo>
                      <a:lnTo>
                        <a:pt x="4" y="313607"/>
                      </a:lnTo>
                      <a:cubicBezTo>
                        <a:pt x="-234" y="326274"/>
                        <a:pt x="9951" y="336674"/>
                        <a:pt x="22618" y="336674"/>
                      </a:cubicBezTo>
                      <a:lnTo>
                        <a:pt x="210133" y="336674"/>
                      </a:lnTo>
                      <a:cubicBezTo>
                        <a:pt x="222800" y="336674"/>
                        <a:pt x="233009" y="326274"/>
                        <a:pt x="232747" y="313607"/>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686" name="Google Shape;1686;p49"/>
                <p:cNvGrpSpPr/>
                <p:nvPr/>
              </p:nvGrpSpPr>
              <p:grpSpPr>
                <a:xfrm>
                  <a:off x="1492862" y="3122305"/>
                  <a:ext cx="85616" cy="263376"/>
                  <a:chOff x="1492862" y="3122305"/>
                  <a:chExt cx="85616" cy="263376"/>
                </a:xfrm>
              </p:grpSpPr>
              <p:sp>
                <p:nvSpPr>
                  <p:cNvPr id="1687" name="Google Shape;1687;p49"/>
                  <p:cNvSpPr/>
                  <p:nvPr/>
                </p:nvSpPr>
                <p:spPr>
                  <a:xfrm>
                    <a:off x="1521721" y="3122305"/>
                    <a:ext cx="56757" cy="102433"/>
                  </a:xfrm>
                  <a:custGeom>
                    <a:rect b="b" l="l" r="r" t="t"/>
                    <a:pathLst>
                      <a:path extrusionOk="0" h="102433" w="56757">
                        <a:moveTo>
                          <a:pt x="21210" y="97997"/>
                        </a:moveTo>
                        <a:cubicBezTo>
                          <a:pt x="21210" y="97997"/>
                          <a:pt x="52840" y="69682"/>
                          <a:pt x="51982" y="57254"/>
                        </a:cubicBezTo>
                        <a:cubicBezTo>
                          <a:pt x="51147" y="44850"/>
                          <a:pt x="29392" y="76981"/>
                          <a:pt x="29392" y="76981"/>
                        </a:cubicBezTo>
                        <a:cubicBezTo>
                          <a:pt x="29392" y="76981"/>
                          <a:pt x="59281" y="28534"/>
                          <a:pt x="56585" y="22594"/>
                        </a:cubicBezTo>
                        <a:cubicBezTo>
                          <a:pt x="53890" y="16655"/>
                          <a:pt x="36882" y="46353"/>
                          <a:pt x="36882" y="46353"/>
                        </a:cubicBezTo>
                        <a:cubicBezTo>
                          <a:pt x="36882" y="46353"/>
                          <a:pt x="50026" y="8521"/>
                          <a:pt x="44014" y="4823"/>
                        </a:cubicBezTo>
                        <a:cubicBezTo>
                          <a:pt x="37979" y="1126"/>
                          <a:pt x="28342" y="46758"/>
                          <a:pt x="28342" y="46758"/>
                        </a:cubicBezTo>
                        <a:cubicBezTo>
                          <a:pt x="28342" y="46758"/>
                          <a:pt x="31897" y="2199"/>
                          <a:pt x="24931" y="52"/>
                        </a:cubicBezTo>
                        <a:cubicBezTo>
                          <a:pt x="17966" y="-2094"/>
                          <a:pt x="18944" y="62502"/>
                          <a:pt x="18944" y="62502"/>
                        </a:cubicBezTo>
                        <a:cubicBezTo>
                          <a:pt x="18944" y="62502"/>
                          <a:pt x="17107" y="25648"/>
                          <a:pt x="9021" y="28439"/>
                        </a:cubicBezTo>
                        <a:cubicBezTo>
                          <a:pt x="3391" y="30395"/>
                          <a:pt x="11525" y="83708"/>
                          <a:pt x="11525" y="83708"/>
                        </a:cubicBezTo>
                        <a:cubicBezTo>
                          <a:pt x="11525" y="83708"/>
                          <a:pt x="6468" y="57063"/>
                          <a:pt x="1173" y="59807"/>
                        </a:cubicBezTo>
                        <a:cubicBezTo>
                          <a:pt x="-4266" y="62645"/>
                          <a:pt x="10977" y="102433"/>
                          <a:pt x="10977" y="102433"/>
                        </a:cubicBezTo>
                        <a:lnTo>
                          <a:pt x="21210" y="97997"/>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88" name="Google Shape;1688;p49"/>
                  <p:cNvSpPr/>
                  <p:nvPr/>
                </p:nvSpPr>
                <p:spPr>
                  <a:xfrm>
                    <a:off x="1529301" y="3201380"/>
                    <a:ext cx="16588" cy="30903"/>
                  </a:xfrm>
                  <a:custGeom>
                    <a:rect b="b" l="l" r="r" t="t"/>
                    <a:pathLst>
                      <a:path extrusionOk="0" h="30903" w="16588">
                        <a:moveTo>
                          <a:pt x="392" y="15964"/>
                        </a:moveTo>
                        <a:cubicBezTo>
                          <a:pt x="1107" y="18898"/>
                          <a:pt x="1942" y="22977"/>
                          <a:pt x="2491" y="25935"/>
                        </a:cubicBezTo>
                        <a:cubicBezTo>
                          <a:pt x="2658" y="26794"/>
                          <a:pt x="2777" y="27342"/>
                          <a:pt x="2896" y="27605"/>
                        </a:cubicBezTo>
                        <a:cubicBezTo>
                          <a:pt x="2944" y="27724"/>
                          <a:pt x="3016" y="27843"/>
                          <a:pt x="3063" y="27676"/>
                        </a:cubicBezTo>
                        <a:cubicBezTo>
                          <a:pt x="3731" y="25005"/>
                          <a:pt x="3874" y="21713"/>
                          <a:pt x="4996" y="19232"/>
                        </a:cubicBezTo>
                        <a:cubicBezTo>
                          <a:pt x="6379" y="17371"/>
                          <a:pt x="5664" y="26054"/>
                          <a:pt x="5711" y="26603"/>
                        </a:cubicBezTo>
                        <a:cubicBezTo>
                          <a:pt x="5664" y="27724"/>
                          <a:pt x="5711" y="28177"/>
                          <a:pt x="5759" y="28797"/>
                        </a:cubicBezTo>
                        <a:cubicBezTo>
                          <a:pt x="5831" y="29990"/>
                          <a:pt x="5783" y="31231"/>
                          <a:pt x="6188" y="30825"/>
                        </a:cubicBezTo>
                        <a:cubicBezTo>
                          <a:pt x="6856" y="30109"/>
                          <a:pt x="7810" y="28106"/>
                          <a:pt x="8383" y="27127"/>
                        </a:cubicBezTo>
                        <a:cubicBezTo>
                          <a:pt x="9933" y="24265"/>
                          <a:pt x="11699" y="21093"/>
                          <a:pt x="13511" y="18158"/>
                        </a:cubicBezTo>
                        <a:lnTo>
                          <a:pt x="14752" y="15439"/>
                        </a:lnTo>
                        <a:cubicBezTo>
                          <a:pt x="15062" y="14413"/>
                          <a:pt x="15324" y="13364"/>
                          <a:pt x="15611" y="12314"/>
                        </a:cubicBezTo>
                        <a:cubicBezTo>
                          <a:pt x="16279" y="9738"/>
                          <a:pt x="16541" y="7520"/>
                          <a:pt x="16589" y="5110"/>
                        </a:cubicBezTo>
                        <a:cubicBezTo>
                          <a:pt x="16565" y="3560"/>
                          <a:pt x="16422" y="1342"/>
                          <a:pt x="15396" y="268"/>
                        </a:cubicBezTo>
                        <a:cubicBezTo>
                          <a:pt x="14656" y="-471"/>
                          <a:pt x="13464" y="459"/>
                          <a:pt x="12366" y="1365"/>
                        </a:cubicBezTo>
                        <a:cubicBezTo>
                          <a:pt x="11818" y="1842"/>
                          <a:pt x="11317" y="2153"/>
                          <a:pt x="10673" y="3154"/>
                        </a:cubicBezTo>
                        <a:cubicBezTo>
                          <a:pt x="9504" y="4920"/>
                          <a:pt x="8550" y="7281"/>
                          <a:pt x="7524" y="9094"/>
                        </a:cubicBezTo>
                        <a:cubicBezTo>
                          <a:pt x="6475" y="10835"/>
                          <a:pt x="5997" y="9881"/>
                          <a:pt x="5711" y="8283"/>
                        </a:cubicBezTo>
                        <a:cubicBezTo>
                          <a:pt x="5520" y="6971"/>
                          <a:pt x="5115" y="5086"/>
                          <a:pt x="4852" y="3775"/>
                        </a:cubicBezTo>
                        <a:cubicBezTo>
                          <a:pt x="4566" y="2749"/>
                          <a:pt x="4399" y="1556"/>
                          <a:pt x="3588" y="912"/>
                        </a:cubicBezTo>
                        <a:cubicBezTo>
                          <a:pt x="3350" y="745"/>
                          <a:pt x="3111" y="864"/>
                          <a:pt x="2873" y="984"/>
                        </a:cubicBezTo>
                        <a:cubicBezTo>
                          <a:pt x="1346" y="1914"/>
                          <a:pt x="702" y="4633"/>
                          <a:pt x="392" y="6446"/>
                        </a:cubicBezTo>
                        <a:cubicBezTo>
                          <a:pt x="82" y="8283"/>
                          <a:pt x="-38" y="10907"/>
                          <a:pt x="10" y="12982"/>
                        </a:cubicBezTo>
                        <a:lnTo>
                          <a:pt x="416" y="15940"/>
                        </a:lnTo>
                        <a:lnTo>
                          <a:pt x="416" y="15940"/>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89" name="Google Shape;1689;p49"/>
                  <p:cNvSpPr/>
                  <p:nvPr/>
                </p:nvSpPr>
                <p:spPr>
                  <a:xfrm>
                    <a:off x="1492862" y="3215671"/>
                    <a:ext cx="62482" cy="170010"/>
                  </a:xfrm>
                  <a:custGeom>
                    <a:rect b="b" l="l" r="r" t="t"/>
                    <a:pathLst>
                      <a:path extrusionOk="0" h="170010" w="62482">
                        <a:moveTo>
                          <a:pt x="45585" y="837"/>
                        </a:moveTo>
                        <a:cubicBezTo>
                          <a:pt x="62855" y="5059"/>
                          <a:pt x="67006" y="20445"/>
                          <a:pt x="57488" y="59303"/>
                        </a:cubicBezTo>
                        <a:cubicBezTo>
                          <a:pt x="50785" y="86664"/>
                          <a:pt x="25094" y="138618"/>
                          <a:pt x="10448" y="167004"/>
                        </a:cubicBezTo>
                        <a:cubicBezTo>
                          <a:pt x="7776" y="172180"/>
                          <a:pt x="-24" y="170248"/>
                          <a:pt x="0" y="164451"/>
                        </a:cubicBezTo>
                        <a:cubicBezTo>
                          <a:pt x="119" y="132511"/>
                          <a:pt x="1336" y="74546"/>
                          <a:pt x="8015" y="47185"/>
                        </a:cubicBezTo>
                        <a:cubicBezTo>
                          <a:pt x="17533" y="8328"/>
                          <a:pt x="28291" y="-3409"/>
                          <a:pt x="45585" y="814"/>
                        </a:cubicBezTo>
                        <a:close/>
                      </a:path>
                    </a:pathLst>
                  </a:custGeom>
                  <a:solidFill>
                    <a:srgbClr val="D9864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90" name="Google Shape;1690;p49"/>
                  <p:cNvSpPr/>
                  <p:nvPr/>
                </p:nvSpPr>
                <p:spPr>
                  <a:xfrm>
                    <a:off x="1492862" y="3215671"/>
                    <a:ext cx="62482" cy="170010"/>
                  </a:xfrm>
                  <a:custGeom>
                    <a:rect b="b" l="l" r="r" t="t"/>
                    <a:pathLst>
                      <a:path extrusionOk="0" h="170010" w="62482">
                        <a:moveTo>
                          <a:pt x="45585" y="837"/>
                        </a:moveTo>
                        <a:cubicBezTo>
                          <a:pt x="62855" y="5059"/>
                          <a:pt x="67006" y="20445"/>
                          <a:pt x="57488" y="59303"/>
                        </a:cubicBezTo>
                        <a:cubicBezTo>
                          <a:pt x="50785" y="86664"/>
                          <a:pt x="25094" y="138618"/>
                          <a:pt x="10448" y="167004"/>
                        </a:cubicBezTo>
                        <a:cubicBezTo>
                          <a:pt x="7776" y="172180"/>
                          <a:pt x="-24" y="170248"/>
                          <a:pt x="0" y="164451"/>
                        </a:cubicBezTo>
                        <a:cubicBezTo>
                          <a:pt x="119" y="132511"/>
                          <a:pt x="1336" y="74546"/>
                          <a:pt x="8015" y="47185"/>
                        </a:cubicBezTo>
                        <a:cubicBezTo>
                          <a:pt x="17533" y="8328"/>
                          <a:pt x="28291" y="-3409"/>
                          <a:pt x="45585" y="814"/>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91" name="Google Shape;1691;p49"/>
                  <p:cNvSpPr/>
                  <p:nvPr/>
                </p:nvSpPr>
                <p:spPr>
                  <a:xfrm>
                    <a:off x="1509894" y="3234662"/>
                    <a:ext cx="33872" cy="14033"/>
                  </a:xfrm>
                  <a:custGeom>
                    <a:rect b="b" l="l" r="r" t="t"/>
                    <a:pathLst>
                      <a:path extrusionOk="0" h="14033" w="33872">
                        <a:moveTo>
                          <a:pt x="0" y="191"/>
                        </a:moveTo>
                        <a:cubicBezTo>
                          <a:pt x="7490" y="9613"/>
                          <a:pt x="21826" y="16722"/>
                          <a:pt x="33873" y="13048"/>
                        </a:cubicBezTo>
                        <a:cubicBezTo>
                          <a:pt x="33873" y="13048"/>
                          <a:pt x="33873" y="12762"/>
                          <a:pt x="33873" y="12762"/>
                        </a:cubicBezTo>
                        <a:cubicBezTo>
                          <a:pt x="32298" y="12332"/>
                          <a:pt x="30772" y="12142"/>
                          <a:pt x="29269" y="11855"/>
                        </a:cubicBezTo>
                        <a:cubicBezTo>
                          <a:pt x="21850" y="10424"/>
                          <a:pt x="14193" y="9565"/>
                          <a:pt x="7633" y="5486"/>
                        </a:cubicBezTo>
                        <a:cubicBezTo>
                          <a:pt x="4962" y="3983"/>
                          <a:pt x="2457" y="2170"/>
                          <a:pt x="262" y="0"/>
                        </a:cubicBezTo>
                        <a:lnTo>
                          <a:pt x="24" y="191"/>
                        </a:lnTo>
                        <a:lnTo>
                          <a:pt x="24" y="191"/>
                        </a:lnTo>
                        <a:close/>
                      </a:path>
                    </a:pathLst>
                  </a:custGeom>
                  <a:solidFill>
                    <a:srgbClr val="1C1B1B"/>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92" name="Google Shape;1692;p49"/>
                  <p:cNvSpPr/>
                  <p:nvPr/>
                </p:nvSpPr>
                <p:spPr>
                  <a:xfrm>
                    <a:off x="1502785" y="3254532"/>
                    <a:ext cx="33872" cy="14033"/>
                  </a:xfrm>
                  <a:custGeom>
                    <a:rect b="b" l="l" r="r" t="t"/>
                    <a:pathLst>
                      <a:path extrusionOk="0" h="14033" w="33872">
                        <a:moveTo>
                          <a:pt x="0" y="191"/>
                        </a:moveTo>
                        <a:cubicBezTo>
                          <a:pt x="7490" y="9613"/>
                          <a:pt x="21826" y="16722"/>
                          <a:pt x="33873" y="13048"/>
                        </a:cubicBezTo>
                        <a:cubicBezTo>
                          <a:pt x="33873" y="13048"/>
                          <a:pt x="33873" y="12762"/>
                          <a:pt x="33873" y="12762"/>
                        </a:cubicBezTo>
                        <a:cubicBezTo>
                          <a:pt x="32298" y="12333"/>
                          <a:pt x="30772" y="12142"/>
                          <a:pt x="29269" y="11855"/>
                        </a:cubicBezTo>
                        <a:cubicBezTo>
                          <a:pt x="21850" y="10424"/>
                          <a:pt x="14193" y="9565"/>
                          <a:pt x="7633" y="5487"/>
                        </a:cubicBezTo>
                        <a:cubicBezTo>
                          <a:pt x="4962" y="3984"/>
                          <a:pt x="2457" y="2171"/>
                          <a:pt x="262" y="0"/>
                        </a:cubicBezTo>
                        <a:lnTo>
                          <a:pt x="24" y="191"/>
                        </a:lnTo>
                        <a:lnTo>
                          <a:pt x="24" y="191"/>
                        </a:lnTo>
                        <a:close/>
                      </a:path>
                    </a:pathLst>
                  </a:custGeom>
                  <a:solidFill>
                    <a:srgbClr val="1C1B1B"/>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93" name="Google Shape;1693;p49"/>
                  <p:cNvSpPr/>
                  <p:nvPr/>
                </p:nvSpPr>
                <p:spPr>
                  <a:xfrm>
                    <a:off x="1497800" y="3276573"/>
                    <a:ext cx="31773" cy="11914"/>
                  </a:xfrm>
                  <a:custGeom>
                    <a:rect b="b" l="l" r="r" t="t"/>
                    <a:pathLst>
                      <a:path extrusionOk="0" h="11914" w="31773">
                        <a:moveTo>
                          <a:pt x="0" y="191"/>
                        </a:moveTo>
                        <a:cubicBezTo>
                          <a:pt x="7729" y="8158"/>
                          <a:pt x="20586" y="14479"/>
                          <a:pt x="31773" y="10878"/>
                        </a:cubicBezTo>
                        <a:cubicBezTo>
                          <a:pt x="31773" y="10878"/>
                          <a:pt x="31773" y="10591"/>
                          <a:pt x="31773" y="10591"/>
                        </a:cubicBezTo>
                        <a:cubicBezTo>
                          <a:pt x="26144" y="9208"/>
                          <a:pt x="20801" y="8731"/>
                          <a:pt x="15219" y="7466"/>
                        </a:cubicBezTo>
                        <a:cubicBezTo>
                          <a:pt x="9780" y="6011"/>
                          <a:pt x="4652" y="3459"/>
                          <a:pt x="215" y="0"/>
                        </a:cubicBezTo>
                        <a:lnTo>
                          <a:pt x="0" y="215"/>
                        </a:lnTo>
                        <a:lnTo>
                          <a:pt x="0" y="215"/>
                        </a:lnTo>
                        <a:close/>
                      </a:path>
                    </a:pathLst>
                  </a:custGeom>
                  <a:solidFill>
                    <a:srgbClr val="1C1B1B"/>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94" name="Google Shape;1694;p49"/>
                  <p:cNvSpPr/>
                  <p:nvPr/>
                </p:nvSpPr>
                <p:spPr>
                  <a:xfrm>
                    <a:off x="1495581" y="3300522"/>
                    <a:ext cx="26096" cy="7821"/>
                  </a:xfrm>
                  <a:custGeom>
                    <a:rect b="b" l="l" r="r" t="t"/>
                    <a:pathLst>
                      <a:path extrusionOk="0" h="7821" w="26096">
                        <a:moveTo>
                          <a:pt x="0" y="238"/>
                        </a:moveTo>
                        <a:cubicBezTo>
                          <a:pt x="3650" y="3053"/>
                          <a:pt x="7896" y="5105"/>
                          <a:pt x="12309" y="6440"/>
                        </a:cubicBezTo>
                        <a:cubicBezTo>
                          <a:pt x="16745" y="8039"/>
                          <a:pt x="21612" y="8444"/>
                          <a:pt x="26096" y="6608"/>
                        </a:cubicBezTo>
                        <a:cubicBezTo>
                          <a:pt x="26096" y="6608"/>
                          <a:pt x="26096" y="6321"/>
                          <a:pt x="26096" y="6321"/>
                        </a:cubicBezTo>
                        <a:cubicBezTo>
                          <a:pt x="21635" y="4914"/>
                          <a:pt x="17413" y="4675"/>
                          <a:pt x="12881" y="4127"/>
                        </a:cubicBezTo>
                        <a:cubicBezTo>
                          <a:pt x="8516" y="3387"/>
                          <a:pt x="4246" y="1980"/>
                          <a:pt x="167" y="0"/>
                        </a:cubicBezTo>
                        <a:lnTo>
                          <a:pt x="0" y="262"/>
                        </a:lnTo>
                        <a:lnTo>
                          <a:pt x="0" y="262"/>
                        </a:lnTo>
                        <a:close/>
                      </a:path>
                    </a:pathLst>
                  </a:custGeom>
                  <a:solidFill>
                    <a:srgbClr val="1C1B1B"/>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695" name="Google Shape;1695;p49"/>
                <p:cNvGrpSpPr/>
                <p:nvPr/>
              </p:nvGrpSpPr>
              <p:grpSpPr>
                <a:xfrm>
                  <a:off x="1384746" y="3097099"/>
                  <a:ext cx="110763" cy="115808"/>
                  <a:chOff x="1384746" y="3097099"/>
                  <a:chExt cx="110763" cy="115808"/>
                </a:xfrm>
              </p:grpSpPr>
              <p:sp>
                <p:nvSpPr>
                  <p:cNvPr id="1696" name="Google Shape;1696;p49"/>
                  <p:cNvSpPr/>
                  <p:nvPr/>
                </p:nvSpPr>
                <p:spPr>
                  <a:xfrm rot="-2064314">
                    <a:off x="1399299" y="3111652"/>
                    <a:ext cx="74609" cy="74609"/>
                  </a:xfrm>
                  <a:custGeom>
                    <a:rect b="b" l="l" r="r" t="t"/>
                    <a:pathLst>
                      <a:path extrusionOk="0" h="74615" w="74615">
                        <a:moveTo>
                          <a:pt x="74615" y="37308"/>
                        </a:moveTo>
                        <a:cubicBezTo>
                          <a:pt x="74615" y="57912"/>
                          <a:pt x="57912" y="74615"/>
                          <a:pt x="37308" y="74615"/>
                        </a:cubicBezTo>
                        <a:cubicBezTo>
                          <a:pt x="16703" y="74615"/>
                          <a:pt x="0" y="57912"/>
                          <a:pt x="0" y="37308"/>
                        </a:cubicBezTo>
                        <a:cubicBezTo>
                          <a:pt x="0" y="16703"/>
                          <a:pt x="16703" y="0"/>
                          <a:pt x="37308" y="0"/>
                        </a:cubicBezTo>
                        <a:cubicBezTo>
                          <a:pt x="57912" y="0"/>
                          <a:pt x="74615" y="16703"/>
                          <a:pt x="74615" y="37308"/>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97" name="Google Shape;1697;p49"/>
                  <p:cNvSpPr/>
                  <p:nvPr/>
                </p:nvSpPr>
                <p:spPr>
                  <a:xfrm>
                    <a:off x="1462401" y="3131255"/>
                    <a:ext cx="7817" cy="36305"/>
                  </a:xfrm>
                  <a:custGeom>
                    <a:rect b="b" l="l" r="r" t="t"/>
                    <a:pathLst>
                      <a:path extrusionOk="0" h="36305" w="7817">
                        <a:moveTo>
                          <a:pt x="215" y="36306"/>
                        </a:moveTo>
                        <a:cubicBezTo>
                          <a:pt x="9017" y="26812"/>
                          <a:pt x="11450" y="8945"/>
                          <a:pt x="620" y="0"/>
                        </a:cubicBezTo>
                        <a:lnTo>
                          <a:pt x="382" y="191"/>
                        </a:lnTo>
                        <a:cubicBezTo>
                          <a:pt x="5701" y="12189"/>
                          <a:pt x="8063" y="24641"/>
                          <a:pt x="0" y="36115"/>
                        </a:cubicBezTo>
                        <a:cubicBezTo>
                          <a:pt x="0" y="36115"/>
                          <a:pt x="239" y="36306"/>
                          <a:pt x="239" y="36306"/>
                        </a:cubicBezTo>
                        <a:lnTo>
                          <a:pt x="239" y="36306"/>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98" name="Google Shape;1698;p49"/>
                  <p:cNvSpPr/>
                  <p:nvPr/>
                </p:nvSpPr>
                <p:spPr>
                  <a:xfrm>
                    <a:off x="1459085" y="3178772"/>
                    <a:ext cx="36424" cy="15101"/>
                  </a:xfrm>
                  <a:custGeom>
                    <a:rect b="b" l="l" r="r" t="t"/>
                    <a:pathLst>
                      <a:path extrusionOk="0" h="15101" w="36424">
                        <a:moveTo>
                          <a:pt x="0" y="0"/>
                        </a:moveTo>
                        <a:cubicBezTo>
                          <a:pt x="0" y="0"/>
                          <a:pt x="20228" y="17771"/>
                          <a:pt x="35256" y="5963"/>
                        </a:cubicBezTo>
                        <a:lnTo>
                          <a:pt x="36425" y="13644"/>
                        </a:lnTo>
                        <a:cubicBezTo>
                          <a:pt x="36425" y="13644"/>
                          <a:pt x="16745" y="21683"/>
                          <a:pt x="0" y="0"/>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99" name="Google Shape;1699;p49"/>
                  <p:cNvSpPr/>
                  <p:nvPr/>
                </p:nvSpPr>
                <p:spPr>
                  <a:xfrm>
                    <a:off x="1454004" y="3178772"/>
                    <a:ext cx="10454" cy="34135"/>
                  </a:xfrm>
                  <a:custGeom>
                    <a:rect b="b" l="l" r="r" t="t"/>
                    <a:pathLst>
                      <a:path extrusionOk="0" h="34135" w="10454">
                        <a:moveTo>
                          <a:pt x="5081" y="0"/>
                        </a:moveTo>
                        <a:cubicBezTo>
                          <a:pt x="5081" y="0"/>
                          <a:pt x="20061" y="16769"/>
                          <a:pt x="0" y="34135"/>
                        </a:cubicBezTo>
                        <a:lnTo>
                          <a:pt x="5081" y="0"/>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00" name="Google Shape;1700;p49"/>
                  <p:cNvSpPr/>
                  <p:nvPr/>
                </p:nvSpPr>
                <p:spPr>
                  <a:xfrm>
                    <a:off x="1443866" y="3178772"/>
                    <a:ext cx="15288" cy="22995"/>
                  </a:xfrm>
                  <a:custGeom>
                    <a:rect b="b" l="l" r="r" t="t"/>
                    <a:pathLst>
                      <a:path extrusionOk="0" h="22995" w="15288">
                        <a:moveTo>
                          <a:pt x="15219" y="0"/>
                        </a:moveTo>
                        <a:cubicBezTo>
                          <a:pt x="15219" y="0"/>
                          <a:pt x="17199" y="17342"/>
                          <a:pt x="0" y="22995"/>
                        </a:cubicBezTo>
                        <a:lnTo>
                          <a:pt x="15219" y="0"/>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701" name="Google Shape;1701;p49"/>
                <p:cNvGrpSpPr/>
                <p:nvPr/>
              </p:nvGrpSpPr>
              <p:grpSpPr>
                <a:xfrm>
                  <a:off x="1381727" y="3243225"/>
                  <a:ext cx="78908" cy="103841"/>
                  <a:chOff x="1381727" y="3243225"/>
                  <a:chExt cx="78908" cy="103841"/>
                </a:xfrm>
              </p:grpSpPr>
              <p:sp>
                <p:nvSpPr>
                  <p:cNvPr id="1702" name="Google Shape;1702;p49"/>
                  <p:cNvSpPr/>
                  <p:nvPr/>
                </p:nvSpPr>
                <p:spPr>
                  <a:xfrm>
                    <a:off x="1381727" y="3243225"/>
                    <a:ext cx="78908" cy="103841"/>
                  </a:xfrm>
                  <a:custGeom>
                    <a:rect b="b" l="l" r="r" t="t"/>
                    <a:pathLst>
                      <a:path extrusionOk="0" h="103841" w="78908">
                        <a:moveTo>
                          <a:pt x="0" y="90525"/>
                        </a:moveTo>
                        <a:cubicBezTo>
                          <a:pt x="23186" y="103526"/>
                          <a:pt x="51310" y="107700"/>
                          <a:pt x="78909" y="99948"/>
                        </a:cubicBezTo>
                        <a:lnTo>
                          <a:pt x="50809" y="0"/>
                        </a:lnTo>
                        <a:lnTo>
                          <a:pt x="0" y="90549"/>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03" name="Google Shape;1703;p49"/>
                  <p:cNvSpPr/>
                  <p:nvPr/>
                </p:nvSpPr>
                <p:spPr>
                  <a:xfrm>
                    <a:off x="1387404" y="3243225"/>
                    <a:ext cx="70106" cy="91474"/>
                  </a:xfrm>
                  <a:custGeom>
                    <a:rect b="b" l="l" r="r" t="t"/>
                    <a:pathLst>
                      <a:path extrusionOk="0" h="91474" w="70106">
                        <a:moveTo>
                          <a:pt x="0" y="80435"/>
                        </a:moveTo>
                        <a:cubicBezTo>
                          <a:pt x="21015" y="90979"/>
                          <a:pt x="45656" y="94461"/>
                          <a:pt x="70107" y="88736"/>
                        </a:cubicBezTo>
                        <a:lnTo>
                          <a:pt x="45155" y="0"/>
                        </a:lnTo>
                        <a:lnTo>
                          <a:pt x="0" y="80459"/>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04" name="Google Shape;1704;p49"/>
                  <p:cNvSpPr/>
                  <p:nvPr/>
                </p:nvSpPr>
                <p:spPr>
                  <a:xfrm>
                    <a:off x="1415949" y="3282202"/>
                    <a:ext cx="6955" cy="11651"/>
                  </a:xfrm>
                  <a:custGeom>
                    <a:rect b="b" l="l" r="r" t="t"/>
                    <a:pathLst>
                      <a:path extrusionOk="0" h="11651" w="6955">
                        <a:moveTo>
                          <a:pt x="4469" y="310"/>
                        </a:moveTo>
                        <a:cubicBezTo>
                          <a:pt x="4683" y="286"/>
                          <a:pt x="4588" y="310"/>
                          <a:pt x="4612" y="334"/>
                        </a:cubicBezTo>
                        <a:cubicBezTo>
                          <a:pt x="4612" y="763"/>
                          <a:pt x="4492" y="1431"/>
                          <a:pt x="4445" y="1861"/>
                        </a:cubicBezTo>
                        <a:cubicBezTo>
                          <a:pt x="4135" y="4127"/>
                          <a:pt x="3300" y="6560"/>
                          <a:pt x="2894" y="8659"/>
                        </a:cubicBezTo>
                        <a:cubicBezTo>
                          <a:pt x="2870" y="9017"/>
                          <a:pt x="2894" y="9231"/>
                          <a:pt x="2894" y="9399"/>
                        </a:cubicBezTo>
                        <a:cubicBezTo>
                          <a:pt x="2894" y="9899"/>
                          <a:pt x="4015" y="10400"/>
                          <a:pt x="4469" y="10090"/>
                        </a:cubicBezTo>
                        <a:cubicBezTo>
                          <a:pt x="5733" y="9231"/>
                          <a:pt x="4874" y="7466"/>
                          <a:pt x="4492" y="6274"/>
                        </a:cubicBezTo>
                        <a:cubicBezTo>
                          <a:pt x="4230" y="5343"/>
                          <a:pt x="4182" y="4389"/>
                          <a:pt x="4135" y="3387"/>
                        </a:cubicBezTo>
                        <a:cubicBezTo>
                          <a:pt x="4111" y="2385"/>
                          <a:pt x="4135" y="1312"/>
                          <a:pt x="4325" y="334"/>
                        </a:cubicBezTo>
                        <a:cubicBezTo>
                          <a:pt x="4349" y="286"/>
                          <a:pt x="4254" y="262"/>
                          <a:pt x="4469" y="334"/>
                        </a:cubicBezTo>
                        <a:lnTo>
                          <a:pt x="4469" y="334"/>
                        </a:lnTo>
                        <a:close/>
                        <a:moveTo>
                          <a:pt x="4492" y="24"/>
                        </a:moveTo>
                        <a:cubicBezTo>
                          <a:pt x="6091" y="1503"/>
                          <a:pt x="7045" y="3864"/>
                          <a:pt x="6949" y="6059"/>
                        </a:cubicBezTo>
                        <a:cubicBezTo>
                          <a:pt x="6830" y="7180"/>
                          <a:pt x="6377" y="8278"/>
                          <a:pt x="5995" y="9351"/>
                        </a:cubicBezTo>
                        <a:cubicBezTo>
                          <a:pt x="5661" y="10544"/>
                          <a:pt x="4516" y="11617"/>
                          <a:pt x="3204" y="11641"/>
                        </a:cubicBezTo>
                        <a:cubicBezTo>
                          <a:pt x="2584" y="11688"/>
                          <a:pt x="1678" y="11593"/>
                          <a:pt x="1034" y="10949"/>
                        </a:cubicBezTo>
                        <a:cubicBezTo>
                          <a:pt x="390" y="10329"/>
                          <a:pt x="151" y="9518"/>
                          <a:pt x="56" y="8850"/>
                        </a:cubicBezTo>
                        <a:cubicBezTo>
                          <a:pt x="-350" y="5391"/>
                          <a:pt x="1511" y="2433"/>
                          <a:pt x="4015" y="334"/>
                        </a:cubicBezTo>
                        <a:cubicBezTo>
                          <a:pt x="4063" y="310"/>
                          <a:pt x="4230" y="167"/>
                          <a:pt x="4278" y="143"/>
                        </a:cubicBezTo>
                        <a:cubicBezTo>
                          <a:pt x="4325" y="143"/>
                          <a:pt x="4278" y="96"/>
                          <a:pt x="4516" y="0"/>
                        </a:cubicBezTo>
                        <a:lnTo>
                          <a:pt x="4516" y="0"/>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05" name="Google Shape;1705;p49"/>
                  <p:cNvSpPr/>
                  <p:nvPr/>
                </p:nvSpPr>
                <p:spPr>
                  <a:xfrm>
                    <a:off x="1433052" y="3295847"/>
                    <a:ext cx="6955" cy="11651"/>
                  </a:xfrm>
                  <a:custGeom>
                    <a:rect b="b" l="l" r="r" t="t"/>
                    <a:pathLst>
                      <a:path extrusionOk="0" h="11651" w="6955">
                        <a:moveTo>
                          <a:pt x="4469" y="310"/>
                        </a:moveTo>
                        <a:cubicBezTo>
                          <a:pt x="4683" y="286"/>
                          <a:pt x="4588" y="310"/>
                          <a:pt x="4612" y="334"/>
                        </a:cubicBezTo>
                        <a:cubicBezTo>
                          <a:pt x="4612" y="763"/>
                          <a:pt x="4492" y="1431"/>
                          <a:pt x="4445" y="1860"/>
                        </a:cubicBezTo>
                        <a:cubicBezTo>
                          <a:pt x="4135" y="4127"/>
                          <a:pt x="3300" y="6560"/>
                          <a:pt x="2870" y="8659"/>
                        </a:cubicBezTo>
                        <a:cubicBezTo>
                          <a:pt x="2847" y="9017"/>
                          <a:pt x="2870" y="9231"/>
                          <a:pt x="2870" y="9398"/>
                        </a:cubicBezTo>
                        <a:cubicBezTo>
                          <a:pt x="2847" y="9899"/>
                          <a:pt x="3992" y="10400"/>
                          <a:pt x="4445" y="10090"/>
                        </a:cubicBezTo>
                        <a:cubicBezTo>
                          <a:pt x="5709" y="9231"/>
                          <a:pt x="4850" y="7466"/>
                          <a:pt x="4469" y="6274"/>
                        </a:cubicBezTo>
                        <a:cubicBezTo>
                          <a:pt x="4206" y="5343"/>
                          <a:pt x="4159" y="4389"/>
                          <a:pt x="4111" y="3387"/>
                        </a:cubicBezTo>
                        <a:cubicBezTo>
                          <a:pt x="4087" y="2385"/>
                          <a:pt x="4111" y="1312"/>
                          <a:pt x="4302" y="334"/>
                        </a:cubicBezTo>
                        <a:cubicBezTo>
                          <a:pt x="4325" y="286"/>
                          <a:pt x="4230" y="262"/>
                          <a:pt x="4445" y="334"/>
                        </a:cubicBezTo>
                        <a:lnTo>
                          <a:pt x="4445" y="334"/>
                        </a:lnTo>
                        <a:close/>
                        <a:moveTo>
                          <a:pt x="4492" y="24"/>
                        </a:moveTo>
                        <a:cubicBezTo>
                          <a:pt x="6091" y="1503"/>
                          <a:pt x="7045" y="3864"/>
                          <a:pt x="6949" y="6059"/>
                        </a:cubicBezTo>
                        <a:cubicBezTo>
                          <a:pt x="6830" y="7180"/>
                          <a:pt x="6377" y="8277"/>
                          <a:pt x="5995" y="9351"/>
                        </a:cubicBezTo>
                        <a:cubicBezTo>
                          <a:pt x="5661" y="10543"/>
                          <a:pt x="4516" y="11617"/>
                          <a:pt x="3204" y="11641"/>
                        </a:cubicBezTo>
                        <a:cubicBezTo>
                          <a:pt x="2584" y="11688"/>
                          <a:pt x="1678" y="11593"/>
                          <a:pt x="1034" y="10949"/>
                        </a:cubicBezTo>
                        <a:cubicBezTo>
                          <a:pt x="390" y="10329"/>
                          <a:pt x="151" y="9494"/>
                          <a:pt x="56" y="8850"/>
                        </a:cubicBezTo>
                        <a:cubicBezTo>
                          <a:pt x="-350" y="5391"/>
                          <a:pt x="1511" y="2433"/>
                          <a:pt x="4015" y="334"/>
                        </a:cubicBezTo>
                        <a:cubicBezTo>
                          <a:pt x="4063" y="310"/>
                          <a:pt x="4230" y="167"/>
                          <a:pt x="4278" y="143"/>
                        </a:cubicBezTo>
                        <a:cubicBezTo>
                          <a:pt x="4325" y="143"/>
                          <a:pt x="4278" y="95"/>
                          <a:pt x="4516" y="0"/>
                        </a:cubicBezTo>
                        <a:lnTo>
                          <a:pt x="4516" y="0"/>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06" name="Google Shape;1706;p49"/>
                  <p:cNvSpPr/>
                  <p:nvPr/>
                </p:nvSpPr>
                <p:spPr>
                  <a:xfrm>
                    <a:off x="1417977" y="3307488"/>
                    <a:ext cx="6955" cy="11650"/>
                  </a:xfrm>
                  <a:custGeom>
                    <a:rect b="b" l="l" r="r" t="t"/>
                    <a:pathLst>
                      <a:path extrusionOk="0" h="11650" w="6955">
                        <a:moveTo>
                          <a:pt x="4469" y="310"/>
                        </a:moveTo>
                        <a:cubicBezTo>
                          <a:pt x="4683" y="286"/>
                          <a:pt x="4588" y="310"/>
                          <a:pt x="4612" y="334"/>
                        </a:cubicBezTo>
                        <a:cubicBezTo>
                          <a:pt x="4612" y="763"/>
                          <a:pt x="4492" y="1431"/>
                          <a:pt x="4445" y="1860"/>
                        </a:cubicBezTo>
                        <a:cubicBezTo>
                          <a:pt x="4135" y="4127"/>
                          <a:pt x="3300" y="6560"/>
                          <a:pt x="2894" y="8659"/>
                        </a:cubicBezTo>
                        <a:cubicBezTo>
                          <a:pt x="2870" y="9017"/>
                          <a:pt x="2894" y="9231"/>
                          <a:pt x="2894" y="9398"/>
                        </a:cubicBezTo>
                        <a:cubicBezTo>
                          <a:pt x="2870" y="9899"/>
                          <a:pt x="4015" y="10400"/>
                          <a:pt x="4469" y="10090"/>
                        </a:cubicBezTo>
                        <a:cubicBezTo>
                          <a:pt x="5733" y="9231"/>
                          <a:pt x="4874" y="7466"/>
                          <a:pt x="4492" y="6273"/>
                        </a:cubicBezTo>
                        <a:cubicBezTo>
                          <a:pt x="4230" y="5343"/>
                          <a:pt x="4182" y="4389"/>
                          <a:pt x="4135" y="3387"/>
                        </a:cubicBezTo>
                        <a:cubicBezTo>
                          <a:pt x="4111" y="2385"/>
                          <a:pt x="4135" y="1336"/>
                          <a:pt x="4325" y="334"/>
                        </a:cubicBezTo>
                        <a:cubicBezTo>
                          <a:pt x="4349" y="286"/>
                          <a:pt x="4254" y="262"/>
                          <a:pt x="4469" y="334"/>
                        </a:cubicBezTo>
                        <a:lnTo>
                          <a:pt x="4469" y="334"/>
                        </a:lnTo>
                        <a:close/>
                        <a:moveTo>
                          <a:pt x="4492" y="24"/>
                        </a:moveTo>
                        <a:cubicBezTo>
                          <a:pt x="6091" y="1503"/>
                          <a:pt x="7045" y="3864"/>
                          <a:pt x="6949" y="6059"/>
                        </a:cubicBezTo>
                        <a:cubicBezTo>
                          <a:pt x="6830" y="7180"/>
                          <a:pt x="6377" y="8277"/>
                          <a:pt x="5995" y="9351"/>
                        </a:cubicBezTo>
                        <a:cubicBezTo>
                          <a:pt x="5661" y="10543"/>
                          <a:pt x="4516" y="11617"/>
                          <a:pt x="3204" y="11640"/>
                        </a:cubicBezTo>
                        <a:cubicBezTo>
                          <a:pt x="2584" y="11688"/>
                          <a:pt x="1678" y="11593"/>
                          <a:pt x="1034" y="10949"/>
                        </a:cubicBezTo>
                        <a:cubicBezTo>
                          <a:pt x="390" y="10329"/>
                          <a:pt x="151" y="9518"/>
                          <a:pt x="56" y="8850"/>
                        </a:cubicBezTo>
                        <a:cubicBezTo>
                          <a:pt x="-350" y="5391"/>
                          <a:pt x="1511" y="2433"/>
                          <a:pt x="4015" y="334"/>
                        </a:cubicBezTo>
                        <a:cubicBezTo>
                          <a:pt x="4063" y="310"/>
                          <a:pt x="4230" y="167"/>
                          <a:pt x="4278" y="143"/>
                        </a:cubicBezTo>
                        <a:cubicBezTo>
                          <a:pt x="4325" y="143"/>
                          <a:pt x="4278" y="95"/>
                          <a:pt x="4516" y="0"/>
                        </a:cubicBezTo>
                        <a:lnTo>
                          <a:pt x="4516" y="0"/>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sp>
            <p:nvSpPr>
              <p:cNvPr id="1707" name="Google Shape;1707;p49"/>
              <p:cNvSpPr/>
              <p:nvPr/>
            </p:nvSpPr>
            <p:spPr>
              <a:xfrm>
                <a:off x="1932585" y="3289048"/>
                <a:ext cx="142073" cy="18606"/>
              </a:xfrm>
              <a:custGeom>
                <a:rect b="b" l="l" r="r" t="t"/>
                <a:pathLst>
                  <a:path extrusionOk="0" h="18606" w="142073">
                    <a:moveTo>
                      <a:pt x="0" y="0"/>
                    </a:moveTo>
                    <a:lnTo>
                      <a:pt x="142074" y="18606"/>
                    </a:lnTo>
                    <a:lnTo>
                      <a:pt x="138949" y="0"/>
                    </a:lnTo>
                    <a:lnTo>
                      <a:pt x="0" y="0"/>
                    </a:lnTo>
                    <a:close/>
                  </a:path>
                </a:pathLst>
              </a:custGeom>
              <a:solidFill>
                <a:srgbClr val="23013D">
                  <a:alpha val="1709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08" name="Google Shape;1708;p49"/>
              <p:cNvSpPr/>
              <p:nvPr/>
            </p:nvSpPr>
            <p:spPr>
              <a:xfrm>
                <a:off x="1598654" y="3315717"/>
                <a:ext cx="108153" cy="127260"/>
              </a:xfrm>
              <a:custGeom>
                <a:rect b="b" l="l" r="r" t="t"/>
                <a:pathLst>
                  <a:path extrusionOk="0" h="127260" w="108153">
                    <a:moveTo>
                      <a:pt x="82678" y="572"/>
                    </a:moveTo>
                    <a:lnTo>
                      <a:pt x="0" y="0"/>
                    </a:lnTo>
                    <a:lnTo>
                      <a:pt x="8492" y="124231"/>
                    </a:lnTo>
                    <a:lnTo>
                      <a:pt x="108154" y="127261"/>
                    </a:lnTo>
                    <a:lnTo>
                      <a:pt x="82678" y="572"/>
                    </a:lnTo>
                    <a:close/>
                  </a:path>
                </a:pathLst>
              </a:custGeom>
              <a:solidFill>
                <a:srgbClr val="E1AE98"/>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09" name="Google Shape;1709;p49"/>
              <p:cNvSpPr/>
              <p:nvPr/>
            </p:nvSpPr>
            <p:spPr>
              <a:xfrm>
                <a:off x="1614016" y="3297016"/>
                <a:ext cx="41362" cy="34254"/>
              </a:xfrm>
              <a:custGeom>
                <a:rect b="b" l="l" r="r" t="t"/>
                <a:pathLst>
                  <a:path extrusionOk="0" h="34254" w="41362">
                    <a:moveTo>
                      <a:pt x="41363" y="34254"/>
                    </a:moveTo>
                    <a:lnTo>
                      <a:pt x="0" y="0"/>
                    </a:lnTo>
                    <a:lnTo>
                      <a:pt x="0" y="34254"/>
                    </a:lnTo>
                    <a:lnTo>
                      <a:pt x="41363" y="34254"/>
                    </a:lnTo>
                    <a:close/>
                  </a:path>
                </a:pathLst>
              </a:custGeom>
              <a:solidFill>
                <a:srgbClr val="E1AE98"/>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10" name="Google Shape;1710;p49"/>
              <p:cNvSpPr/>
              <p:nvPr/>
            </p:nvSpPr>
            <p:spPr>
              <a:xfrm>
                <a:off x="1502905" y="3315717"/>
                <a:ext cx="105458" cy="34683"/>
              </a:xfrm>
              <a:custGeom>
                <a:rect b="b" l="l" r="r" t="t"/>
                <a:pathLst>
                  <a:path extrusionOk="0" h="34683" w="105458">
                    <a:moveTo>
                      <a:pt x="95750" y="0"/>
                    </a:moveTo>
                    <a:lnTo>
                      <a:pt x="12309" y="0"/>
                    </a:lnTo>
                    <a:cubicBezTo>
                      <a:pt x="5510" y="0"/>
                      <a:pt x="0" y="6106"/>
                      <a:pt x="0" y="13620"/>
                    </a:cubicBezTo>
                    <a:lnTo>
                      <a:pt x="0" y="13620"/>
                    </a:lnTo>
                    <a:cubicBezTo>
                      <a:pt x="0" y="20753"/>
                      <a:pt x="4985" y="26669"/>
                      <a:pt x="11402" y="27194"/>
                    </a:cubicBezTo>
                    <a:lnTo>
                      <a:pt x="105458" y="34684"/>
                    </a:lnTo>
                    <a:lnTo>
                      <a:pt x="95726" y="0"/>
                    </a:lnTo>
                    <a:close/>
                  </a:path>
                </a:pathLst>
              </a:custGeom>
              <a:solidFill>
                <a:srgbClr val="E1AE98"/>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11" name="Google Shape;1711;p49"/>
              <p:cNvSpPr/>
              <p:nvPr/>
            </p:nvSpPr>
            <p:spPr>
              <a:xfrm>
                <a:off x="1486469" y="3347252"/>
                <a:ext cx="129001" cy="34683"/>
              </a:xfrm>
              <a:custGeom>
                <a:rect b="b" l="l" r="r" t="t"/>
                <a:pathLst>
                  <a:path extrusionOk="0" h="34683" w="129001">
                    <a:moveTo>
                      <a:pt x="117123" y="0"/>
                    </a:moveTo>
                    <a:lnTo>
                      <a:pt x="15052" y="0"/>
                    </a:lnTo>
                    <a:cubicBezTo>
                      <a:pt x="6751" y="0"/>
                      <a:pt x="0" y="6107"/>
                      <a:pt x="0" y="13620"/>
                    </a:cubicBezTo>
                    <a:lnTo>
                      <a:pt x="0" y="13620"/>
                    </a:lnTo>
                    <a:cubicBezTo>
                      <a:pt x="0" y="20753"/>
                      <a:pt x="6107" y="26669"/>
                      <a:pt x="13955" y="27194"/>
                    </a:cubicBezTo>
                    <a:lnTo>
                      <a:pt x="129002" y="34684"/>
                    </a:lnTo>
                    <a:lnTo>
                      <a:pt x="117099" y="0"/>
                    </a:lnTo>
                    <a:close/>
                  </a:path>
                </a:pathLst>
              </a:custGeom>
              <a:solidFill>
                <a:srgbClr val="E1AE98"/>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12" name="Google Shape;1712;p49"/>
              <p:cNvSpPr/>
              <p:nvPr/>
            </p:nvSpPr>
            <p:spPr>
              <a:xfrm>
                <a:off x="1502928" y="3378000"/>
                <a:ext cx="112590" cy="34683"/>
              </a:xfrm>
              <a:custGeom>
                <a:rect b="b" l="l" r="r" t="t"/>
                <a:pathLst>
                  <a:path extrusionOk="0" h="34683" w="112590">
                    <a:moveTo>
                      <a:pt x="112567" y="0"/>
                    </a:moveTo>
                    <a:lnTo>
                      <a:pt x="13120" y="0"/>
                    </a:lnTo>
                    <a:cubicBezTo>
                      <a:pt x="5868" y="0"/>
                      <a:pt x="0" y="6107"/>
                      <a:pt x="0" y="13620"/>
                    </a:cubicBezTo>
                    <a:lnTo>
                      <a:pt x="0" y="13620"/>
                    </a:lnTo>
                    <a:cubicBezTo>
                      <a:pt x="0" y="20753"/>
                      <a:pt x="5319" y="26669"/>
                      <a:pt x="12189" y="27194"/>
                    </a:cubicBezTo>
                    <a:lnTo>
                      <a:pt x="112590" y="34684"/>
                    </a:lnTo>
                    <a:lnTo>
                      <a:pt x="112590" y="0"/>
                    </a:lnTo>
                    <a:close/>
                  </a:path>
                </a:pathLst>
              </a:custGeom>
              <a:solidFill>
                <a:srgbClr val="E1AE98"/>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13" name="Google Shape;1713;p49"/>
              <p:cNvSpPr/>
              <p:nvPr/>
            </p:nvSpPr>
            <p:spPr>
              <a:xfrm>
                <a:off x="1522591" y="3404215"/>
                <a:ext cx="114039" cy="38773"/>
              </a:xfrm>
              <a:custGeom>
                <a:rect b="b" l="l" r="r" t="t"/>
                <a:pathLst>
                  <a:path extrusionOk="0" h="38773" w="114039">
                    <a:moveTo>
                      <a:pt x="110723" y="0"/>
                    </a:moveTo>
                    <a:lnTo>
                      <a:pt x="11825" y="11617"/>
                    </a:lnTo>
                    <a:cubicBezTo>
                      <a:pt x="4621" y="12476"/>
                      <a:pt x="-651" y="19226"/>
                      <a:pt x="65" y="26693"/>
                    </a:cubicBezTo>
                    <a:lnTo>
                      <a:pt x="65" y="26693"/>
                    </a:lnTo>
                    <a:cubicBezTo>
                      <a:pt x="757" y="33777"/>
                      <a:pt x="6601" y="39049"/>
                      <a:pt x="13471" y="38763"/>
                    </a:cubicBezTo>
                    <a:lnTo>
                      <a:pt x="114039" y="34493"/>
                    </a:lnTo>
                    <a:lnTo>
                      <a:pt x="110723" y="0"/>
                    </a:lnTo>
                    <a:close/>
                  </a:path>
                </a:pathLst>
              </a:custGeom>
              <a:solidFill>
                <a:srgbClr val="E1AE98"/>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14" name="Google Shape;1714;p49"/>
              <p:cNvSpPr/>
              <p:nvPr/>
            </p:nvSpPr>
            <p:spPr>
              <a:xfrm>
                <a:off x="1681332" y="3312998"/>
                <a:ext cx="34445" cy="129979"/>
              </a:xfrm>
              <a:custGeom>
                <a:rect b="b" l="l" r="r" t="t"/>
                <a:pathLst>
                  <a:path extrusionOk="0" h="129979" w="34445">
                    <a:moveTo>
                      <a:pt x="0" y="3292"/>
                    </a:moveTo>
                    <a:lnTo>
                      <a:pt x="0" y="129980"/>
                    </a:lnTo>
                    <a:lnTo>
                      <a:pt x="34445" y="129980"/>
                    </a:lnTo>
                    <a:lnTo>
                      <a:pt x="25476" y="0"/>
                    </a:lnTo>
                    <a:lnTo>
                      <a:pt x="0" y="3292"/>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15" name="Google Shape;1715;p49"/>
              <p:cNvSpPr/>
              <p:nvPr/>
            </p:nvSpPr>
            <p:spPr>
              <a:xfrm>
                <a:off x="1663895" y="3341718"/>
                <a:ext cx="69319" cy="72515"/>
              </a:xfrm>
              <a:custGeom>
                <a:rect b="b" l="l" r="r" t="t"/>
                <a:pathLst>
                  <a:path extrusionOk="0" h="72515" w="69319">
                    <a:moveTo>
                      <a:pt x="69319" y="36258"/>
                    </a:moveTo>
                    <a:cubicBezTo>
                      <a:pt x="69319" y="56283"/>
                      <a:pt x="53802" y="72516"/>
                      <a:pt x="34660" y="72516"/>
                    </a:cubicBezTo>
                    <a:cubicBezTo>
                      <a:pt x="15518" y="72516"/>
                      <a:pt x="0" y="56282"/>
                      <a:pt x="0" y="36258"/>
                    </a:cubicBezTo>
                    <a:cubicBezTo>
                      <a:pt x="0" y="16233"/>
                      <a:pt x="15518" y="0"/>
                      <a:pt x="34660" y="0"/>
                    </a:cubicBezTo>
                    <a:cubicBezTo>
                      <a:pt x="53802" y="0"/>
                      <a:pt x="69319" y="16233"/>
                      <a:pt x="69319" y="36258"/>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16" name="Google Shape;1716;p49"/>
              <p:cNvSpPr/>
              <p:nvPr/>
            </p:nvSpPr>
            <p:spPr>
              <a:xfrm>
                <a:off x="1670751" y="3349343"/>
                <a:ext cx="55298" cy="56613"/>
              </a:xfrm>
              <a:custGeom>
                <a:rect b="b" l="l" r="r" t="t"/>
                <a:pathLst>
                  <a:path extrusionOk="0" h="56613" w="55298">
                    <a:moveTo>
                      <a:pt x="27803" y="56613"/>
                    </a:moveTo>
                    <a:cubicBezTo>
                      <a:pt x="2613" y="56565"/>
                      <a:pt x="-8932" y="26295"/>
                      <a:pt x="7981" y="8333"/>
                    </a:cubicBezTo>
                    <a:cubicBezTo>
                      <a:pt x="22007" y="-6743"/>
                      <a:pt x="45336" y="-64"/>
                      <a:pt x="52898" y="17970"/>
                    </a:cubicBezTo>
                    <a:cubicBezTo>
                      <a:pt x="60960" y="36266"/>
                      <a:pt x="47745" y="56685"/>
                      <a:pt x="27803" y="56613"/>
                    </a:cubicBezTo>
                    <a:lnTo>
                      <a:pt x="27803" y="56613"/>
                    </a:lnTo>
                    <a:close/>
                    <a:moveTo>
                      <a:pt x="27803" y="56303"/>
                    </a:moveTo>
                    <a:cubicBezTo>
                      <a:pt x="50083" y="56184"/>
                      <a:pt x="60531" y="25269"/>
                      <a:pt x="46242" y="9597"/>
                    </a:cubicBezTo>
                    <a:cubicBezTo>
                      <a:pt x="36772" y="-1495"/>
                      <a:pt x="19240" y="-612"/>
                      <a:pt x="10056" y="10217"/>
                    </a:cubicBezTo>
                    <a:cubicBezTo>
                      <a:pt x="-4352" y="25961"/>
                      <a:pt x="5285" y="55898"/>
                      <a:pt x="27803" y="56303"/>
                    </a:cubicBezTo>
                    <a:lnTo>
                      <a:pt x="27803" y="56303"/>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17" name="Google Shape;1717;p49"/>
              <p:cNvSpPr/>
              <p:nvPr/>
            </p:nvSpPr>
            <p:spPr>
              <a:xfrm>
                <a:off x="1367605" y="3005330"/>
                <a:ext cx="124946" cy="81270"/>
              </a:xfrm>
              <a:custGeom>
                <a:rect b="b" l="l" r="r" t="t"/>
                <a:pathLst>
                  <a:path extrusionOk="0" h="81270" w="124946">
                    <a:moveTo>
                      <a:pt x="60732" y="0"/>
                    </a:moveTo>
                    <a:lnTo>
                      <a:pt x="60732" y="0"/>
                    </a:lnTo>
                    <a:cubicBezTo>
                      <a:pt x="32632" y="0"/>
                      <a:pt x="8110" y="19011"/>
                      <a:pt x="1097" y="46205"/>
                    </a:cubicBezTo>
                    <a:lnTo>
                      <a:pt x="0" y="81270"/>
                    </a:lnTo>
                    <a:lnTo>
                      <a:pt x="124947" y="73255"/>
                    </a:lnTo>
                    <a:lnTo>
                      <a:pt x="121583" y="51978"/>
                    </a:lnTo>
                    <a:cubicBezTo>
                      <a:pt x="116836" y="22041"/>
                      <a:pt x="91050" y="0"/>
                      <a:pt x="60756" y="0"/>
                    </a:cubicBezTo>
                    <a:close/>
                  </a:path>
                </a:pathLst>
              </a:custGeom>
              <a:solidFill>
                <a:srgbClr val="E1AE98"/>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18" name="Google Shape;1718;p49"/>
              <p:cNvSpPr/>
              <p:nvPr/>
            </p:nvSpPr>
            <p:spPr>
              <a:xfrm>
                <a:off x="1457868" y="3068877"/>
                <a:ext cx="34683" cy="105458"/>
              </a:xfrm>
              <a:custGeom>
                <a:rect b="b" l="l" r="r" t="t"/>
                <a:pathLst>
                  <a:path extrusionOk="0" h="105458" w="34683">
                    <a:moveTo>
                      <a:pt x="34684" y="9708"/>
                    </a:moveTo>
                    <a:lnTo>
                      <a:pt x="34684" y="93149"/>
                    </a:lnTo>
                    <a:cubicBezTo>
                      <a:pt x="34684" y="99948"/>
                      <a:pt x="28577" y="105458"/>
                      <a:pt x="21063" y="105458"/>
                    </a:cubicBezTo>
                    <a:lnTo>
                      <a:pt x="21063" y="105458"/>
                    </a:lnTo>
                    <a:cubicBezTo>
                      <a:pt x="13931" y="105458"/>
                      <a:pt x="8015" y="100473"/>
                      <a:pt x="7490" y="94056"/>
                    </a:cubicBezTo>
                    <a:lnTo>
                      <a:pt x="0" y="0"/>
                    </a:lnTo>
                    <a:lnTo>
                      <a:pt x="34684" y="9732"/>
                    </a:lnTo>
                    <a:close/>
                  </a:path>
                </a:pathLst>
              </a:custGeom>
              <a:solidFill>
                <a:srgbClr val="E1AE98"/>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19" name="Google Shape;1719;p49"/>
              <p:cNvSpPr/>
              <p:nvPr/>
            </p:nvSpPr>
            <p:spPr>
              <a:xfrm>
                <a:off x="1426334" y="3061769"/>
                <a:ext cx="34683" cy="129001"/>
              </a:xfrm>
              <a:custGeom>
                <a:rect b="b" l="l" r="r" t="t"/>
                <a:pathLst>
                  <a:path extrusionOk="0" h="129001" w="34683">
                    <a:moveTo>
                      <a:pt x="34684" y="11879"/>
                    </a:moveTo>
                    <a:lnTo>
                      <a:pt x="34684" y="113950"/>
                    </a:lnTo>
                    <a:cubicBezTo>
                      <a:pt x="34684" y="122251"/>
                      <a:pt x="28577" y="129002"/>
                      <a:pt x="21063" y="129002"/>
                    </a:cubicBezTo>
                    <a:lnTo>
                      <a:pt x="21063" y="129002"/>
                    </a:lnTo>
                    <a:cubicBezTo>
                      <a:pt x="13931" y="129002"/>
                      <a:pt x="8015" y="122895"/>
                      <a:pt x="7490" y="115047"/>
                    </a:cubicBezTo>
                    <a:lnTo>
                      <a:pt x="0" y="0"/>
                    </a:lnTo>
                    <a:lnTo>
                      <a:pt x="34684" y="11903"/>
                    </a:lnTo>
                    <a:close/>
                  </a:path>
                </a:pathLst>
              </a:custGeom>
              <a:solidFill>
                <a:srgbClr val="E1AE98"/>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20" name="Google Shape;1720;p49"/>
              <p:cNvSpPr/>
              <p:nvPr/>
            </p:nvSpPr>
            <p:spPr>
              <a:xfrm>
                <a:off x="1395562" y="3061721"/>
                <a:ext cx="34683" cy="112590"/>
              </a:xfrm>
              <a:custGeom>
                <a:rect b="b" l="l" r="r" t="t"/>
                <a:pathLst>
                  <a:path extrusionOk="0" h="112590" w="34683">
                    <a:moveTo>
                      <a:pt x="34684" y="24"/>
                    </a:moveTo>
                    <a:lnTo>
                      <a:pt x="34684" y="99471"/>
                    </a:lnTo>
                    <a:cubicBezTo>
                      <a:pt x="34684" y="106722"/>
                      <a:pt x="28577" y="112590"/>
                      <a:pt x="21063" y="112590"/>
                    </a:cubicBezTo>
                    <a:lnTo>
                      <a:pt x="21063" y="112590"/>
                    </a:lnTo>
                    <a:cubicBezTo>
                      <a:pt x="13931" y="112590"/>
                      <a:pt x="8015" y="107271"/>
                      <a:pt x="7490" y="100401"/>
                    </a:cubicBezTo>
                    <a:lnTo>
                      <a:pt x="0" y="0"/>
                    </a:lnTo>
                    <a:lnTo>
                      <a:pt x="34684" y="0"/>
                    </a:lnTo>
                    <a:close/>
                  </a:path>
                </a:pathLst>
              </a:custGeom>
              <a:solidFill>
                <a:srgbClr val="E1AE98"/>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21" name="Google Shape;1721;p49"/>
              <p:cNvSpPr/>
              <p:nvPr/>
            </p:nvSpPr>
            <p:spPr>
              <a:xfrm>
                <a:off x="1365280" y="3043902"/>
                <a:ext cx="38773" cy="110723"/>
              </a:xfrm>
              <a:custGeom>
                <a:rect b="b" l="l" r="r" t="t"/>
                <a:pathLst>
                  <a:path extrusionOk="0" h="110723" w="38773">
                    <a:moveTo>
                      <a:pt x="38774" y="0"/>
                    </a:moveTo>
                    <a:lnTo>
                      <a:pt x="27157" y="98898"/>
                    </a:lnTo>
                    <a:cubicBezTo>
                      <a:pt x="26298" y="106102"/>
                      <a:pt x="19547" y="111374"/>
                      <a:pt x="12081" y="110658"/>
                    </a:cubicBezTo>
                    <a:lnTo>
                      <a:pt x="12081" y="110658"/>
                    </a:lnTo>
                    <a:cubicBezTo>
                      <a:pt x="4997" y="109966"/>
                      <a:pt x="-275" y="104122"/>
                      <a:pt x="11" y="97252"/>
                    </a:cubicBezTo>
                    <a:lnTo>
                      <a:pt x="3375" y="17843"/>
                    </a:lnTo>
                    <a:lnTo>
                      <a:pt x="38750" y="24"/>
                    </a:lnTo>
                    <a:close/>
                  </a:path>
                </a:pathLst>
              </a:custGeom>
              <a:solidFill>
                <a:srgbClr val="E1AE98"/>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22" name="Google Shape;1722;p49"/>
              <p:cNvSpPr/>
              <p:nvPr/>
            </p:nvSpPr>
            <p:spPr>
              <a:xfrm>
                <a:off x="1657550" y="2738438"/>
                <a:ext cx="80125" cy="30093"/>
              </a:xfrm>
              <a:custGeom>
                <a:rect b="b" l="l" r="r" t="t"/>
                <a:pathLst>
                  <a:path extrusionOk="0" h="30093" w="80125">
                    <a:moveTo>
                      <a:pt x="80101" y="12657"/>
                    </a:moveTo>
                    <a:cubicBezTo>
                      <a:pt x="70488" y="5214"/>
                      <a:pt x="58537" y="1255"/>
                      <a:pt x="46467" y="610"/>
                    </a:cubicBezTo>
                    <a:cubicBezTo>
                      <a:pt x="29054" y="-1727"/>
                      <a:pt x="13191" y="2304"/>
                      <a:pt x="4365" y="18716"/>
                    </a:cubicBezTo>
                    <a:cubicBezTo>
                      <a:pt x="2338" y="22246"/>
                      <a:pt x="1050" y="26086"/>
                      <a:pt x="0" y="29998"/>
                    </a:cubicBezTo>
                    <a:lnTo>
                      <a:pt x="286" y="30094"/>
                    </a:lnTo>
                    <a:cubicBezTo>
                      <a:pt x="4007" y="23033"/>
                      <a:pt x="8206" y="16330"/>
                      <a:pt x="14002" y="11345"/>
                    </a:cubicBezTo>
                    <a:cubicBezTo>
                      <a:pt x="22590" y="3616"/>
                      <a:pt x="34874" y="-57"/>
                      <a:pt x="46348" y="1565"/>
                    </a:cubicBezTo>
                    <a:cubicBezTo>
                      <a:pt x="57989" y="3950"/>
                      <a:pt x="68819" y="8530"/>
                      <a:pt x="79958" y="12895"/>
                    </a:cubicBezTo>
                    <a:cubicBezTo>
                      <a:pt x="79958" y="12895"/>
                      <a:pt x="80125" y="12633"/>
                      <a:pt x="80125" y="12633"/>
                    </a:cubicBezTo>
                    <a:lnTo>
                      <a:pt x="80125" y="12633"/>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sp>
        <p:nvSpPr>
          <p:cNvPr id="1723" name="Google Shape;1723;p49"/>
          <p:cNvSpPr txBox="1"/>
          <p:nvPr>
            <p:ph type="title"/>
          </p:nvPr>
        </p:nvSpPr>
        <p:spPr>
          <a:xfrm>
            <a:off x="720000" y="422925"/>
            <a:ext cx="7704000" cy="572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3200"/>
              <a:t>General Task Overview</a:t>
            </a:r>
            <a:endParaRPr sz="3200"/>
          </a:p>
        </p:txBody>
      </p:sp>
      <p:sp>
        <p:nvSpPr>
          <p:cNvPr id="1724" name="Google Shape;1724;p49"/>
          <p:cNvSpPr txBox="1"/>
          <p:nvPr>
            <p:ph idx="1" type="subTitle"/>
          </p:nvPr>
        </p:nvSpPr>
        <p:spPr>
          <a:xfrm>
            <a:off x="1222925" y="1071075"/>
            <a:ext cx="6775200" cy="2938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200"/>
              <a:t>question_gen_query = (</a:t>
            </a:r>
            <a:endParaRPr sz="1200"/>
          </a:p>
          <a:p>
            <a:pPr indent="0" lvl="0" marL="0" rtl="0" algn="l">
              <a:spcBef>
                <a:spcPts val="0"/>
              </a:spcBef>
              <a:spcAft>
                <a:spcPts val="0"/>
              </a:spcAft>
              <a:buNone/>
            </a:pPr>
            <a:r>
              <a:rPr lang="en" sz="1200"/>
              <a:t>    "Given your expertise in Halal food certification, I need you to analyze the ingredients of a specific food product for Halal compliance. Please provide a clear and detailed assessment for each ingredient based on the information available in the provided documents. Consider factors such as the source and processing methods of each ingredient, as these can impact its Halal status. If any ingredient is non-Halal, doubtful, or lacks sufficient information for assessment, please categorize the entire food product accordingly. Your goal is to determine the overall Halal status of the food product. Please provide concise and factually accurate responses."</a:t>
            </a:r>
            <a:endParaRPr sz="1200"/>
          </a:p>
          <a:p>
            <a:pPr indent="0" lvl="0" marL="0" rtl="0" algn="l">
              <a:spcBef>
                <a:spcPts val="0"/>
              </a:spcBef>
              <a:spcAft>
                <a:spcPts val="0"/>
              </a:spcAft>
              <a:buNone/>
            </a:pPr>
            <a:r>
              <a:rPr lang="en" sz="1200"/>
              <a:t>)</a:t>
            </a:r>
            <a:endParaRPr sz="1200"/>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28" name="Shape 1728"/>
        <p:cNvGrpSpPr/>
        <p:nvPr/>
      </p:nvGrpSpPr>
      <p:grpSpPr>
        <a:xfrm>
          <a:off x="0" y="0"/>
          <a:ext cx="0" cy="0"/>
          <a:chOff x="0" y="0"/>
          <a:chExt cx="0" cy="0"/>
        </a:xfrm>
      </p:grpSpPr>
      <p:sp>
        <p:nvSpPr>
          <p:cNvPr id="1729" name="Google Shape;1729;p50"/>
          <p:cNvSpPr txBox="1"/>
          <p:nvPr>
            <p:ph type="title"/>
          </p:nvPr>
        </p:nvSpPr>
        <p:spPr>
          <a:xfrm>
            <a:off x="720000" y="445025"/>
            <a:ext cx="77109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Detailed Task Instruction</a:t>
            </a:r>
            <a:endParaRPr/>
          </a:p>
        </p:txBody>
      </p:sp>
      <p:sp>
        <p:nvSpPr>
          <p:cNvPr id="1730" name="Google Shape;1730;p50"/>
          <p:cNvSpPr txBox="1"/>
          <p:nvPr>
            <p:ph idx="1" type="subTitle"/>
          </p:nvPr>
        </p:nvSpPr>
        <p:spPr>
          <a:xfrm>
            <a:off x="720000" y="1288400"/>
            <a:ext cx="6783900" cy="22983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lang="en" sz="1200"/>
              <a:t>Question_gen_query = </a:t>
            </a:r>
            <a:r>
              <a:rPr lang="en" sz="1200">
                <a:solidFill>
                  <a:srgbClr val="0F0F0F"/>
                </a:solidFill>
              </a:rPr>
              <a:t>"As an expert in halal food certification, your task is to meticulously analyze the ingredients of food products. "</a:t>
            </a:r>
            <a:endParaRPr sz="1200">
              <a:solidFill>
                <a:srgbClr val="0F0F0F"/>
              </a:solidFill>
            </a:endParaRPr>
          </a:p>
          <a:p>
            <a:pPr indent="0" lvl="0" marL="0" rtl="0" algn="l">
              <a:lnSpc>
                <a:spcPct val="100000"/>
              </a:lnSpc>
              <a:spcBef>
                <a:spcPts val="0"/>
              </a:spcBef>
              <a:spcAft>
                <a:spcPts val="0"/>
              </a:spcAft>
              <a:buClr>
                <a:schemeClr val="dk1"/>
              </a:buClr>
              <a:buSzPts val="1100"/>
              <a:buFont typeface="Arial"/>
              <a:buNone/>
            </a:pPr>
            <a:r>
              <a:rPr lang="en" sz="1200">
                <a:solidFill>
                  <a:srgbClr val="0F0F0F"/>
                </a:solidFill>
              </a:rPr>
              <a:t>    "A user is looking to determine if a specific food product is halal. "</a:t>
            </a:r>
            <a:endParaRPr sz="1200">
              <a:solidFill>
                <a:srgbClr val="0F0F0F"/>
              </a:solidFill>
            </a:endParaRPr>
          </a:p>
          <a:p>
            <a:pPr indent="0" lvl="0" marL="0" rtl="0" algn="l">
              <a:lnSpc>
                <a:spcPct val="100000"/>
              </a:lnSpc>
              <a:spcBef>
                <a:spcPts val="0"/>
              </a:spcBef>
              <a:spcAft>
                <a:spcPts val="0"/>
              </a:spcAft>
              <a:buClr>
                <a:schemeClr val="dk1"/>
              </a:buClr>
              <a:buSzPts val="1100"/>
              <a:buFont typeface="Arial"/>
              <a:buNone/>
            </a:pPr>
            <a:r>
              <a:rPr lang="en" sz="1200">
                <a:solidFill>
                  <a:srgbClr val="0F0F0F"/>
                </a:solidFill>
              </a:rPr>
              <a:t>    "For each ingredient listed in a product, provide a detailed assessment based on the information available in the uploaded documents. "</a:t>
            </a:r>
            <a:endParaRPr sz="1200">
              <a:solidFill>
                <a:srgbClr val="0F0F0F"/>
              </a:solidFill>
            </a:endParaRPr>
          </a:p>
          <a:p>
            <a:pPr indent="0" lvl="0" marL="0" rtl="0" algn="l">
              <a:lnSpc>
                <a:spcPct val="100000"/>
              </a:lnSpc>
              <a:spcBef>
                <a:spcPts val="0"/>
              </a:spcBef>
              <a:spcAft>
                <a:spcPts val="0"/>
              </a:spcAft>
              <a:buClr>
                <a:schemeClr val="dk1"/>
              </a:buClr>
              <a:buSzPts val="1100"/>
              <a:buFont typeface="Arial"/>
              <a:buNone/>
            </a:pPr>
            <a:r>
              <a:rPr lang="en" sz="1200">
                <a:solidFill>
                  <a:srgbClr val="0F0F0F"/>
                </a:solidFill>
              </a:rPr>
              <a:t>    "Some ingredients may have different halal statuses depending on their sources or processing methods. "</a:t>
            </a:r>
            <a:endParaRPr sz="1200">
              <a:solidFill>
                <a:srgbClr val="0F0F0F"/>
              </a:solidFill>
            </a:endParaRPr>
          </a:p>
          <a:p>
            <a:pPr indent="0" lvl="0" marL="0" rtl="0" algn="l">
              <a:lnSpc>
                <a:spcPct val="100000"/>
              </a:lnSpc>
              <a:spcBef>
                <a:spcPts val="0"/>
              </a:spcBef>
              <a:spcAft>
                <a:spcPts val="0"/>
              </a:spcAft>
              <a:buClr>
                <a:schemeClr val="dk1"/>
              </a:buClr>
              <a:buSzPts val="1100"/>
              <a:buFont typeface="Arial"/>
              <a:buNone/>
            </a:pPr>
            <a:r>
              <a:rPr lang="en" sz="1200">
                <a:solidFill>
                  <a:srgbClr val="0F0F0F"/>
                </a:solidFill>
              </a:rPr>
              <a:t>    "Evaluate each ingredient to determine if it is halal, non-halal, or doubtful. "</a:t>
            </a:r>
            <a:endParaRPr sz="1200">
              <a:solidFill>
                <a:srgbClr val="0F0F0F"/>
              </a:solidFill>
            </a:endParaRPr>
          </a:p>
          <a:p>
            <a:pPr indent="0" lvl="0" marL="0" rtl="0" algn="l">
              <a:lnSpc>
                <a:spcPct val="100000"/>
              </a:lnSpc>
              <a:spcBef>
                <a:spcPts val="0"/>
              </a:spcBef>
              <a:spcAft>
                <a:spcPts val="0"/>
              </a:spcAft>
              <a:buClr>
                <a:schemeClr val="dk1"/>
              </a:buClr>
              <a:buSzPts val="1100"/>
              <a:buFont typeface="Arial"/>
              <a:buNone/>
            </a:pPr>
            <a:r>
              <a:rPr lang="en" sz="1200">
                <a:solidFill>
                  <a:srgbClr val="0F0F0F"/>
                </a:solidFill>
              </a:rPr>
              <a:t>    "Consider the source and processing of each ingredient, as this can influence its halal status. "</a:t>
            </a:r>
            <a:endParaRPr sz="1200">
              <a:solidFill>
                <a:srgbClr val="0F0F0F"/>
              </a:solidFill>
            </a:endParaRPr>
          </a:p>
          <a:p>
            <a:pPr indent="0" lvl="0" marL="0" rtl="0" algn="l">
              <a:lnSpc>
                <a:spcPct val="100000"/>
              </a:lnSpc>
              <a:spcBef>
                <a:spcPts val="0"/>
              </a:spcBef>
              <a:spcAft>
                <a:spcPts val="0"/>
              </a:spcAft>
              <a:buClr>
                <a:schemeClr val="dk1"/>
              </a:buClr>
              <a:buSzPts val="1100"/>
              <a:buFont typeface="Arial"/>
              <a:buNone/>
            </a:pPr>
            <a:r>
              <a:rPr lang="en" sz="1200">
                <a:solidFill>
                  <a:srgbClr val="0F0F0F"/>
                </a:solidFill>
              </a:rPr>
              <a:t>    "Your goal is to ensure that each ingredient in the product is halal. If any ingredient is non-halal, doubtful, not identifiable, or lacks sufficient information to ascertain its halal status, then the entire food product should be considered non-halal. "</a:t>
            </a:r>
            <a:endParaRPr sz="1200">
              <a:solidFill>
                <a:srgbClr val="0F0F0F"/>
              </a:solidFill>
            </a:endParaRPr>
          </a:p>
          <a:p>
            <a:pPr indent="0" lvl="0" marL="0" rtl="0" algn="l">
              <a:lnSpc>
                <a:spcPct val="100000"/>
              </a:lnSpc>
              <a:spcBef>
                <a:spcPts val="0"/>
              </a:spcBef>
              <a:spcAft>
                <a:spcPts val="0"/>
              </a:spcAft>
              <a:buClr>
                <a:schemeClr val="dk1"/>
              </a:buClr>
              <a:buSzPts val="1100"/>
              <a:buFont typeface="Arial"/>
              <a:buNone/>
            </a:pPr>
            <a:r>
              <a:rPr lang="en" sz="1200">
                <a:solidFill>
                  <a:srgbClr val="0F0F0F"/>
                </a:solidFill>
              </a:rPr>
              <a:t>    "Provide a conclusive assessment for each ingredient, thereby determining the overall halal status of the food product."</a:t>
            </a:r>
            <a:endParaRPr sz="1200"/>
          </a:p>
        </p:txBody>
      </p:sp>
      <p:grpSp>
        <p:nvGrpSpPr>
          <p:cNvPr id="1731" name="Google Shape;1731;p50"/>
          <p:cNvGrpSpPr/>
          <p:nvPr/>
        </p:nvGrpSpPr>
        <p:grpSpPr>
          <a:xfrm>
            <a:off x="418389" y="4006534"/>
            <a:ext cx="589664" cy="699213"/>
            <a:chOff x="7570887" y="957519"/>
            <a:chExt cx="197947" cy="234722"/>
          </a:xfrm>
        </p:grpSpPr>
        <p:sp>
          <p:nvSpPr>
            <p:cNvPr id="1732" name="Google Shape;1732;p50"/>
            <p:cNvSpPr/>
            <p:nvPr/>
          </p:nvSpPr>
          <p:spPr>
            <a:xfrm>
              <a:off x="7570887" y="957519"/>
              <a:ext cx="197947" cy="234722"/>
            </a:xfrm>
            <a:custGeom>
              <a:rect b="b" l="l" r="r" t="t"/>
              <a:pathLst>
                <a:path extrusionOk="0" h="234722" w="197947">
                  <a:moveTo>
                    <a:pt x="197057" y="115763"/>
                  </a:moveTo>
                  <a:cubicBezTo>
                    <a:pt x="193002" y="72349"/>
                    <a:pt x="166286" y="46277"/>
                    <a:pt x="139235" y="40289"/>
                  </a:cubicBezTo>
                  <a:cubicBezTo>
                    <a:pt x="139665" y="39073"/>
                    <a:pt x="139998" y="37808"/>
                    <a:pt x="140213" y="36520"/>
                  </a:cubicBezTo>
                  <a:cubicBezTo>
                    <a:pt x="141907" y="26907"/>
                    <a:pt x="137541" y="17246"/>
                    <a:pt x="129240" y="12118"/>
                  </a:cubicBezTo>
                  <a:lnTo>
                    <a:pt x="115381" y="3554"/>
                  </a:lnTo>
                  <a:cubicBezTo>
                    <a:pt x="111565" y="1193"/>
                    <a:pt x="107223" y="0"/>
                    <a:pt x="102858" y="0"/>
                  </a:cubicBezTo>
                  <a:cubicBezTo>
                    <a:pt x="99876" y="0"/>
                    <a:pt x="96870" y="572"/>
                    <a:pt x="94008" y="1694"/>
                  </a:cubicBezTo>
                  <a:cubicBezTo>
                    <a:pt x="90907" y="2934"/>
                    <a:pt x="68151" y="13191"/>
                    <a:pt x="65288" y="48447"/>
                  </a:cubicBezTo>
                  <a:cubicBezTo>
                    <a:pt x="58752" y="49473"/>
                    <a:pt x="52574" y="51190"/>
                    <a:pt x="46849" y="53624"/>
                  </a:cubicBezTo>
                  <a:cubicBezTo>
                    <a:pt x="30557" y="60470"/>
                    <a:pt x="17914" y="74591"/>
                    <a:pt x="11354" y="92983"/>
                  </a:cubicBezTo>
                  <a:cubicBezTo>
                    <a:pt x="3936" y="103574"/>
                    <a:pt x="0" y="116956"/>
                    <a:pt x="0" y="131841"/>
                  </a:cubicBezTo>
                  <a:cubicBezTo>
                    <a:pt x="0" y="131960"/>
                    <a:pt x="0" y="132055"/>
                    <a:pt x="0" y="132175"/>
                  </a:cubicBezTo>
                  <a:cubicBezTo>
                    <a:pt x="167" y="145056"/>
                    <a:pt x="2910" y="157102"/>
                    <a:pt x="8206" y="167979"/>
                  </a:cubicBezTo>
                  <a:cubicBezTo>
                    <a:pt x="8253" y="168099"/>
                    <a:pt x="8301" y="168194"/>
                    <a:pt x="8373" y="168313"/>
                  </a:cubicBezTo>
                  <a:cubicBezTo>
                    <a:pt x="12141" y="175827"/>
                    <a:pt x="16865" y="181982"/>
                    <a:pt x="21015" y="187396"/>
                  </a:cubicBezTo>
                  <a:cubicBezTo>
                    <a:pt x="22446" y="189281"/>
                    <a:pt x="23902" y="191141"/>
                    <a:pt x="25261" y="193050"/>
                  </a:cubicBezTo>
                  <a:lnTo>
                    <a:pt x="25810" y="193837"/>
                  </a:lnTo>
                  <a:cubicBezTo>
                    <a:pt x="38786" y="212061"/>
                    <a:pt x="54912" y="234722"/>
                    <a:pt x="88283" y="234722"/>
                  </a:cubicBezTo>
                  <a:cubicBezTo>
                    <a:pt x="91599" y="234722"/>
                    <a:pt x="95058" y="234484"/>
                    <a:pt x="98565" y="234031"/>
                  </a:cubicBezTo>
                  <a:cubicBezTo>
                    <a:pt x="98803" y="234007"/>
                    <a:pt x="99018" y="233959"/>
                    <a:pt x="99256" y="233935"/>
                  </a:cubicBezTo>
                  <a:cubicBezTo>
                    <a:pt x="104623" y="233077"/>
                    <a:pt x="111994" y="231478"/>
                    <a:pt x="119270" y="227352"/>
                  </a:cubicBezTo>
                  <a:cubicBezTo>
                    <a:pt x="120056" y="227232"/>
                    <a:pt x="120868" y="227065"/>
                    <a:pt x="121655" y="226898"/>
                  </a:cubicBezTo>
                  <a:cubicBezTo>
                    <a:pt x="122657" y="226684"/>
                    <a:pt x="123658" y="226398"/>
                    <a:pt x="124565" y="226135"/>
                  </a:cubicBezTo>
                  <a:cubicBezTo>
                    <a:pt x="125710" y="226207"/>
                    <a:pt x="126855" y="226254"/>
                    <a:pt x="128024" y="226254"/>
                  </a:cubicBezTo>
                  <a:cubicBezTo>
                    <a:pt x="139998" y="226254"/>
                    <a:pt x="153142" y="221818"/>
                    <a:pt x="163184" y="214423"/>
                  </a:cubicBezTo>
                  <a:cubicBezTo>
                    <a:pt x="170102" y="209342"/>
                    <a:pt x="175660" y="202830"/>
                    <a:pt x="179310" y="195626"/>
                  </a:cubicBezTo>
                  <a:cubicBezTo>
                    <a:pt x="194362" y="177569"/>
                    <a:pt x="200349" y="150757"/>
                    <a:pt x="197081" y="115811"/>
                  </a:cubicBezTo>
                  <a:close/>
                </a:path>
              </a:pathLst>
            </a:custGeom>
            <a:solidFill>
              <a:schemeClr val="accent6"/>
            </a:solidFill>
            <a:ln>
              <a:noFill/>
            </a:ln>
            <a:effectLst>
              <a:outerShdw rotWithShape="0" algn="bl" dir="5100000" dist="47625">
                <a:schemeClr val="dk1">
                  <a:alpha val="15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733" name="Google Shape;1733;p50"/>
            <p:cNvGrpSpPr/>
            <p:nvPr/>
          </p:nvGrpSpPr>
          <p:grpSpPr>
            <a:xfrm>
              <a:off x="7590853" y="979012"/>
              <a:ext cx="150287" cy="187029"/>
              <a:chOff x="7590853" y="979012"/>
              <a:chExt cx="150287" cy="187029"/>
            </a:xfrm>
          </p:grpSpPr>
          <p:sp>
            <p:nvSpPr>
              <p:cNvPr id="1734" name="Google Shape;1734;p50"/>
              <p:cNvSpPr/>
              <p:nvPr/>
            </p:nvSpPr>
            <p:spPr>
              <a:xfrm>
                <a:off x="7597350" y="1017950"/>
                <a:ext cx="143790" cy="139656"/>
              </a:xfrm>
              <a:custGeom>
                <a:rect b="b" l="l" r="r" t="t"/>
                <a:pathLst>
                  <a:path extrusionOk="0" h="139656" w="143790">
                    <a:moveTo>
                      <a:pt x="98532" y="63"/>
                    </a:moveTo>
                    <a:cubicBezTo>
                      <a:pt x="86319" y="-557"/>
                      <a:pt x="74941" y="3546"/>
                      <a:pt x="68405" y="6503"/>
                    </a:cubicBezTo>
                    <a:cubicBezTo>
                      <a:pt x="64612" y="8221"/>
                      <a:pt x="60485" y="8960"/>
                      <a:pt x="56334" y="8626"/>
                    </a:cubicBezTo>
                    <a:cubicBezTo>
                      <a:pt x="49178" y="8054"/>
                      <a:pt x="37084" y="8078"/>
                      <a:pt x="25825" y="12825"/>
                    </a:cubicBezTo>
                    <a:cubicBezTo>
                      <a:pt x="7315" y="20601"/>
                      <a:pt x="-5948" y="46363"/>
                      <a:pt x="2711" y="79807"/>
                    </a:cubicBezTo>
                    <a:cubicBezTo>
                      <a:pt x="23011" y="158023"/>
                      <a:pt x="69215" y="138511"/>
                      <a:pt x="73485" y="134790"/>
                    </a:cubicBezTo>
                    <a:cubicBezTo>
                      <a:pt x="77755" y="131092"/>
                      <a:pt x="81381" y="132094"/>
                      <a:pt x="84100" y="131617"/>
                    </a:cubicBezTo>
                    <a:cubicBezTo>
                      <a:pt x="86820" y="131140"/>
                      <a:pt x="89873" y="128969"/>
                      <a:pt x="95169" y="130997"/>
                    </a:cubicBezTo>
                    <a:cubicBezTo>
                      <a:pt x="100464" y="133025"/>
                      <a:pt x="150557" y="135648"/>
                      <a:pt x="143020" y="55213"/>
                    </a:cubicBezTo>
                    <a:cubicBezTo>
                      <a:pt x="139799" y="20840"/>
                      <a:pt x="118570" y="1112"/>
                      <a:pt x="98508" y="87"/>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35" name="Google Shape;1735;p50"/>
              <p:cNvSpPr/>
              <p:nvPr/>
            </p:nvSpPr>
            <p:spPr>
              <a:xfrm>
                <a:off x="7590853" y="1061284"/>
                <a:ext cx="134226" cy="104757"/>
              </a:xfrm>
              <a:custGeom>
                <a:rect b="b" l="l" r="r" t="t"/>
                <a:pathLst>
                  <a:path extrusionOk="0" h="104757" w="134226">
                    <a:moveTo>
                      <a:pt x="9256" y="429"/>
                    </a:moveTo>
                    <a:cubicBezTo>
                      <a:pt x="10568" y="8444"/>
                      <a:pt x="11927" y="16388"/>
                      <a:pt x="14003" y="24092"/>
                    </a:cubicBezTo>
                    <a:cubicBezTo>
                      <a:pt x="15815" y="31654"/>
                      <a:pt x="18749" y="38882"/>
                      <a:pt x="20085" y="46587"/>
                    </a:cubicBezTo>
                    <a:cubicBezTo>
                      <a:pt x="21183" y="52526"/>
                      <a:pt x="21731" y="58681"/>
                      <a:pt x="23520" y="64453"/>
                    </a:cubicBezTo>
                    <a:cubicBezTo>
                      <a:pt x="26406" y="73828"/>
                      <a:pt x="33634" y="82153"/>
                      <a:pt x="42842" y="85564"/>
                    </a:cubicBezTo>
                    <a:cubicBezTo>
                      <a:pt x="53027" y="89142"/>
                      <a:pt x="64573" y="89428"/>
                      <a:pt x="73947" y="84013"/>
                    </a:cubicBezTo>
                    <a:cubicBezTo>
                      <a:pt x="74067" y="83942"/>
                      <a:pt x="74305" y="83727"/>
                      <a:pt x="73781" y="84109"/>
                    </a:cubicBezTo>
                    <a:cubicBezTo>
                      <a:pt x="73590" y="84276"/>
                      <a:pt x="73876" y="84037"/>
                      <a:pt x="74019" y="83918"/>
                    </a:cubicBezTo>
                    <a:cubicBezTo>
                      <a:pt x="74520" y="83489"/>
                      <a:pt x="75021" y="83083"/>
                      <a:pt x="75570" y="82701"/>
                    </a:cubicBezTo>
                    <a:cubicBezTo>
                      <a:pt x="77024" y="81628"/>
                      <a:pt x="78790" y="80698"/>
                      <a:pt x="80674" y="80054"/>
                    </a:cubicBezTo>
                    <a:cubicBezTo>
                      <a:pt x="83131" y="79123"/>
                      <a:pt x="87162" y="78813"/>
                      <a:pt x="89023" y="78956"/>
                    </a:cubicBezTo>
                    <a:cubicBezTo>
                      <a:pt x="89071" y="78956"/>
                      <a:pt x="88975" y="79004"/>
                      <a:pt x="88975" y="79004"/>
                    </a:cubicBezTo>
                    <a:cubicBezTo>
                      <a:pt x="88880" y="79052"/>
                      <a:pt x="89047" y="79004"/>
                      <a:pt x="89047" y="79028"/>
                    </a:cubicBezTo>
                    <a:cubicBezTo>
                      <a:pt x="90764" y="78694"/>
                      <a:pt x="92529" y="78098"/>
                      <a:pt x="94915" y="77955"/>
                    </a:cubicBezTo>
                    <a:cubicBezTo>
                      <a:pt x="98111" y="77692"/>
                      <a:pt x="101355" y="78312"/>
                      <a:pt x="104242" y="79577"/>
                    </a:cubicBezTo>
                    <a:lnTo>
                      <a:pt x="104528" y="79696"/>
                    </a:lnTo>
                    <a:cubicBezTo>
                      <a:pt x="104528" y="79696"/>
                      <a:pt x="104743" y="79791"/>
                      <a:pt x="104671" y="79767"/>
                    </a:cubicBezTo>
                    <a:cubicBezTo>
                      <a:pt x="104600" y="79767"/>
                      <a:pt x="104528" y="79744"/>
                      <a:pt x="104456" y="79744"/>
                    </a:cubicBezTo>
                    <a:cubicBezTo>
                      <a:pt x="104218" y="79744"/>
                      <a:pt x="104409" y="79791"/>
                      <a:pt x="104456" y="79839"/>
                    </a:cubicBezTo>
                    <a:cubicBezTo>
                      <a:pt x="106341" y="80626"/>
                      <a:pt x="108393" y="80817"/>
                      <a:pt x="110611" y="81079"/>
                    </a:cubicBezTo>
                    <a:cubicBezTo>
                      <a:pt x="118196" y="81724"/>
                      <a:pt x="125591" y="80388"/>
                      <a:pt x="133009" y="77358"/>
                    </a:cubicBezTo>
                    <a:lnTo>
                      <a:pt x="134226" y="78670"/>
                    </a:lnTo>
                    <a:cubicBezTo>
                      <a:pt x="132199" y="82725"/>
                      <a:pt x="129026" y="86280"/>
                      <a:pt x="125209" y="89094"/>
                    </a:cubicBezTo>
                    <a:cubicBezTo>
                      <a:pt x="118316" y="94175"/>
                      <a:pt x="107128" y="97896"/>
                      <a:pt x="98565" y="95583"/>
                    </a:cubicBezTo>
                    <a:cubicBezTo>
                      <a:pt x="98565" y="95583"/>
                      <a:pt x="98469" y="95583"/>
                      <a:pt x="98469" y="95583"/>
                    </a:cubicBezTo>
                    <a:lnTo>
                      <a:pt x="98159" y="95583"/>
                    </a:lnTo>
                    <a:cubicBezTo>
                      <a:pt x="97729" y="95535"/>
                      <a:pt x="97420" y="95678"/>
                      <a:pt x="97109" y="95893"/>
                    </a:cubicBezTo>
                    <a:cubicBezTo>
                      <a:pt x="96919" y="95988"/>
                      <a:pt x="96584" y="96155"/>
                      <a:pt x="95750" y="96489"/>
                    </a:cubicBezTo>
                    <a:cubicBezTo>
                      <a:pt x="95058" y="96775"/>
                      <a:pt x="93484" y="97324"/>
                      <a:pt x="92529" y="97515"/>
                    </a:cubicBezTo>
                    <a:cubicBezTo>
                      <a:pt x="91170" y="97873"/>
                      <a:pt x="88117" y="98040"/>
                      <a:pt x="87687" y="98111"/>
                    </a:cubicBezTo>
                    <a:cubicBezTo>
                      <a:pt x="86852" y="98278"/>
                      <a:pt x="87043" y="98230"/>
                      <a:pt x="86423" y="98612"/>
                    </a:cubicBezTo>
                    <a:cubicBezTo>
                      <a:pt x="82200" y="101999"/>
                      <a:pt x="76762" y="103431"/>
                      <a:pt x="71609" y="104265"/>
                    </a:cubicBezTo>
                    <a:cubicBezTo>
                      <a:pt x="45084" y="107748"/>
                      <a:pt x="34469" y="92267"/>
                      <a:pt x="20824" y="73088"/>
                    </a:cubicBezTo>
                    <a:cubicBezTo>
                      <a:pt x="15744" y="65956"/>
                      <a:pt x="9780" y="59325"/>
                      <a:pt x="5821" y="51453"/>
                    </a:cubicBezTo>
                    <a:cubicBezTo>
                      <a:pt x="1956" y="43462"/>
                      <a:pt x="119" y="34636"/>
                      <a:pt x="0" y="25738"/>
                    </a:cubicBezTo>
                    <a:cubicBezTo>
                      <a:pt x="0" y="16722"/>
                      <a:pt x="2028" y="7371"/>
                      <a:pt x="7443" y="0"/>
                    </a:cubicBezTo>
                    <a:lnTo>
                      <a:pt x="9184" y="429"/>
                    </a:lnTo>
                    <a:lnTo>
                      <a:pt x="9184" y="429"/>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36" name="Google Shape;1736;p50"/>
              <p:cNvSpPr/>
              <p:nvPr/>
            </p:nvSpPr>
            <p:spPr>
              <a:xfrm>
                <a:off x="7603110" y="1024164"/>
                <a:ext cx="132285" cy="127217"/>
              </a:xfrm>
              <a:custGeom>
                <a:rect b="b" l="l" r="r" t="t"/>
                <a:pathLst>
                  <a:path extrusionOk="0" h="127217" w="132285">
                    <a:moveTo>
                      <a:pt x="92652" y="51"/>
                    </a:moveTo>
                    <a:cubicBezTo>
                      <a:pt x="89146" y="-116"/>
                      <a:pt x="85401" y="123"/>
                      <a:pt x="81560" y="791"/>
                    </a:cubicBezTo>
                    <a:cubicBezTo>
                      <a:pt x="79795" y="1101"/>
                      <a:pt x="78102" y="1483"/>
                      <a:pt x="76480" y="1912"/>
                    </a:cubicBezTo>
                    <a:cubicBezTo>
                      <a:pt x="61285" y="7708"/>
                      <a:pt x="61857" y="31228"/>
                      <a:pt x="61857" y="31228"/>
                    </a:cubicBezTo>
                    <a:cubicBezTo>
                      <a:pt x="61857" y="31228"/>
                      <a:pt x="54391" y="8901"/>
                      <a:pt x="38123" y="8639"/>
                    </a:cubicBezTo>
                    <a:cubicBezTo>
                      <a:pt x="36453" y="8782"/>
                      <a:pt x="34712" y="8997"/>
                      <a:pt x="32970" y="9307"/>
                    </a:cubicBezTo>
                    <a:cubicBezTo>
                      <a:pt x="29130" y="9975"/>
                      <a:pt x="25528" y="11024"/>
                      <a:pt x="22283" y="12384"/>
                    </a:cubicBezTo>
                    <a:cubicBezTo>
                      <a:pt x="6492" y="19015"/>
                      <a:pt x="-5387" y="41653"/>
                      <a:pt x="2509" y="72042"/>
                    </a:cubicBezTo>
                    <a:cubicBezTo>
                      <a:pt x="16296" y="125213"/>
                      <a:pt x="41438" y="129101"/>
                      <a:pt x="55178" y="126692"/>
                    </a:cubicBezTo>
                    <a:cubicBezTo>
                      <a:pt x="60331" y="125785"/>
                      <a:pt x="63551" y="124044"/>
                      <a:pt x="64123" y="123638"/>
                    </a:cubicBezTo>
                    <a:cubicBezTo>
                      <a:pt x="66604" y="121516"/>
                      <a:pt x="69276" y="120204"/>
                      <a:pt x="72282" y="119679"/>
                    </a:cubicBezTo>
                    <a:cubicBezTo>
                      <a:pt x="73641" y="119440"/>
                      <a:pt x="80749" y="118200"/>
                      <a:pt x="82109" y="117961"/>
                    </a:cubicBezTo>
                    <a:cubicBezTo>
                      <a:pt x="85115" y="117436"/>
                      <a:pt x="88073" y="117747"/>
                      <a:pt x="91126" y="118892"/>
                    </a:cubicBezTo>
                    <a:cubicBezTo>
                      <a:pt x="91818" y="119082"/>
                      <a:pt x="95444" y="119631"/>
                      <a:pt x="100596" y="118725"/>
                    </a:cubicBezTo>
                    <a:cubicBezTo>
                      <a:pt x="100596" y="118725"/>
                      <a:pt x="100596" y="118725"/>
                      <a:pt x="100596" y="118725"/>
                    </a:cubicBezTo>
                    <a:cubicBezTo>
                      <a:pt x="114360" y="116315"/>
                      <a:pt x="136663" y="104102"/>
                      <a:pt x="131534" y="49429"/>
                    </a:cubicBezTo>
                    <a:cubicBezTo>
                      <a:pt x="128600" y="18156"/>
                      <a:pt x="109756" y="934"/>
                      <a:pt x="92628" y="51"/>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737" name="Google Shape;1737;p50"/>
              <p:cNvGrpSpPr/>
              <p:nvPr/>
            </p:nvGrpSpPr>
            <p:grpSpPr>
              <a:xfrm>
                <a:off x="7658097" y="1083325"/>
                <a:ext cx="29764" cy="24433"/>
                <a:chOff x="7658097" y="1083325"/>
                <a:chExt cx="29764" cy="24433"/>
              </a:xfrm>
            </p:grpSpPr>
            <p:sp>
              <p:nvSpPr>
                <p:cNvPr id="1738" name="Google Shape;1738;p50"/>
                <p:cNvSpPr/>
                <p:nvPr/>
              </p:nvSpPr>
              <p:spPr>
                <a:xfrm>
                  <a:off x="7680198" y="1083325"/>
                  <a:ext cx="7663" cy="20281"/>
                </a:xfrm>
                <a:custGeom>
                  <a:rect b="b" l="l" r="r" t="t"/>
                  <a:pathLst>
                    <a:path extrusionOk="0" h="20281" w="7663">
                      <a:moveTo>
                        <a:pt x="298" y="0"/>
                      </a:moveTo>
                      <a:cubicBezTo>
                        <a:pt x="298" y="0"/>
                        <a:pt x="-1849" y="21492"/>
                        <a:pt x="5379" y="20228"/>
                      </a:cubicBezTo>
                      <a:cubicBezTo>
                        <a:pt x="12630" y="18964"/>
                        <a:pt x="298" y="0"/>
                        <a:pt x="298" y="0"/>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39" name="Google Shape;1739;p50"/>
                <p:cNvSpPr/>
                <p:nvPr/>
              </p:nvSpPr>
              <p:spPr>
                <a:xfrm>
                  <a:off x="7658097" y="1086951"/>
                  <a:ext cx="6609" cy="20807"/>
                </a:xfrm>
                <a:custGeom>
                  <a:rect b="b" l="l" r="r" t="t"/>
                  <a:pathLst>
                    <a:path extrusionOk="0" h="20807" w="6609">
                      <a:moveTo>
                        <a:pt x="1765" y="0"/>
                      </a:moveTo>
                      <a:cubicBezTo>
                        <a:pt x="1765" y="0"/>
                        <a:pt x="11092" y="19465"/>
                        <a:pt x="3864" y="20753"/>
                      </a:cubicBezTo>
                      <a:cubicBezTo>
                        <a:pt x="-3364" y="22041"/>
                        <a:pt x="1765" y="0"/>
                        <a:pt x="1765" y="0"/>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1740" name="Google Shape;1740;p50"/>
              <p:cNvSpPr/>
              <p:nvPr/>
            </p:nvSpPr>
            <p:spPr>
              <a:xfrm>
                <a:off x="7655902" y="979012"/>
                <a:ext cx="27885" cy="76404"/>
              </a:xfrm>
              <a:custGeom>
                <a:rect b="b" l="l" r="r" t="t"/>
                <a:pathLst>
                  <a:path extrusionOk="0" h="76404" w="27885">
                    <a:moveTo>
                      <a:pt x="9065" y="76404"/>
                    </a:moveTo>
                    <a:cubicBezTo>
                      <a:pt x="9065" y="76404"/>
                      <a:pt x="-2242" y="14885"/>
                      <a:pt x="27885" y="8564"/>
                    </a:cubicBezTo>
                    <a:lnTo>
                      <a:pt x="14026" y="0"/>
                    </a:lnTo>
                    <a:cubicBezTo>
                      <a:pt x="14026" y="0"/>
                      <a:pt x="-13906" y="11068"/>
                      <a:pt x="9065" y="76404"/>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41" name="Google Shape;1741;p50"/>
              <p:cNvSpPr/>
              <p:nvPr/>
            </p:nvSpPr>
            <p:spPr>
              <a:xfrm>
                <a:off x="7693520" y="1029727"/>
                <a:ext cx="35566" cy="45153"/>
              </a:xfrm>
              <a:custGeom>
                <a:rect b="b" l="l" r="r" t="t"/>
                <a:pathLst>
                  <a:path extrusionOk="0" h="45153" w="35566">
                    <a:moveTo>
                      <a:pt x="35399" y="45154"/>
                    </a:moveTo>
                    <a:cubicBezTo>
                      <a:pt x="34231" y="40097"/>
                      <a:pt x="33133" y="35135"/>
                      <a:pt x="31654" y="30174"/>
                    </a:cubicBezTo>
                    <a:cubicBezTo>
                      <a:pt x="30676" y="26548"/>
                      <a:pt x="29388" y="22636"/>
                      <a:pt x="27336" y="19463"/>
                    </a:cubicBezTo>
                    <a:cubicBezTo>
                      <a:pt x="26812" y="18485"/>
                      <a:pt x="25762" y="17221"/>
                      <a:pt x="25094" y="16314"/>
                    </a:cubicBezTo>
                    <a:cubicBezTo>
                      <a:pt x="18749" y="8347"/>
                      <a:pt x="10257" y="2002"/>
                      <a:pt x="0" y="213"/>
                    </a:cubicBezTo>
                    <a:lnTo>
                      <a:pt x="0" y="22"/>
                    </a:lnTo>
                    <a:cubicBezTo>
                      <a:pt x="5248" y="-216"/>
                      <a:pt x="10591" y="1477"/>
                      <a:pt x="15076" y="4316"/>
                    </a:cubicBezTo>
                    <a:cubicBezTo>
                      <a:pt x="17222" y="5795"/>
                      <a:pt x="19370" y="7536"/>
                      <a:pt x="21135" y="9445"/>
                    </a:cubicBezTo>
                    <a:cubicBezTo>
                      <a:pt x="24832" y="13237"/>
                      <a:pt x="27265" y="17960"/>
                      <a:pt x="29698" y="22588"/>
                    </a:cubicBezTo>
                    <a:cubicBezTo>
                      <a:pt x="30247" y="23757"/>
                      <a:pt x="30891" y="24902"/>
                      <a:pt x="31487" y="26071"/>
                    </a:cubicBezTo>
                    <a:lnTo>
                      <a:pt x="33062" y="29673"/>
                    </a:lnTo>
                    <a:cubicBezTo>
                      <a:pt x="33944" y="32106"/>
                      <a:pt x="34612" y="34730"/>
                      <a:pt x="34994" y="37282"/>
                    </a:cubicBezTo>
                    <a:cubicBezTo>
                      <a:pt x="35471" y="39858"/>
                      <a:pt x="35567" y="42482"/>
                      <a:pt x="35567" y="45082"/>
                    </a:cubicBezTo>
                    <a:lnTo>
                      <a:pt x="35399" y="45082"/>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nvGrpSpPr>
          <p:cNvPr id="1742" name="Google Shape;1742;p50"/>
          <p:cNvGrpSpPr/>
          <p:nvPr/>
        </p:nvGrpSpPr>
        <p:grpSpPr>
          <a:xfrm>
            <a:off x="6489531" y="2640171"/>
            <a:ext cx="2392270" cy="2298424"/>
            <a:chOff x="5555900" y="1649502"/>
            <a:chExt cx="2944695" cy="2904251"/>
          </a:xfrm>
        </p:grpSpPr>
        <p:grpSp>
          <p:nvGrpSpPr>
            <p:cNvPr id="1743" name="Google Shape;1743;p50"/>
            <p:cNvGrpSpPr/>
            <p:nvPr/>
          </p:nvGrpSpPr>
          <p:grpSpPr>
            <a:xfrm rot="-306717">
              <a:off x="5619981" y="3010974"/>
              <a:ext cx="1204340" cy="1492092"/>
              <a:chOff x="7786336" y="1422122"/>
              <a:chExt cx="385311" cy="477388"/>
            </a:xfrm>
          </p:grpSpPr>
          <p:sp>
            <p:nvSpPr>
              <p:cNvPr id="1744" name="Google Shape;1744;p50"/>
              <p:cNvSpPr/>
              <p:nvPr/>
            </p:nvSpPr>
            <p:spPr>
              <a:xfrm>
                <a:off x="7786336" y="1422122"/>
                <a:ext cx="385311" cy="477388"/>
              </a:xfrm>
              <a:custGeom>
                <a:rect b="b" l="l" r="r" t="t"/>
                <a:pathLst>
                  <a:path extrusionOk="0" h="477388" w="385311">
                    <a:moveTo>
                      <a:pt x="227757" y="246530"/>
                    </a:moveTo>
                    <a:cubicBezTo>
                      <a:pt x="227757" y="245481"/>
                      <a:pt x="227757" y="244407"/>
                      <a:pt x="227781" y="243358"/>
                    </a:cubicBezTo>
                    <a:cubicBezTo>
                      <a:pt x="229928" y="239923"/>
                      <a:pt x="232480" y="237012"/>
                      <a:pt x="235199" y="234937"/>
                    </a:cubicBezTo>
                    <a:cubicBezTo>
                      <a:pt x="235628" y="234603"/>
                      <a:pt x="236034" y="234269"/>
                      <a:pt x="236440" y="233935"/>
                    </a:cubicBezTo>
                    <a:cubicBezTo>
                      <a:pt x="236893" y="233721"/>
                      <a:pt x="237346" y="233482"/>
                      <a:pt x="237776" y="233244"/>
                    </a:cubicBezTo>
                    <a:cubicBezTo>
                      <a:pt x="238085" y="233077"/>
                      <a:pt x="238372" y="232910"/>
                      <a:pt x="238682" y="232767"/>
                    </a:cubicBezTo>
                    <a:cubicBezTo>
                      <a:pt x="238921" y="232647"/>
                      <a:pt x="239183" y="232504"/>
                      <a:pt x="239421" y="232385"/>
                    </a:cubicBezTo>
                    <a:cubicBezTo>
                      <a:pt x="239779" y="232266"/>
                      <a:pt x="240113" y="232146"/>
                      <a:pt x="240447" y="232003"/>
                    </a:cubicBezTo>
                    <a:lnTo>
                      <a:pt x="240901" y="231812"/>
                    </a:lnTo>
                    <a:cubicBezTo>
                      <a:pt x="249559" y="228473"/>
                      <a:pt x="256716" y="222247"/>
                      <a:pt x="261797" y="214137"/>
                    </a:cubicBezTo>
                    <a:cubicBezTo>
                      <a:pt x="268333" y="220339"/>
                      <a:pt x="276991" y="223869"/>
                      <a:pt x="286318" y="223869"/>
                    </a:cubicBezTo>
                    <a:cubicBezTo>
                      <a:pt x="298985" y="223869"/>
                      <a:pt x="310435" y="217405"/>
                      <a:pt x="316947" y="206551"/>
                    </a:cubicBezTo>
                    <a:cubicBezTo>
                      <a:pt x="321717" y="198608"/>
                      <a:pt x="327395" y="192119"/>
                      <a:pt x="333812" y="187229"/>
                    </a:cubicBezTo>
                    <a:cubicBezTo>
                      <a:pt x="334813" y="186466"/>
                      <a:pt x="335744" y="185631"/>
                      <a:pt x="336602" y="184749"/>
                    </a:cubicBezTo>
                    <a:cubicBezTo>
                      <a:pt x="337747" y="184319"/>
                      <a:pt x="338868" y="183818"/>
                      <a:pt x="339965" y="183198"/>
                    </a:cubicBezTo>
                    <a:cubicBezTo>
                      <a:pt x="340610" y="182840"/>
                      <a:pt x="341278" y="182459"/>
                      <a:pt x="341969" y="182125"/>
                    </a:cubicBezTo>
                    <a:cubicBezTo>
                      <a:pt x="342637" y="181791"/>
                      <a:pt x="343258" y="181433"/>
                      <a:pt x="343878" y="181051"/>
                    </a:cubicBezTo>
                    <a:cubicBezTo>
                      <a:pt x="344570" y="180860"/>
                      <a:pt x="345262" y="180622"/>
                      <a:pt x="345953" y="180336"/>
                    </a:cubicBezTo>
                    <a:cubicBezTo>
                      <a:pt x="346263" y="180216"/>
                      <a:pt x="346573" y="180097"/>
                      <a:pt x="346955" y="179930"/>
                    </a:cubicBezTo>
                    <a:cubicBezTo>
                      <a:pt x="369736" y="171223"/>
                      <a:pt x="385121" y="145414"/>
                      <a:pt x="385312" y="115620"/>
                    </a:cubicBezTo>
                    <a:cubicBezTo>
                      <a:pt x="385312" y="111899"/>
                      <a:pt x="384477" y="108225"/>
                      <a:pt x="382855" y="104909"/>
                    </a:cubicBezTo>
                    <a:cubicBezTo>
                      <a:pt x="383618" y="101308"/>
                      <a:pt x="383547" y="97515"/>
                      <a:pt x="382545" y="93770"/>
                    </a:cubicBezTo>
                    <a:cubicBezTo>
                      <a:pt x="376963" y="73088"/>
                      <a:pt x="363701" y="57416"/>
                      <a:pt x="345166" y="49592"/>
                    </a:cubicBezTo>
                    <a:cubicBezTo>
                      <a:pt x="337055" y="46181"/>
                      <a:pt x="328969" y="44440"/>
                      <a:pt x="321073" y="44440"/>
                    </a:cubicBezTo>
                    <a:cubicBezTo>
                      <a:pt x="313178" y="44440"/>
                      <a:pt x="306809" y="45967"/>
                      <a:pt x="300798" y="48519"/>
                    </a:cubicBezTo>
                    <a:cubicBezTo>
                      <a:pt x="292353" y="27265"/>
                      <a:pt x="278971" y="12142"/>
                      <a:pt x="261367" y="4294"/>
                    </a:cubicBezTo>
                    <a:cubicBezTo>
                      <a:pt x="260985" y="4127"/>
                      <a:pt x="260604" y="3960"/>
                      <a:pt x="260198" y="3817"/>
                    </a:cubicBezTo>
                    <a:cubicBezTo>
                      <a:pt x="253591" y="1288"/>
                      <a:pt x="246721" y="0"/>
                      <a:pt x="239732" y="0"/>
                    </a:cubicBezTo>
                    <a:cubicBezTo>
                      <a:pt x="212157" y="0"/>
                      <a:pt x="190593" y="19298"/>
                      <a:pt x="179477" y="37498"/>
                    </a:cubicBezTo>
                    <a:cubicBezTo>
                      <a:pt x="169601" y="31702"/>
                      <a:pt x="159487" y="28744"/>
                      <a:pt x="149325" y="28744"/>
                    </a:cubicBezTo>
                    <a:cubicBezTo>
                      <a:pt x="122657" y="28744"/>
                      <a:pt x="103669" y="47827"/>
                      <a:pt x="93459" y="71395"/>
                    </a:cubicBezTo>
                    <a:cubicBezTo>
                      <a:pt x="88474" y="69606"/>
                      <a:pt x="82963" y="68556"/>
                      <a:pt x="76929" y="68556"/>
                    </a:cubicBezTo>
                    <a:cubicBezTo>
                      <a:pt x="69558" y="68556"/>
                      <a:pt x="61996" y="70178"/>
                      <a:pt x="54458" y="73351"/>
                    </a:cubicBezTo>
                    <a:cubicBezTo>
                      <a:pt x="37212" y="80626"/>
                      <a:pt x="24856" y="95225"/>
                      <a:pt x="19656" y="114427"/>
                    </a:cubicBezTo>
                    <a:cubicBezTo>
                      <a:pt x="18725" y="117862"/>
                      <a:pt x="18606" y="121345"/>
                      <a:pt x="19178" y="124684"/>
                    </a:cubicBezTo>
                    <a:cubicBezTo>
                      <a:pt x="17795" y="127785"/>
                      <a:pt x="17079" y="131149"/>
                      <a:pt x="17103" y="134584"/>
                    </a:cubicBezTo>
                    <a:cubicBezTo>
                      <a:pt x="17270" y="162159"/>
                      <a:pt x="31654" y="186108"/>
                      <a:pt x="52932" y="194290"/>
                    </a:cubicBezTo>
                    <a:lnTo>
                      <a:pt x="53766" y="194648"/>
                    </a:lnTo>
                    <a:cubicBezTo>
                      <a:pt x="54363" y="194887"/>
                      <a:pt x="54959" y="195077"/>
                      <a:pt x="55555" y="195268"/>
                    </a:cubicBezTo>
                    <a:cubicBezTo>
                      <a:pt x="56080" y="195578"/>
                      <a:pt x="56605" y="195864"/>
                      <a:pt x="57154" y="196151"/>
                    </a:cubicBezTo>
                    <a:cubicBezTo>
                      <a:pt x="57726" y="196437"/>
                      <a:pt x="58299" y="196747"/>
                      <a:pt x="58847" y="197057"/>
                    </a:cubicBezTo>
                    <a:cubicBezTo>
                      <a:pt x="59754" y="197558"/>
                      <a:pt x="60684" y="198011"/>
                      <a:pt x="61638" y="198393"/>
                    </a:cubicBezTo>
                    <a:cubicBezTo>
                      <a:pt x="62378" y="199109"/>
                      <a:pt x="63165" y="199800"/>
                      <a:pt x="64000" y="200445"/>
                    </a:cubicBezTo>
                    <a:cubicBezTo>
                      <a:pt x="69462" y="204595"/>
                      <a:pt x="74305" y="210153"/>
                      <a:pt x="78384" y="216927"/>
                    </a:cubicBezTo>
                    <a:cubicBezTo>
                      <a:pt x="84658" y="227376"/>
                      <a:pt x="95702" y="233625"/>
                      <a:pt x="107915" y="233625"/>
                    </a:cubicBezTo>
                    <a:cubicBezTo>
                      <a:pt x="109036" y="233625"/>
                      <a:pt x="110157" y="233554"/>
                      <a:pt x="111254" y="233458"/>
                    </a:cubicBezTo>
                    <a:cubicBezTo>
                      <a:pt x="111207" y="238372"/>
                      <a:pt x="111183" y="243358"/>
                      <a:pt x="111207" y="248343"/>
                    </a:cubicBezTo>
                    <a:lnTo>
                      <a:pt x="62091" y="248343"/>
                    </a:lnTo>
                    <a:cubicBezTo>
                      <a:pt x="55078" y="248343"/>
                      <a:pt x="48423" y="251420"/>
                      <a:pt x="43891" y="256764"/>
                    </a:cubicBezTo>
                    <a:cubicBezTo>
                      <a:pt x="39359" y="262107"/>
                      <a:pt x="37403" y="269168"/>
                      <a:pt x="38548" y="276085"/>
                    </a:cubicBezTo>
                    <a:lnTo>
                      <a:pt x="44749" y="313536"/>
                    </a:lnTo>
                    <a:cubicBezTo>
                      <a:pt x="28648" y="332190"/>
                      <a:pt x="0" y="376224"/>
                      <a:pt x="0" y="453534"/>
                    </a:cubicBezTo>
                    <a:cubicBezTo>
                      <a:pt x="0" y="466702"/>
                      <a:pt x="10687" y="477388"/>
                      <a:pt x="23854" y="477388"/>
                    </a:cubicBezTo>
                    <a:lnTo>
                      <a:pt x="329923" y="477388"/>
                    </a:lnTo>
                    <a:cubicBezTo>
                      <a:pt x="343090" y="477388"/>
                      <a:pt x="353777" y="466702"/>
                      <a:pt x="353777" y="453534"/>
                    </a:cubicBezTo>
                    <a:cubicBezTo>
                      <a:pt x="353777" y="376224"/>
                      <a:pt x="325152" y="332190"/>
                      <a:pt x="309027" y="313536"/>
                    </a:cubicBezTo>
                    <a:lnTo>
                      <a:pt x="315229" y="276085"/>
                    </a:lnTo>
                    <a:cubicBezTo>
                      <a:pt x="316374" y="269168"/>
                      <a:pt x="314418" y="262107"/>
                      <a:pt x="309886" y="256764"/>
                    </a:cubicBezTo>
                    <a:cubicBezTo>
                      <a:pt x="305353" y="251420"/>
                      <a:pt x="298699" y="248343"/>
                      <a:pt x="291685" y="248343"/>
                    </a:cubicBezTo>
                    <a:lnTo>
                      <a:pt x="227709" y="248343"/>
                    </a:lnTo>
                    <a:cubicBezTo>
                      <a:pt x="227709" y="247890"/>
                      <a:pt x="227709" y="247437"/>
                      <a:pt x="227733" y="246983"/>
                    </a:cubicBezTo>
                    <a:cubicBezTo>
                      <a:pt x="227733" y="246864"/>
                      <a:pt x="227733" y="246721"/>
                      <a:pt x="227733" y="246578"/>
                    </a:cubicBezTo>
                    <a:close/>
                  </a:path>
                </a:pathLst>
              </a:custGeom>
              <a:solidFill>
                <a:schemeClr val="accent6"/>
              </a:solidFill>
              <a:ln>
                <a:noFill/>
              </a:ln>
              <a:effectLst>
                <a:outerShdw rotWithShape="0" algn="bl" dir="5100000" dist="47625">
                  <a:schemeClr val="dk1">
                    <a:alpha val="15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745" name="Google Shape;1745;p50"/>
              <p:cNvGrpSpPr/>
              <p:nvPr/>
            </p:nvGrpSpPr>
            <p:grpSpPr>
              <a:xfrm>
                <a:off x="7809776" y="1445914"/>
                <a:ext cx="337612" cy="429672"/>
                <a:chOff x="7809776" y="1445914"/>
                <a:chExt cx="337612" cy="429672"/>
              </a:xfrm>
            </p:grpSpPr>
            <p:grpSp>
              <p:nvGrpSpPr>
                <p:cNvPr id="1746" name="Google Shape;1746;p50"/>
                <p:cNvGrpSpPr/>
                <p:nvPr/>
              </p:nvGrpSpPr>
              <p:grpSpPr>
                <a:xfrm>
                  <a:off x="7826864" y="1445914"/>
                  <a:ext cx="320524" cy="265580"/>
                  <a:chOff x="7826864" y="1445914"/>
                  <a:chExt cx="320524" cy="265580"/>
                </a:xfrm>
              </p:grpSpPr>
              <p:grpSp>
                <p:nvGrpSpPr>
                  <p:cNvPr id="1747" name="Google Shape;1747;p50"/>
                  <p:cNvGrpSpPr/>
                  <p:nvPr/>
                </p:nvGrpSpPr>
                <p:grpSpPr>
                  <a:xfrm>
                    <a:off x="7964534" y="1445914"/>
                    <a:ext cx="182854" cy="265580"/>
                    <a:chOff x="7964534" y="1445914"/>
                    <a:chExt cx="182854" cy="265580"/>
                  </a:xfrm>
                </p:grpSpPr>
                <p:sp>
                  <p:nvSpPr>
                    <p:cNvPr id="1748" name="Google Shape;1748;p50"/>
                    <p:cNvSpPr/>
                    <p:nvPr/>
                  </p:nvSpPr>
                  <p:spPr>
                    <a:xfrm>
                      <a:off x="7964534" y="1445914"/>
                      <a:ext cx="107858" cy="265580"/>
                    </a:xfrm>
                    <a:custGeom>
                      <a:rect b="b" l="l" r="r" t="t"/>
                      <a:pathLst>
                        <a:path extrusionOk="0" h="265580" w="107858">
                          <a:moveTo>
                            <a:pt x="969" y="265580"/>
                          </a:moveTo>
                          <a:cubicBezTo>
                            <a:pt x="-224" y="221808"/>
                            <a:pt x="-272" y="176295"/>
                            <a:pt x="587" y="132476"/>
                          </a:cubicBezTo>
                          <a:cubicBezTo>
                            <a:pt x="873" y="96575"/>
                            <a:pt x="1922" y="58027"/>
                            <a:pt x="21029" y="26421"/>
                          </a:cubicBezTo>
                          <a:cubicBezTo>
                            <a:pt x="31478" y="9055"/>
                            <a:pt x="52207" y="-5782"/>
                            <a:pt x="73055" y="2233"/>
                          </a:cubicBezTo>
                          <a:cubicBezTo>
                            <a:pt x="92305" y="10821"/>
                            <a:pt x="101442" y="32504"/>
                            <a:pt x="105449" y="51945"/>
                          </a:cubicBezTo>
                          <a:cubicBezTo>
                            <a:pt x="107047" y="59888"/>
                            <a:pt x="107858" y="67975"/>
                            <a:pt x="107858" y="76061"/>
                          </a:cubicBezTo>
                          <a:lnTo>
                            <a:pt x="107595" y="76061"/>
                          </a:lnTo>
                          <a:cubicBezTo>
                            <a:pt x="106689" y="60103"/>
                            <a:pt x="103207" y="44001"/>
                            <a:pt x="96145" y="29665"/>
                          </a:cubicBezTo>
                          <a:cubicBezTo>
                            <a:pt x="84028" y="5740"/>
                            <a:pt x="63275" y="-6330"/>
                            <a:pt x="39039" y="10367"/>
                          </a:cubicBezTo>
                          <a:cubicBezTo>
                            <a:pt x="26063" y="19694"/>
                            <a:pt x="18024" y="34388"/>
                            <a:pt x="12586" y="49178"/>
                          </a:cubicBezTo>
                          <a:cubicBezTo>
                            <a:pt x="4427" y="71910"/>
                            <a:pt x="1613" y="96289"/>
                            <a:pt x="1541" y="120358"/>
                          </a:cubicBezTo>
                          <a:cubicBezTo>
                            <a:pt x="1541" y="126369"/>
                            <a:pt x="1660" y="138534"/>
                            <a:pt x="1780" y="144546"/>
                          </a:cubicBezTo>
                          <a:cubicBezTo>
                            <a:pt x="2233" y="167064"/>
                            <a:pt x="2281" y="194615"/>
                            <a:pt x="2066" y="217157"/>
                          </a:cubicBezTo>
                          <a:cubicBezTo>
                            <a:pt x="1660" y="233139"/>
                            <a:pt x="2161" y="250075"/>
                            <a:pt x="969" y="265556"/>
                          </a:cubicBezTo>
                          <a:lnTo>
                            <a:pt x="969" y="265556"/>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749" name="Google Shape;1749;p50"/>
                    <p:cNvGrpSpPr/>
                    <p:nvPr/>
                  </p:nvGrpSpPr>
                  <p:grpSpPr>
                    <a:xfrm>
                      <a:off x="7997160" y="1490402"/>
                      <a:ext cx="150228" cy="131681"/>
                      <a:chOff x="7997160" y="1490402"/>
                      <a:chExt cx="150228" cy="131681"/>
                    </a:xfrm>
                  </p:grpSpPr>
                  <p:sp>
                    <p:nvSpPr>
                      <p:cNvPr id="1750" name="Google Shape;1750;p50"/>
                      <p:cNvSpPr/>
                      <p:nvPr/>
                    </p:nvSpPr>
                    <p:spPr>
                      <a:xfrm>
                        <a:off x="7997160" y="1490402"/>
                        <a:ext cx="150228" cy="131681"/>
                      </a:xfrm>
                      <a:custGeom>
                        <a:rect b="b" l="l" r="r" t="t"/>
                        <a:pathLst>
                          <a:path extrusionOk="0" h="131681" w="150228">
                            <a:moveTo>
                              <a:pt x="133912" y="24464"/>
                            </a:moveTo>
                            <a:cubicBezTo>
                              <a:pt x="137157" y="21864"/>
                              <a:pt x="143049" y="26349"/>
                              <a:pt x="148272" y="31692"/>
                            </a:cubicBezTo>
                            <a:cubicBezTo>
                              <a:pt x="144957" y="19455"/>
                              <a:pt x="137372" y="8649"/>
                              <a:pt x="124657" y="3282"/>
                            </a:cubicBezTo>
                            <a:cubicBezTo>
                              <a:pt x="88256" y="-12080"/>
                              <a:pt x="75113" y="31597"/>
                              <a:pt x="75113" y="31597"/>
                            </a:cubicBezTo>
                            <a:cubicBezTo>
                              <a:pt x="75113" y="31597"/>
                              <a:pt x="61969" y="-12104"/>
                              <a:pt x="25568" y="3282"/>
                            </a:cubicBezTo>
                            <a:cubicBezTo>
                              <a:pt x="24208" y="3855"/>
                              <a:pt x="22945" y="4499"/>
                              <a:pt x="21704" y="5167"/>
                            </a:cubicBezTo>
                            <a:cubicBezTo>
                              <a:pt x="24686" y="7457"/>
                              <a:pt x="26451" y="9866"/>
                              <a:pt x="25592" y="12180"/>
                            </a:cubicBezTo>
                            <a:cubicBezTo>
                              <a:pt x="24280" y="15639"/>
                              <a:pt x="18770" y="14446"/>
                              <a:pt x="12878" y="11917"/>
                            </a:cubicBezTo>
                            <a:cubicBezTo>
                              <a:pt x="1261" y="23820"/>
                              <a:pt x="-2031" y="42427"/>
                              <a:pt x="1142" y="58623"/>
                            </a:cubicBezTo>
                            <a:cubicBezTo>
                              <a:pt x="9419" y="55546"/>
                              <a:pt x="19796" y="52779"/>
                              <a:pt x="21799" y="57431"/>
                            </a:cubicBezTo>
                            <a:lnTo>
                              <a:pt x="3288" y="66519"/>
                            </a:lnTo>
                            <a:cubicBezTo>
                              <a:pt x="4362" y="69572"/>
                              <a:pt x="5698" y="72459"/>
                              <a:pt x="7248" y="75130"/>
                            </a:cubicBezTo>
                            <a:cubicBezTo>
                              <a:pt x="10444" y="72864"/>
                              <a:pt x="13403" y="71791"/>
                              <a:pt x="15406" y="73389"/>
                            </a:cubicBezTo>
                            <a:lnTo>
                              <a:pt x="10636" y="80020"/>
                            </a:lnTo>
                            <a:cubicBezTo>
                              <a:pt x="14070" y="84266"/>
                              <a:pt x="18269" y="87558"/>
                              <a:pt x="23159" y="89395"/>
                            </a:cubicBezTo>
                            <a:cubicBezTo>
                              <a:pt x="43817" y="97171"/>
                              <a:pt x="57031" y="112748"/>
                              <a:pt x="64951" y="125939"/>
                            </a:cubicBezTo>
                            <a:cubicBezTo>
                              <a:pt x="69555" y="133596"/>
                              <a:pt x="80719" y="133596"/>
                              <a:pt x="85322" y="125939"/>
                            </a:cubicBezTo>
                            <a:cubicBezTo>
                              <a:pt x="90498" y="117328"/>
                              <a:pt x="97941" y="107715"/>
                              <a:pt x="108198" y="99914"/>
                            </a:cubicBezTo>
                            <a:cubicBezTo>
                              <a:pt x="105026" y="94022"/>
                              <a:pt x="103069" y="88202"/>
                              <a:pt x="106123" y="86008"/>
                            </a:cubicBezTo>
                            <a:cubicBezTo>
                              <a:pt x="109296" y="83718"/>
                              <a:pt x="113470" y="88321"/>
                              <a:pt x="117120" y="94070"/>
                            </a:cubicBezTo>
                            <a:cubicBezTo>
                              <a:pt x="118098" y="93522"/>
                              <a:pt x="119099" y="92973"/>
                              <a:pt x="120125" y="92472"/>
                            </a:cubicBezTo>
                            <a:cubicBezTo>
                              <a:pt x="118789" y="89538"/>
                              <a:pt x="118241" y="86890"/>
                              <a:pt x="119791" y="85745"/>
                            </a:cubicBezTo>
                            <a:cubicBezTo>
                              <a:pt x="121580" y="84457"/>
                              <a:pt x="123918" y="86723"/>
                              <a:pt x="126017" y="89848"/>
                            </a:cubicBezTo>
                            <a:cubicBezTo>
                              <a:pt x="126375" y="89705"/>
                              <a:pt x="126732" y="89538"/>
                              <a:pt x="127090" y="89395"/>
                            </a:cubicBezTo>
                            <a:cubicBezTo>
                              <a:pt x="141594" y="83932"/>
                              <a:pt x="150109" y="65756"/>
                              <a:pt x="150229" y="47173"/>
                            </a:cubicBezTo>
                            <a:lnTo>
                              <a:pt x="133912" y="24464"/>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51" name="Google Shape;1751;p50"/>
                      <p:cNvSpPr/>
                      <p:nvPr/>
                    </p:nvSpPr>
                    <p:spPr>
                      <a:xfrm>
                        <a:off x="8079052" y="1531162"/>
                        <a:ext cx="12398" cy="13453"/>
                      </a:xfrm>
                      <a:custGeom>
                        <a:rect b="b" l="l" r="r" t="t"/>
                        <a:pathLst>
                          <a:path extrusionOk="0" h="13453" w="12398">
                            <a:moveTo>
                              <a:pt x="2189" y="1571"/>
                            </a:moveTo>
                            <a:cubicBezTo>
                              <a:pt x="8177" y="-3152"/>
                              <a:pt x="13329" y="3718"/>
                              <a:pt x="12256" y="9705"/>
                            </a:cubicBezTo>
                            <a:cubicBezTo>
                              <a:pt x="11731" y="12425"/>
                              <a:pt x="8678" y="14071"/>
                              <a:pt x="6054" y="13236"/>
                            </a:cubicBezTo>
                            <a:cubicBezTo>
                              <a:pt x="997" y="12067"/>
                              <a:pt x="-2462" y="5125"/>
                              <a:pt x="2189" y="1547"/>
                            </a:cubicBezTo>
                            <a:lnTo>
                              <a:pt x="2189" y="1547"/>
                            </a:lnTo>
                            <a:close/>
                            <a:moveTo>
                              <a:pt x="2356" y="1762"/>
                            </a:moveTo>
                            <a:cubicBezTo>
                              <a:pt x="-5" y="3837"/>
                              <a:pt x="2213" y="6914"/>
                              <a:pt x="3811" y="8727"/>
                            </a:cubicBezTo>
                            <a:cubicBezTo>
                              <a:pt x="5576" y="10970"/>
                              <a:pt x="9846" y="12830"/>
                              <a:pt x="11444" y="9491"/>
                            </a:cubicBezTo>
                            <a:cubicBezTo>
                              <a:pt x="12232" y="7439"/>
                              <a:pt x="10681" y="5340"/>
                              <a:pt x="9250" y="4076"/>
                            </a:cubicBezTo>
                            <a:cubicBezTo>
                              <a:pt x="7437" y="2382"/>
                              <a:pt x="4861" y="-266"/>
                              <a:pt x="2380" y="1786"/>
                            </a:cubicBezTo>
                            <a:lnTo>
                              <a:pt x="2380" y="1786"/>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52" name="Google Shape;1752;p50"/>
                      <p:cNvSpPr/>
                      <p:nvPr/>
                    </p:nvSpPr>
                    <p:spPr>
                      <a:xfrm>
                        <a:off x="8047905" y="1549227"/>
                        <a:ext cx="18096" cy="25058"/>
                      </a:xfrm>
                      <a:custGeom>
                        <a:rect b="b" l="l" r="r" t="t"/>
                        <a:pathLst>
                          <a:path extrusionOk="0" h="25058" w="18096">
                            <a:moveTo>
                              <a:pt x="13967" y="776"/>
                            </a:moveTo>
                            <a:cubicBezTo>
                              <a:pt x="9936" y="-965"/>
                              <a:pt x="6954" y="3233"/>
                              <a:pt x="5189" y="6263"/>
                            </a:cubicBezTo>
                            <a:cubicBezTo>
                              <a:pt x="3281" y="9554"/>
                              <a:pt x="1277" y="13037"/>
                              <a:pt x="872" y="16901"/>
                            </a:cubicBezTo>
                            <a:cubicBezTo>
                              <a:pt x="251" y="23461"/>
                              <a:pt x="5404" y="25417"/>
                              <a:pt x="9770" y="20742"/>
                            </a:cubicBezTo>
                            <a:cubicBezTo>
                              <a:pt x="13204" y="17259"/>
                              <a:pt x="20384" y="3830"/>
                              <a:pt x="13967" y="752"/>
                            </a:cubicBezTo>
                            <a:lnTo>
                              <a:pt x="13967" y="752"/>
                            </a:lnTo>
                            <a:close/>
                            <a:moveTo>
                              <a:pt x="14063" y="538"/>
                            </a:moveTo>
                            <a:cubicBezTo>
                              <a:pt x="21887" y="4855"/>
                              <a:pt x="16854" y="17975"/>
                              <a:pt x="11391" y="22483"/>
                            </a:cubicBezTo>
                            <a:cubicBezTo>
                              <a:pt x="5642" y="27683"/>
                              <a:pt x="-535" y="24606"/>
                              <a:pt x="37" y="16854"/>
                            </a:cubicBezTo>
                            <a:cubicBezTo>
                              <a:pt x="132" y="11415"/>
                              <a:pt x="1611" y="5452"/>
                              <a:pt x="6191" y="1969"/>
                            </a:cubicBezTo>
                            <a:cubicBezTo>
                              <a:pt x="8386" y="275"/>
                              <a:pt x="11463" y="-655"/>
                              <a:pt x="14039" y="538"/>
                            </a:cubicBezTo>
                            <a:lnTo>
                              <a:pt x="14039" y="538"/>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53" name="Google Shape;1753;p50"/>
                      <p:cNvSpPr/>
                      <p:nvPr/>
                    </p:nvSpPr>
                    <p:spPr>
                      <a:xfrm>
                        <a:off x="8056301" y="1579151"/>
                        <a:ext cx="9054" cy="12110"/>
                      </a:xfrm>
                      <a:custGeom>
                        <a:rect b="b" l="l" r="r" t="t"/>
                        <a:pathLst>
                          <a:path extrusionOk="0" h="12110" w="9054">
                            <a:moveTo>
                              <a:pt x="6621" y="574"/>
                            </a:moveTo>
                            <a:cubicBezTo>
                              <a:pt x="4044" y="-285"/>
                              <a:pt x="3496" y="3269"/>
                              <a:pt x="2303" y="4796"/>
                            </a:cubicBezTo>
                            <a:cubicBezTo>
                              <a:pt x="1420" y="6132"/>
                              <a:pt x="347" y="7945"/>
                              <a:pt x="1063" y="9591"/>
                            </a:cubicBezTo>
                            <a:cubicBezTo>
                              <a:pt x="1254" y="10091"/>
                              <a:pt x="1683" y="10425"/>
                              <a:pt x="2088" y="10449"/>
                            </a:cubicBezTo>
                            <a:cubicBezTo>
                              <a:pt x="3711" y="10521"/>
                              <a:pt x="5070" y="8398"/>
                              <a:pt x="5977" y="6513"/>
                            </a:cubicBezTo>
                            <a:cubicBezTo>
                              <a:pt x="6597" y="4820"/>
                              <a:pt x="8911" y="1886"/>
                              <a:pt x="6645" y="574"/>
                            </a:cubicBezTo>
                            <a:lnTo>
                              <a:pt x="6645" y="574"/>
                            </a:lnTo>
                            <a:close/>
                            <a:moveTo>
                              <a:pt x="6716" y="335"/>
                            </a:moveTo>
                            <a:cubicBezTo>
                              <a:pt x="10700" y="2554"/>
                              <a:pt x="9030" y="8589"/>
                              <a:pt x="5905" y="10950"/>
                            </a:cubicBezTo>
                            <a:cubicBezTo>
                              <a:pt x="4116" y="12668"/>
                              <a:pt x="824" y="12620"/>
                              <a:pt x="228" y="9853"/>
                            </a:cubicBezTo>
                            <a:cubicBezTo>
                              <a:pt x="-82" y="7873"/>
                              <a:pt x="-106" y="5917"/>
                              <a:pt x="347" y="3937"/>
                            </a:cubicBezTo>
                            <a:cubicBezTo>
                              <a:pt x="919" y="1361"/>
                              <a:pt x="4212" y="-834"/>
                              <a:pt x="6716" y="311"/>
                            </a:cubicBezTo>
                            <a:lnTo>
                              <a:pt x="6716" y="311"/>
                            </a:lnTo>
                            <a:close/>
                          </a:path>
                        </a:pathLst>
                      </a:custGeom>
                      <a:solidFill>
                        <a:srgbClr val="1C1B1B"/>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nvGrpSpPr>
                  <p:cNvPr id="1754" name="Google Shape;1754;p50"/>
                  <p:cNvGrpSpPr/>
                  <p:nvPr/>
                </p:nvGrpSpPr>
                <p:grpSpPr>
                  <a:xfrm>
                    <a:off x="7826864" y="1474645"/>
                    <a:ext cx="163049" cy="236848"/>
                    <a:chOff x="7826864" y="1474645"/>
                    <a:chExt cx="163049" cy="236848"/>
                  </a:xfrm>
                </p:grpSpPr>
                <p:sp>
                  <p:nvSpPr>
                    <p:cNvPr id="1755" name="Google Shape;1755;p50"/>
                    <p:cNvSpPr/>
                    <p:nvPr/>
                  </p:nvSpPr>
                  <p:spPr>
                    <a:xfrm>
                      <a:off x="7893655" y="1474645"/>
                      <a:ext cx="96258" cy="236848"/>
                    </a:xfrm>
                    <a:custGeom>
                      <a:rect b="b" l="l" r="r" t="t"/>
                      <a:pathLst>
                        <a:path extrusionOk="0" h="236848" w="96258">
                          <a:moveTo>
                            <a:pt x="95058" y="236849"/>
                          </a:moveTo>
                          <a:cubicBezTo>
                            <a:pt x="94008" y="201497"/>
                            <a:pt x="93769" y="164428"/>
                            <a:pt x="94485" y="129029"/>
                          </a:cubicBezTo>
                          <a:cubicBezTo>
                            <a:pt x="94700" y="115051"/>
                            <a:pt x="95153" y="99832"/>
                            <a:pt x="93745" y="85973"/>
                          </a:cubicBezTo>
                          <a:cubicBezTo>
                            <a:pt x="91694" y="64790"/>
                            <a:pt x="86947" y="43131"/>
                            <a:pt x="75521" y="24954"/>
                          </a:cubicBezTo>
                          <a:cubicBezTo>
                            <a:pt x="66672" y="10594"/>
                            <a:pt x="49186" y="-2048"/>
                            <a:pt x="31940" y="4488"/>
                          </a:cubicBezTo>
                          <a:cubicBezTo>
                            <a:pt x="22231" y="8638"/>
                            <a:pt x="15362" y="17464"/>
                            <a:pt x="10567" y="26696"/>
                          </a:cubicBezTo>
                          <a:cubicBezTo>
                            <a:pt x="4245" y="39457"/>
                            <a:pt x="1121" y="53794"/>
                            <a:pt x="262" y="67987"/>
                          </a:cubicBezTo>
                          <a:cubicBezTo>
                            <a:pt x="262" y="67987"/>
                            <a:pt x="0" y="67987"/>
                            <a:pt x="0" y="67987"/>
                          </a:cubicBezTo>
                          <a:cubicBezTo>
                            <a:pt x="0" y="60783"/>
                            <a:pt x="691" y="53579"/>
                            <a:pt x="2099" y="46471"/>
                          </a:cubicBezTo>
                          <a:cubicBezTo>
                            <a:pt x="7633" y="16224"/>
                            <a:pt x="30604" y="-14524"/>
                            <a:pt x="62783" y="7446"/>
                          </a:cubicBezTo>
                          <a:cubicBezTo>
                            <a:pt x="96608" y="33613"/>
                            <a:pt x="95320" y="90195"/>
                            <a:pt x="95845" y="129029"/>
                          </a:cubicBezTo>
                          <a:cubicBezTo>
                            <a:pt x="96274" y="149090"/>
                            <a:pt x="96370" y="173636"/>
                            <a:pt x="96131" y="193721"/>
                          </a:cubicBezTo>
                          <a:cubicBezTo>
                            <a:pt x="95725" y="207938"/>
                            <a:pt x="96226" y="223109"/>
                            <a:pt x="95034" y="236849"/>
                          </a:cubicBezTo>
                          <a:lnTo>
                            <a:pt x="95034" y="236849"/>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756" name="Google Shape;1756;p50"/>
                    <p:cNvGrpSpPr/>
                    <p:nvPr/>
                  </p:nvGrpSpPr>
                  <p:grpSpPr>
                    <a:xfrm>
                      <a:off x="7826864" y="1514476"/>
                      <a:ext cx="133889" cy="117333"/>
                      <a:chOff x="7826864" y="1514476"/>
                      <a:chExt cx="133889" cy="117333"/>
                    </a:xfrm>
                  </p:grpSpPr>
                  <p:sp>
                    <p:nvSpPr>
                      <p:cNvPr id="1757" name="Google Shape;1757;p50"/>
                      <p:cNvSpPr/>
                      <p:nvPr/>
                    </p:nvSpPr>
                    <p:spPr>
                      <a:xfrm>
                        <a:off x="7826864" y="1514476"/>
                        <a:ext cx="133889" cy="117333"/>
                      </a:xfrm>
                      <a:custGeom>
                        <a:rect b="b" l="l" r="r" t="t"/>
                        <a:pathLst>
                          <a:path extrusionOk="0" h="117333" w="133889">
                            <a:moveTo>
                              <a:pt x="14551" y="21811"/>
                            </a:moveTo>
                            <a:cubicBezTo>
                              <a:pt x="11640" y="19497"/>
                              <a:pt x="6417" y="23481"/>
                              <a:pt x="1765" y="28251"/>
                            </a:cubicBezTo>
                            <a:cubicBezTo>
                              <a:pt x="4699" y="17326"/>
                              <a:pt x="11473" y="7713"/>
                              <a:pt x="22804" y="2918"/>
                            </a:cubicBezTo>
                            <a:cubicBezTo>
                              <a:pt x="55245" y="-10774"/>
                              <a:pt x="66958" y="28156"/>
                              <a:pt x="66958" y="28156"/>
                            </a:cubicBezTo>
                            <a:cubicBezTo>
                              <a:pt x="66958" y="28156"/>
                              <a:pt x="78670" y="-10774"/>
                              <a:pt x="111111" y="2918"/>
                            </a:cubicBezTo>
                            <a:cubicBezTo>
                              <a:pt x="112304" y="3419"/>
                              <a:pt x="113449" y="3992"/>
                              <a:pt x="114546" y="4612"/>
                            </a:cubicBezTo>
                            <a:cubicBezTo>
                              <a:pt x="111899" y="6640"/>
                              <a:pt x="110324" y="8787"/>
                              <a:pt x="111087" y="10862"/>
                            </a:cubicBezTo>
                            <a:cubicBezTo>
                              <a:pt x="112256" y="13963"/>
                              <a:pt x="117170" y="12866"/>
                              <a:pt x="122418" y="10623"/>
                            </a:cubicBezTo>
                            <a:cubicBezTo>
                              <a:pt x="132771" y="21238"/>
                              <a:pt x="135705" y="37817"/>
                              <a:pt x="132866" y="52224"/>
                            </a:cubicBezTo>
                            <a:cubicBezTo>
                              <a:pt x="125495" y="49481"/>
                              <a:pt x="116240" y="47024"/>
                              <a:pt x="114475" y="51175"/>
                            </a:cubicBezTo>
                            <a:lnTo>
                              <a:pt x="130958" y="59285"/>
                            </a:lnTo>
                            <a:cubicBezTo>
                              <a:pt x="130004" y="62005"/>
                              <a:pt x="128811" y="64581"/>
                              <a:pt x="127427" y="66942"/>
                            </a:cubicBezTo>
                            <a:cubicBezTo>
                              <a:pt x="124589" y="64915"/>
                              <a:pt x="121941" y="63984"/>
                              <a:pt x="120176" y="65392"/>
                            </a:cubicBezTo>
                            <a:lnTo>
                              <a:pt x="124422" y="71308"/>
                            </a:lnTo>
                            <a:cubicBezTo>
                              <a:pt x="121368" y="75100"/>
                              <a:pt x="117623" y="78011"/>
                              <a:pt x="113258" y="79656"/>
                            </a:cubicBezTo>
                            <a:cubicBezTo>
                              <a:pt x="94843" y="86598"/>
                              <a:pt x="83083" y="100457"/>
                              <a:pt x="76022" y="112217"/>
                            </a:cubicBezTo>
                            <a:cubicBezTo>
                              <a:pt x="71919" y="119039"/>
                              <a:pt x="61972" y="119039"/>
                              <a:pt x="57870" y="112217"/>
                            </a:cubicBezTo>
                            <a:cubicBezTo>
                              <a:pt x="53265" y="104560"/>
                              <a:pt x="46634" y="95997"/>
                              <a:pt x="37498" y="89031"/>
                            </a:cubicBezTo>
                            <a:cubicBezTo>
                              <a:pt x="40337" y="83783"/>
                              <a:pt x="42078" y="78607"/>
                              <a:pt x="39335" y="76627"/>
                            </a:cubicBezTo>
                            <a:cubicBezTo>
                              <a:pt x="36520" y="74599"/>
                              <a:pt x="32775" y="78679"/>
                              <a:pt x="29531" y="83807"/>
                            </a:cubicBezTo>
                            <a:cubicBezTo>
                              <a:pt x="28649" y="83306"/>
                              <a:pt x="27766" y="82829"/>
                              <a:pt x="26836" y="82376"/>
                            </a:cubicBezTo>
                            <a:cubicBezTo>
                              <a:pt x="28028" y="79752"/>
                              <a:pt x="28529" y="77390"/>
                              <a:pt x="27122" y="76389"/>
                            </a:cubicBezTo>
                            <a:cubicBezTo>
                              <a:pt x="25524" y="75244"/>
                              <a:pt x="23448" y="77271"/>
                              <a:pt x="21563" y="80038"/>
                            </a:cubicBezTo>
                            <a:cubicBezTo>
                              <a:pt x="21230" y="79919"/>
                              <a:pt x="20919" y="79776"/>
                              <a:pt x="20610" y="79633"/>
                            </a:cubicBezTo>
                            <a:cubicBezTo>
                              <a:pt x="7705" y="74766"/>
                              <a:pt x="95" y="58570"/>
                              <a:pt x="0" y="42015"/>
                            </a:cubicBezTo>
                            <a:lnTo>
                              <a:pt x="14527" y="21787"/>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58" name="Google Shape;1758;p50"/>
                      <p:cNvSpPr/>
                      <p:nvPr/>
                    </p:nvSpPr>
                    <p:spPr>
                      <a:xfrm>
                        <a:off x="7876660" y="1550769"/>
                        <a:ext cx="11207" cy="12182"/>
                      </a:xfrm>
                      <a:custGeom>
                        <a:rect b="b" l="l" r="r" t="t"/>
                        <a:pathLst>
                          <a:path extrusionOk="0" h="12182" w="11207">
                            <a:moveTo>
                              <a:pt x="9004" y="1643"/>
                            </a:moveTo>
                            <a:cubicBezTo>
                              <a:pt x="6785" y="-170"/>
                              <a:pt x="4614" y="2287"/>
                              <a:pt x="2992" y="3743"/>
                            </a:cubicBezTo>
                            <a:cubicBezTo>
                              <a:pt x="1704" y="4840"/>
                              <a:pt x="273" y="6677"/>
                              <a:pt x="989" y="8489"/>
                            </a:cubicBezTo>
                            <a:cubicBezTo>
                              <a:pt x="2420" y="11400"/>
                              <a:pt x="6094" y="9658"/>
                              <a:pt x="7620" y="7726"/>
                            </a:cubicBezTo>
                            <a:cubicBezTo>
                              <a:pt x="9004" y="6152"/>
                              <a:pt x="11103" y="3504"/>
                              <a:pt x="9004" y="1643"/>
                            </a:cubicBezTo>
                            <a:lnTo>
                              <a:pt x="9004" y="1643"/>
                            </a:lnTo>
                            <a:close/>
                            <a:moveTo>
                              <a:pt x="9171" y="1452"/>
                            </a:moveTo>
                            <a:cubicBezTo>
                              <a:pt x="13417" y="4673"/>
                              <a:pt x="10411" y="10946"/>
                              <a:pt x="5759" y="11996"/>
                            </a:cubicBezTo>
                            <a:cubicBezTo>
                              <a:pt x="2205" y="12974"/>
                              <a:pt x="-514" y="9945"/>
                              <a:pt x="82" y="6581"/>
                            </a:cubicBezTo>
                            <a:cubicBezTo>
                              <a:pt x="273" y="1596"/>
                              <a:pt x="4686" y="-2197"/>
                              <a:pt x="9171" y="1452"/>
                            </a:cubicBezTo>
                            <a:lnTo>
                              <a:pt x="9171" y="1452"/>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59" name="Google Shape;1759;p50"/>
                      <p:cNvSpPr/>
                      <p:nvPr/>
                    </p:nvSpPr>
                    <p:spPr>
                      <a:xfrm>
                        <a:off x="7899306" y="1566878"/>
                        <a:ext cx="16256" cy="22472"/>
                      </a:xfrm>
                      <a:custGeom>
                        <a:rect b="b" l="l" r="r" t="t"/>
                        <a:pathLst>
                          <a:path extrusionOk="0" h="22472" w="16256">
                            <a:moveTo>
                              <a:pt x="3675" y="491"/>
                            </a:moveTo>
                            <a:cubicBezTo>
                              <a:pt x="5989" y="-583"/>
                              <a:pt x="8755" y="228"/>
                              <a:pt x="10735" y="1731"/>
                            </a:cubicBezTo>
                            <a:cubicBezTo>
                              <a:pt x="14910" y="4808"/>
                              <a:pt x="16150" y="10175"/>
                              <a:pt x="16222" y="15065"/>
                            </a:cubicBezTo>
                            <a:cubicBezTo>
                              <a:pt x="16747" y="22031"/>
                              <a:pt x="11189" y="24846"/>
                              <a:pt x="5989" y="20170"/>
                            </a:cubicBezTo>
                            <a:cubicBezTo>
                              <a:pt x="1003" y="16044"/>
                              <a:pt x="-3362" y="4498"/>
                              <a:pt x="3675" y="515"/>
                            </a:cubicBezTo>
                            <a:lnTo>
                              <a:pt x="3675" y="515"/>
                            </a:lnTo>
                            <a:close/>
                            <a:moveTo>
                              <a:pt x="3770" y="729"/>
                            </a:moveTo>
                            <a:cubicBezTo>
                              <a:pt x="-1859" y="3425"/>
                              <a:pt x="4653" y="15376"/>
                              <a:pt x="7610" y="18429"/>
                            </a:cubicBezTo>
                            <a:cubicBezTo>
                              <a:pt x="11523" y="22603"/>
                              <a:pt x="15959" y="20814"/>
                              <a:pt x="15411" y="15089"/>
                            </a:cubicBezTo>
                            <a:cubicBezTo>
                              <a:pt x="14767" y="10581"/>
                              <a:pt x="12167" y="6550"/>
                              <a:pt x="9638" y="2900"/>
                            </a:cubicBezTo>
                            <a:cubicBezTo>
                              <a:pt x="8326" y="1111"/>
                              <a:pt x="6012" y="-320"/>
                              <a:pt x="3770" y="729"/>
                            </a:cubicBezTo>
                            <a:lnTo>
                              <a:pt x="3770" y="729"/>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60" name="Google Shape;1760;p50"/>
                      <p:cNvSpPr/>
                      <p:nvPr/>
                    </p:nvSpPr>
                    <p:spPr>
                      <a:xfrm>
                        <a:off x="7899897" y="1593573"/>
                        <a:ext cx="8239" cy="10906"/>
                      </a:xfrm>
                      <a:custGeom>
                        <a:rect b="b" l="l" r="r" t="t"/>
                        <a:pathLst>
                          <a:path extrusionOk="0" h="10906" w="8239">
                            <a:moveTo>
                              <a:pt x="2177" y="298"/>
                            </a:moveTo>
                            <a:cubicBezTo>
                              <a:pt x="4396" y="-752"/>
                              <a:pt x="7473" y="1132"/>
                              <a:pt x="7974" y="3494"/>
                            </a:cubicBezTo>
                            <a:cubicBezTo>
                              <a:pt x="8356" y="5283"/>
                              <a:pt x="8284" y="7024"/>
                              <a:pt x="8022" y="8813"/>
                            </a:cubicBezTo>
                            <a:cubicBezTo>
                              <a:pt x="7497" y="11342"/>
                              <a:pt x="4468" y="11437"/>
                              <a:pt x="2821" y="9863"/>
                            </a:cubicBezTo>
                            <a:cubicBezTo>
                              <a:pt x="-65" y="7740"/>
                              <a:pt x="-1448" y="2254"/>
                              <a:pt x="2177" y="298"/>
                            </a:cubicBezTo>
                            <a:lnTo>
                              <a:pt x="2177" y="298"/>
                            </a:lnTo>
                            <a:close/>
                            <a:moveTo>
                              <a:pt x="2273" y="536"/>
                            </a:moveTo>
                            <a:cubicBezTo>
                              <a:pt x="270" y="1729"/>
                              <a:pt x="2488" y="4281"/>
                              <a:pt x="3012" y="5760"/>
                            </a:cubicBezTo>
                            <a:cubicBezTo>
                              <a:pt x="3824" y="7430"/>
                              <a:pt x="4993" y="9267"/>
                              <a:pt x="6305" y="9267"/>
                            </a:cubicBezTo>
                            <a:cubicBezTo>
                              <a:pt x="6638" y="9267"/>
                              <a:pt x="7020" y="9004"/>
                              <a:pt x="7187" y="8551"/>
                            </a:cubicBezTo>
                            <a:cubicBezTo>
                              <a:pt x="7855" y="7096"/>
                              <a:pt x="6829" y="5498"/>
                              <a:pt x="6018" y="4329"/>
                            </a:cubicBezTo>
                            <a:cubicBezTo>
                              <a:pt x="4921" y="3017"/>
                              <a:pt x="4563" y="-227"/>
                              <a:pt x="2273" y="536"/>
                            </a:cubicBezTo>
                            <a:lnTo>
                              <a:pt x="2273" y="536"/>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nvGrpSpPr>
                  <p:cNvPr id="1761" name="Google Shape;1761;p50"/>
                  <p:cNvGrpSpPr/>
                  <p:nvPr/>
                </p:nvGrpSpPr>
                <p:grpSpPr>
                  <a:xfrm>
                    <a:off x="7920942" y="1550097"/>
                    <a:ext cx="111279" cy="161396"/>
                    <a:chOff x="7920942" y="1550097"/>
                    <a:chExt cx="111279" cy="161396"/>
                  </a:xfrm>
                </p:grpSpPr>
                <p:sp>
                  <p:nvSpPr>
                    <p:cNvPr id="1762" name="Google Shape;1762;p50"/>
                    <p:cNvSpPr/>
                    <p:nvPr/>
                  </p:nvSpPr>
                  <p:spPr>
                    <a:xfrm>
                      <a:off x="7920942" y="1550097"/>
                      <a:ext cx="65873" cy="161396"/>
                    </a:xfrm>
                    <a:custGeom>
                      <a:rect b="b" l="l" r="r" t="t"/>
                      <a:pathLst>
                        <a:path extrusionOk="0" h="161396" w="65873">
                          <a:moveTo>
                            <a:pt x="955" y="161397"/>
                          </a:moveTo>
                          <a:cubicBezTo>
                            <a:pt x="-476" y="132056"/>
                            <a:pt x="-71" y="102740"/>
                            <a:pt x="693" y="73399"/>
                          </a:cubicBezTo>
                          <a:cubicBezTo>
                            <a:pt x="835" y="63619"/>
                            <a:pt x="1432" y="53792"/>
                            <a:pt x="3054" y="44107"/>
                          </a:cubicBezTo>
                          <a:cubicBezTo>
                            <a:pt x="5558" y="29747"/>
                            <a:pt x="10687" y="14242"/>
                            <a:pt x="22876" y="5058"/>
                          </a:cubicBezTo>
                          <a:cubicBezTo>
                            <a:pt x="31130" y="-1335"/>
                            <a:pt x="43630" y="-2194"/>
                            <a:pt x="51406" y="5535"/>
                          </a:cubicBezTo>
                          <a:cubicBezTo>
                            <a:pt x="58920" y="12381"/>
                            <a:pt x="62761" y="22161"/>
                            <a:pt x="64597" y="31894"/>
                          </a:cubicBezTo>
                          <a:cubicBezTo>
                            <a:pt x="65504" y="36736"/>
                            <a:pt x="65957" y="41650"/>
                            <a:pt x="65861" y="46564"/>
                          </a:cubicBezTo>
                          <a:lnTo>
                            <a:pt x="65599" y="46564"/>
                          </a:lnTo>
                          <a:cubicBezTo>
                            <a:pt x="64239" y="31488"/>
                            <a:pt x="60041" y="14361"/>
                            <a:pt x="46969" y="5297"/>
                          </a:cubicBezTo>
                          <a:cubicBezTo>
                            <a:pt x="40028" y="788"/>
                            <a:pt x="30868" y="2434"/>
                            <a:pt x="24403" y="7157"/>
                          </a:cubicBezTo>
                          <a:cubicBezTo>
                            <a:pt x="12667" y="15816"/>
                            <a:pt x="7586" y="30510"/>
                            <a:pt x="4413" y="44345"/>
                          </a:cubicBezTo>
                          <a:cubicBezTo>
                            <a:pt x="168" y="63214"/>
                            <a:pt x="1814" y="83514"/>
                            <a:pt x="2147" y="102716"/>
                          </a:cubicBezTo>
                          <a:cubicBezTo>
                            <a:pt x="2291" y="112496"/>
                            <a:pt x="2219" y="122276"/>
                            <a:pt x="2076" y="132056"/>
                          </a:cubicBezTo>
                          <a:cubicBezTo>
                            <a:pt x="1909" y="141836"/>
                            <a:pt x="1694" y="151616"/>
                            <a:pt x="1217" y="161397"/>
                          </a:cubicBezTo>
                          <a:lnTo>
                            <a:pt x="955" y="161397"/>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763" name="Google Shape;1763;p50"/>
                    <p:cNvGrpSpPr/>
                    <p:nvPr/>
                  </p:nvGrpSpPr>
                  <p:grpSpPr>
                    <a:xfrm>
                      <a:off x="7941143" y="1577472"/>
                      <a:ext cx="91078" cy="79855"/>
                      <a:chOff x="7941143" y="1577472"/>
                      <a:chExt cx="91078" cy="79855"/>
                    </a:xfrm>
                  </p:grpSpPr>
                  <p:sp>
                    <p:nvSpPr>
                      <p:cNvPr id="1764" name="Google Shape;1764;p50"/>
                      <p:cNvSpPr/>
                      <p:nvPr/>
                    </p:nvSpPr>
                    <p:spPr>
                      <a:xfrm>
                        <a:off x="7941143" y="1577472"/>
                        <a:ext cx="91078" cy="79855"/>
                      </a:xfrm>
                      <a:custGeom>
                        <a:rect b="b" l="l" r="r" t="t"/>
                        <a:pathLst>
                          <a:path extrusionOk="0" h="79855" w="91078">
                            <a:moveTo>
                              <a:pt x="81155" y="14848"/>
                            </a:moveTo>
                            <a:cubicBezTo>
                              <a:pt x="83135" y="13273"/>
                              <a:pt x="86689" y="15993"/>
                              <a:pt x="89862" y="19213"/>
                            </a:cubicBezTo>
                            <a:cubicBezTo>
                              <a:pt x="87858" y="11794"/>
                              <a:pt x="83254" y="5235"/>
                              <a:pt x="75549" y="1991"/>
                            </a:cubicBezTo>
                            <a:cubicBezTo>
                              <a:pt x="53484" y="-7336"/>
                              <a:pt x="45518" y="19141"/>
                              <a:pt x="45518" y="19141"/>
                            </a:cubicBezTo>
                            <a:cubicBezTo>
                              <a:pt x="45518" y="19141"/>
                              <a:pt x="37550" y="-7336"/>
                              <a:pt x="15485" y="1991"/>
                            </a:cubicBezTo>
                            <a:cubicBezTo>
                              <a:pt x="14674" y="2325"/>
                              <a:pt x="13887" y="2730"/>
                              <a:pt x="13148" y="3135"/>
                            </a:cubicBezTo>
                            <a:cubicBezTo>
                              <a:pt x="14961" y="4519"/>
                              <a:pt x="16034" y="5974"/>
                              <a:pt x="15509" y="7382"/>
                            </a:cubicBezTo>
                            <a:cubicBezTo>
                              <a:pt x="14722" y="9481"/>
                              <a:pt x="11382" y="8741"/>
                              <a:pt x="7804" y="7238"/>
                            </a:cubicBezTo>
                            <a:cubicBezTo>
                              <a:pt x="768" y="14442"/>
                              <a:pt x="-1236" y="25725"/>
                              <a:pt x="696" y="35529"/>
                            </a:cubicBezTo>
                            <a:cubicBezTo>
                              <a:pt x="5705" y="33668"/>
                              <a:pt x="12003" y="31975"/>
                              <a:pt x="13219" y="34814"/>
                            </a:cubicBezTo>
                            <a:lnTo>
                              <a:pt x="2008" y="40324"/>
                            </a:lnTo>
                            <a:cubicBezTo>
                              <a:pt x="2652" y="42184"/>
                              <a:pt x="3463" y="43926"/>
                              <a:pt x="4417" y="45548"/>
                            </a:cubicBezTo>
                            <a:cubicBezTo>
                              <a:pt x="6349" y="44164"/>
                              <a:pt x="8162" y="43520"/>
                              <a:pt x="9355" y="44498"/>
                            </a:cubicBezTo>
                            <a:lnTo>
                              <a:pt x="6468" y="48530"/>
                            </a:lnTo>
                            <a:cubicBezTo>
                              <a:pt x="8544" y="51106"/>
                              <a:pt x="11096" y="53086"/>
                              <a:pt x="14054" y="54207"/>
                            </a:cubicBezTo>
                            <a:cubicBezTo>
                              <a:pt x="26577" y="58930"/>
                              <a:pt x="34568" y="68352"/>
                              <a:pt x="39387" y="76367"/>
                            </a:cubicBezTo>
                            <a:cubicBezTo>
                              <a:pt x="42178" y="81019"/>
                              <a:pt x="48929" y="81019"/>
                              <a:pt x="51719" y="76367"/>
                            </a:cubicBezTo>
                            <a:cubicBezTo>
                              <a:pt x="54844" y="71143"/>
                              <a:pt x="59352" y="65323"/>
                              <a:pt x="65579" y="60600"/>
                            </a:cubicBezTo>
                            <a:cubicBezTo>
                              <a:pt x="63646" y="57045"/>
                              <a:pt x="62477" y="53491"/>
                              <a:pt x="64314" y="52155"/>
                            </a:cubicBezTo>
                            <a:cubicBezTo>
                              <a:pt x="66223" y="50772"/>
                              <a:pt x="68775" y="53563"/>
                              <a:pt x="70993" y="57045"/>
                            </a:cubicBezTo>
                            <a:cubicBezTo>
                              <a:pt x="71590" y="56711"/>
                              <a:pt x="72186" y="56377"/>
                              <a:pt x="72830" y="56067"/>
                            </a:cubicBezTo>
                            <a:cubicBezTo>
                              <a:pt x="72019" y="54278"/>
                              <a:pt x="71685" y="52680"/>
                              <a:pt x="72639" y="51988"/>
                            </a:cubicBezTo>
                            <a:cubicBezTo>
                              <a:pt x="73736" y="51201"/>
                              <a:pt x="75144" y="52585"/>
                              <a:pt x="76408" y="54469"/>
                            </a:cubicBezTo>
                            <a:cubicBezTo>
                              <a:pt x="76623" y="54374"/>
                              <a:pt x="76838" y="54278"/>
                              <a:pt x="77052" y="54207"/>
                            </a:cubicBezTo>
                            <a:cubicBezTo>
                              <a:pt x="85830" y="50891"/>
                              <a:pt x="91007" y="39871"/>
                              <a:pt x="91078" y="28611"/>
                            </a:cubicBezTo>
                            <a:lnTo>
                              <a:pt x="81203" y="1484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65" name="Google Shape;1765;p50"/>
                      <p:cNvSpPr/>
                      <p:nvPr/>
                    </p:nvSpPr>
                    <p:spPr>
                      <a:xfrm>
                        <a:off x="7990427" y="1601947"/>
                        <a:ext cx="8024" cy="8868"/>
                      </a:xfrm>
                      <a:custGeom>
                        <a:rect b="b" l="l" r="r" t="t"/>
                        <a:pathLst>
                          <a:path extrusionOk="0" h="8868" w="8024">
                            <a:moveTo>
                              <a:pt x="1649" y="1178"/>
                            </a:moveTo>
                            <a:cubicBezTo>
                              <a:pt x="4964" y="-1565"/>
                              <a:pt x="7994" y="844"/>
                              <a:pt x="7970" y="4685"/>
                            </a:cubicBezTo>
                            <a:cubicBezTo>
                              <a:pt x="8375" y="7046"/>
                              <a:pt x="6491" y="9456"/>
                              <a:pt x="3867" y="8740"/>
                            </a:cubicBezTo>
                            <a:cubicBezTo>
                              <a:pt x="289" y="7977"/>
                              <a:pt x="-1548" y="3468"/>
                              <a:pt x="1649" y="1178"/>
                            </a:cubicBezTo>
                            <a:lnTo>
                              <a:pt x="1649" y="1178"/>
                            </a:lnTo>
                            <a:close/>
                            <a:moveTo>
                              <a:pt x="1816" y="1369"/>
                            </a:moveTo>
                            <a:cubicBezTo>
                              <a:pt x="409" y="2657"/>
                              <a:pt x="2221" y="4208"/>
                              <a:pt x="3056" y="5186"/>
                            </a:cubicBezTo>
                            <a:cubicBezTo>
                              <a:pt x="3963" y="6116"/>
                              <a:pt x="4964" y="7022"/>
                              <a:pt x="6348" y="6641"/>
                            </a:cubicBezTo>
                            <a:cubicBezTo>
                              <a:pt x="7016" y="6450"/>
                              <a:pt x="7398" y="5591"/>
                              <a:pt x="7159" y="4804"/>
                            </a:cubicBezTo>
                            <a:cubicBezTo>
                              <a:pt x="6944" y="3993"/>
                              <a:pt x="6181" y="3444"/>
                              <a:pt x="5609" y="2991"/>
                            </a:cubicBezTo>
                            <a:cubicBezTo>
                              <a:pt x="4464" y="2180"/>
                              <a:pt x="3366" y="176"/>
                              <a:pt x="1816" y="1369"/>
                            </a:cubicBezTo>
                            <a:lnTo>
                              <a:pt x="1816" y="1369"/>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66" name="Google Shape;1766;p50"/>
                      <p:cNvSpPr/>
                      <p:nvPr/>
                    </p:nvSpPr>
                    <p:spPr>
                      <a:xfrm>
                        <a:off x="7971727" y="1613038"/>
                        <a:ext cx="11516" cy="15652"/>
                      </a:xfrm>
                      <a:custGeom>
                        <a:rect b="b" l="l" r="r" t="t"/>
                        <a:pathLst>
                          <a:path extrusionOk="0" h="15652" w="11516">
                            <a:moveTo>
                              <a:pt x="8612" y="631"/>
                            </a:moveTo>
                            <a:cubicBezTo>
                              <a:pt x="5249" y="-537"/>
                              <a:pt x="4057" y="3947"/>
                              <a:pt x="2577" y="6094"/>
                            </a:cubicBezTo>
                            <a:cubicBezTo>
                              <a:pt x="1480" y="7979"/>
                              <a:pt x="240" y="10388"/>
                              <a:pt x="1123" y="12606"/>
                            </a:cubicBezTo>
                            <a:cubicBezTo>
                              <a:pt x="1385" y="13298"/>
                              <a:pt x="1909" y="13799"/>
                              <a:pt x="2506" y="13894"/>
                            </a:cubicBezTo>
                            <a:cubicBezTo>
                              <a:pt x="5225" y="14204"/>
                              <a:pt x="6967" y="10841"/>
                              <a:pt x="8112" y="8694"/>
                            </a:cubicBezTo>
                            <a:cubicBezTo>
                              <a:pt x="8994" y="6380"/>
                              <a:pt x="11642" y="2349"/>
                              <a:pt x="8636" y="631"/>
                            </a:cubicBezTo>
                            <a:lnTo>
                              <a:pt x="8636" y="631"/>
                            </a:lnTo>
                            <a:close/>
                            <a:moveTo>
                              <a:pt x="8708" y="393"/>
                            </a:moveTo>
                            <a:cubicBezTo>
                              <a:pt x="13765" y="3399"/>
                              <a:pt x="11165" y="11008"/>
                              <a:pt x="7396" y="14085"/>
                            </a:cubicBezTo>
                            <a:cubicBezTo>
                              <a:pt x="3651" y="17353"/>
                              <a:pt x="-357" y="15230"/>
                              <a:pt x="25" y="10316"/>
                            </a:cubicBezTo>
                            <a:cubicBezTo>
                              <a:pt x="25" y="8646"/>
                              <a:pt x="96" y="6905"/>
                              <a:pt x="622" y="5235"/>
                            </a:cubicBezTo>
                            <a:cubicBezTo>
                              <a:pt x="1456" y="2015"/>
                              <a:pt x="5392" y="-1086"/>
                              <a:pt x="8684" y="369"/>
                            </a:cubicBezTo>
                            <a:lnTo>
                              <a:pt x="8684" y="369"/>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67" name="Google Shape;1767;p50"/>
                      <p:cNvSpPr/>
                      <p:nvPr/>
                    </p:nvSpPr>
                    <p:spPr>
                      <a:xfrm>
                        <a:off x="7976733" y="1631198"/>
                        <a:ext cx="6116" cy="7813"/>
                      </a:xfrm>
                      <a:custGeom>
                        <a:rect b="b" l="l" r="r" t="t"/>
                        <a:pathLst>
                          <a:path extrusionOk="0" h="7813" w="6116">
                            <a:moveTo>
                              <a:pt x="4227" y="481"/>
                            </a:moveTo>
                            <a:cubicBezTo>
                              <a:pt x="2629" y="28"/>
                              <a:pt x="2867" y="2366"/>
                              <a:pt x="2008" y="3153"/>
                            </a:cubicBezTo>
                            <a:cubicBezTo>
                              <a:pt x="1364" y="3868"/>
                              <a:pt x="243" y="5299"/>
                              <a:pt x="1293" y="6111"/>
                            </a:cubicBezTo>
                            <a:cubicBezTo>
                              <a:pt x="1460" y="6254"/>
                              <a:pt x="1698" y="6111"/>
                              <a:pt x="1841" y="6039"/>
                            </a:cubicBezTo>
                            <a:cubicBezTo>
                              <a:pt x="2509" y="5443"/>
                              <a:pt x="2914" y="4656"/>
                              <a:pt x="3344" y="3797"/>
                            </a:cubicBezTo>
                            <a:cubicBezTo>
                              <a:pt x="3630" y="2819"/>
                              <a:pt x="5539" y="1364"/>
                              <a:pt x="4227" y="457"/>
                            </a:cubicBezTo>
                            <a:lnTo>
                              <a:pt x="4227" y="457"/>
                            </a:lnTo>
                            <a:close/>
                            <a:moveTo>
                              <a:pt x="4322" y="242"/>
                            </a:moveTo>
                            <a:cubicBezTo>
                              <a:pt x="7590" y="1936"/>
                              <a:pt x="5992" y="6945"/>
                              <a:pt x="2748" y="7757"/>
                            </a:cubicBezTo>
                            <a:cubicBezTo>
                              <a:pt x="1603" y="8043"/>
                              <a:pt x="339" y="7208"/>
                              <a:pt x="219" y="6111"/>
                            </a:cubicBezTo>
                            <a:cubicBezTo>
                              <a:pt x="100" y="4822"/>
                              <a:pt x="-115" y="3630"/>
                              <a:pt x="76" y="2318"/>
                            </a:cubicBezTo>
                            <a:cubicBezTo>
                              <a:pt x="291" y="529"/>
                              <a:pt x="2867" y="-497"/>
                              <a:pt x="4346" y="242"/>
                            </a:cubicBezTo>
                            <a:lnTo>
                              <a:pt x="4346" y="242"/>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grpSp>
              <p:nvGrpSpPr>
                <p:cNvPr id="1768" name="Google Shape;1768;p50"/>
                <p:cNvGrpSpPr/>
                <p:nvPr/>
              </p:nvGrpSpPr>
              <p:grpSpPr>
                <a:xfrm>
                  <a:off x="7809776" y="1694249"/>
                  <a:ext cx="306069" cy="181337"/>
                  <a:chOff x="7809776" y="1694249"/>
                  <a:chExt cx="306069" cy="181337"/>
                </a:xfrm>
              </p:grpSpPr>
              <p:sp>
                <p:nvSpPr>
                  <p:cNvPr id="1769" name="Google Shape;1769;p50"/>
                  <p:cNvSpPr/>
                  <p:nvPr/>
                </p:nvSpPr>
                <p:spPr>
                  <a:xfrm>
                    <a:off x="7809776" y="1694249"/>
                    <a:ext cx="306069" cy="181337"/>
                  </a:xfrm>
                  <a:custGeom>
                    <a:rect b="b" l="l" r="r" t="t"/>
                    <a:pathLst>
                      <a:path extrusionOk="0" h="181337" w="306069">
                        <a:moveTo>
                          <a:pt x="259698" y="49330"/>
                        </a:moveTo>
                        <a:lnTo>
                          <a:pt x="267856" y="0"/>
                        </a:lnTo>
                        <a:lnTo>
                          <a:pt x="38238" y="0"/>
                        </a:lnTo>
                        <a:lnTo>
                          <a:pt x="46396" y="49330"/>
                        </a:lnTo>
                        <a:cubicBezTo>
                          <a:pt x="46396" y="49330"/>
                          <a:pt x="0" y="86351"/>
                          <a:pt x="0" y="181338"/>
                        </a:cubicBezTo>
                        <a:lnTo>
                          <a:pt x="306070" y="181338"/>
                        </a:lnTo>
                        <a:cubicBezTo>
                          <a:pt x="306070" y="86327"/>
                          <a:pt x="259674" y="49330"/>
                          <a:pt x="259674" y="49330"/>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70" name="Google Shape;1770;p50"/>
                  <p:cNvSpPr/>
                  <p:nvPr/>
                </p:nvSpPr>
                <p:spPr>
                  <a:xfrm>
                    <a:off x="7856156" y="1742286"/>
                    <a:ext cx="213302" cy="2607"/>
                  </a:xfrm>
                  <a:custGeom>
                    <a:rect b="b" l="l" r="r" t="t"/>
                    <a:pathLst>
                      <a:path extrusionOk="0" h="2607" w="213302">
                        <a:moveTo>
                          <a:pt x="0" y="1173"/>
                        </a:moveTo>
                        <a:cubicBezTo>
                          <a:pt x="26669" y="-235"/>
                          <a:pt x="53314" y="147"/>
                          <a:pt x="79982" y="886"/>
                        </a:cubicBezTo>
                        <a:cubicBezTo>
                          <a:pt x="124422" y="529"/>
                          <a:pt x="168862" y="-1070"/>
                          <a:pt x="213302" y="1173"/>
                        </a:cubicBezTo>
                        <a:cubicBezTo>
                          <a:pt x="213302" y="1173"/>
                          <a:pt x="213302" y="1435"/>
                          <a:pt x="213302" y="1435"/>
                        </a:cubicBezTo>
                        <a:cubicBezTo>
                          <a:pt x="168862" y="3677"/>
                          <a:pt x="124422" y="2079"/>
                          <a:pt x="79982" y="1721"/>
                        </a:cubicBezTo>
                        <a:cubicBezTo>
                          <a:pt x="53481" y="2222"/>
                          <a:pt x="26001" y="3319"/>
                          <a:pt x="0" y="1196"/>
                        </a:cubicBezTo>
                        <a:lnTo>
                          <a:pt x="0" y="1196"/>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grpSp>
          <p:nvGrpSpPr>
            <p:cNvPr id="1771" name="Google Shape;1771;p50"/>
            <p:cNvGrpSpPr/>
            <p:nvPr/>
          </p:nvGrpSpPr>
          <p:grpSpPr>
            <a:xfrm>
              <a:off x="6837718" y="1649502"/>
              <a:ext cx="754207" cy="896613"/>
              <a:chOff x="7177165" y="405444"/>
              <a:chExt cx="253183" cy="300988"/>
            </a:xfrm>
          </p:grpSpPr>
          <p:sp>
            <p:nvSpPr>
              <p:cNvPr id="1772" name="Google Shape;1772;p50"/>
              <p:cNvSpPr/>
              <p:nvPr/>
            </p:nvSpPr>
            <p:spPr>
              <a:xfrm>
                <a:off x="7177165" y="405444"/>
                <a:ext cx="253183" cy="300988"/>
              </a:xfrm>
              <a:custGeom>
                <a:rect b="b" l="l" r="r" t="t"/>
                <a:pathLst>
                  <a:path extrusionOk="0" h="300988" w="253183">
                    <a:moveTo>
                      <a:pt x="247497" y="26406"/>
                    </a:moveTo>
                    <a:cubicBezTo>
                      <a:pt x="237383" y="14360"/>
                      <a:pt x="221926" y="7466"/>
                      <a:pt x="205133" y="7466"/>
                    </a:cubicBezTo>
                    <a:cubicBezTo>
                      <a:pt x="191846" y="7466"/>
                      <a:pt x="178965" y="11784"/>
                      <a:pt x="168946" y="19560"/>
                    </a:cubicBezTo>
                    <a:cubicBezTo>
                      <a:pt x="166513" y="21445"/>
                      <a:pt x="164200" y="23425"/>
                      <a:pt x="162076" y="25476"/>
                    </a:cubicBezTo>
                    <a:cubicBezTo>
                      <a:pt x="161027" y="22375"/>
                      <a:pt x="159453" y="19441"/>
                      <a:pt x="157353" y="16769"/>
                    </a:cubicBezTo>
                    <a:cubicBezTo>
                      <a:pt x="150817" y="8349"/>
                      <a:pt x="140441" y="3340"/>
                      <a:pt x="129516" y="3340"/>
                    </a:cubicBezTo>
                    <a:cubicBezTo>
                      <a:pt x="127298" y="3340"/>
                      <a:pt x="125079" y="3554"/>
                      <a:pt x="122932" y="3960"/>
                    </a:cubicBezTo>
                    <a:cubicBezTo>
                      <a:pt x="117350" y="4938"/>
                      <a:pt x="112222" y="7108"/>
                      <a:pt x="107737" y="10186"/>
                    </a:cubicBezTo>
                    <a:cubicBezTo>
                      <a:pt x="104064" y="4962"/>
                      <a:pt x="98315" y="1217"/>
                      <a:pt x="91517" y="286"/>
                    </a:cubicBezTo>
                    <a:lnTo>
                      <a:pt x="91230" y="239"/>
                    </a:lnTo>
                    <a:cubicBezTo>
                      <a:pt x="90109" y="72"/>
                      <a:pt x="89012" y="0"/>
                      <a:pt x="87915" y="0"/>
                    </a:cubicBezTo>
                    <a:cubicBezTo>
                      <a:pt x="76679" y="0"/>
                      <a:pt x="66732" y="7943"/>
                      <a:pt x="64538" y="19274"/>
                    </a:cubicBezTo>
                    <a:cubicBezTo>
                      <a:pt x="63011" y="27098"/>
                      <a:pt x="63011" y="34135"/>
                      <a:pt x="64538" y="40766"/>
                    </a:cubicBezTo>
                    <a:cubicBezTo>
                      <a:pt x="64586" y="40933"/>
                      <a:pt x="64633" y="41124"/>
                      <a:pt x="64657" y="41291"/>
                    </a:cubicBezTo>
                    <a:cubicBezTo>
                      <a:pt x="65348" y="44058"/>
                      <a:pt x="66303" y="46706"/>
                      <a:pt x="67472" y="49163"/>
                    </a:cubicBezTo>
                    <a:cubicBezTo>
                      <a:pt x="67161" y="49163"/>
                      <a:pt x="66852" y="49139"/>
                      <a:pt x="66517" y="49115"/>
                    </a:cubicBezTo>
                    <a:cubicBezTo>
                      <a:pt x="66351" y="49115"/>
                      <a:pt x="65683" y="49115"/>
                      <a:pt x="65611" y="49115"/>
                    </a:cubicBezTo>
                    <a:cubicBezTo>
                      <a:pt x="44906" y="49115"/>
                      <a:pt x="26443" y="63618"/>
                      <a:pt x="21696" y="83608"/>
                    </a:cubicBezTo>
                    <a:cubicBezTo>
                      <a:pt x="21648" y="83775"/>
                      <a:pt x="21625" y="83966"/>
                      <a:pt x="21577" y="84133"/>
                    </a:cubicBezTo>
                    <a:cubicBezTo>
                      <a:pt x="20456" y="89357"/>
                      <a:pt x="20217" y="94891"/>
                      <a:pt x="20837" y="100926"/>
                    </a:cubicBezTo>
                    <a:cubicBezTo>
                      <a:pt x="15089" y="107605"/>
                      <a:pt x="11034" y="115620"/>
                      <a:pt x="9077" y="124470"/>
                    </a:cubicBezTo>
                    <a:cubicBezTo>
                      <a:pt x="6906" y="134250"/>
                      <a:pt x="7456" y="144221"/>
                      <a:pt x="10580" y="153452"/>
                    </a:cubicBezTo>
                    <a:cubicBezTo>
                      <a:pt x="9245" y="155456"/>
                      <a:pt x="8052" y="157579"/>
                      <a:pt x="7002" y="159774"/>
                    </a:cubicBezTo>
                    <a:cubicBezTo>
                      <a:pt x="1086" y="172011"/>
                      <a:pt x="61" y="185822"/>
                      <a:pt x="3806" y="198536"/>
                    </a:cubicBezTo>
                    <a:cubicBezTo>
                      <a:pt x="3233" y="201637"/>
                      <a:pt x="3018" y="204834"/>
                      <a:pt x="3162" y="208197"/>
                    </a:cubicBezTo>
                    <a:cubicBezTo>
                      <a:pt x="3162" y="208340"/>
                      <a:pt x="3233" y="209342"/>
                      <a:pt x="3257" y="209676"/>
                    </a:cubicBezTo>
                    <a:cubicBezTo>
                      <a:pt x="228" y="217428"/>
                      <a:pt x="-369" y="225897"/>
                      <a:pt x="1587" y="233864"/>
                    </a:cubicBezTo>
                    <a:cubicBezTo>
                      <a:pt x="-1919" y="248057"/>
                      <a:pt x="394" y="263300"/>
                      <a:pt x="8433" y="275918"/>
                    </a:cubicBezTo>
                    <a:cubicBezTo>
                      <a:pt x="18428" y="291614"/>
                      <a:pt x="35507" y="300989"/>
                      <a:pt x="54113" y="300989"/>
                    </a:cubicBezTo>
                    <a:cubicBezTo>
                      <a:pt x="63774" y="300989"/>
                      <a:pt x="73196" y="298412"/>
                      <a:pt x="81521" y="293522"/>
                    </a:cubicBezTo>
                    <a:cubicBezTo>
                      <a:pt x="89584" y="298150"/>
                      <a:pt x="98839" y="300679"/>
                      <a:pt x="108500" y="300679"/>
                    </a:cubicBezTo>
                    <a:cubicBezTo>
                      <a:pt x="118782" y="300679"/>
                      <a:pt x="128824" y="297745"/>
                      <a:pt x="137530" y="292210"/>
                    </a:cubicBezTo>
                    <a:cubicBezTo>
                      <a:pt x="149434" y="284625"/>
                      <a:pt x="157544" y="272841"/>
                      <a:pt x="160860" y="259745"/>
                    </a:cubicBezTo>
                    <a:cubicBezTo>
                      <a:pt x="166060" y="258338"/>
                      <a:pt x="171069" y="256119"/>
                      <a:pt x="175673" y="253185"/>
                    </a:cubicBezTo>
                    <a:cubicBezTo>
                      <a:pt x="187147" y="245886"/>
                      <a:pt x="195281" y="234699"/>
                      <a:pt x="198812" y="221889"/>
                    </a:cubicBezTo>
                    <a:cubicBezTo>
                      <a:pt x="199598" y="221006"/>
                      <a:pt x="200362" y="220100"/>
                      <a:pt x="201078" y="219146"/>
                    </a:cubicBezTo>
                    <a:cubicBezTo>
                      <a:pt x="203892" y="217977"/>
                      <a:pt x="206588" y="216546"/>
                      <a:pt x="209188" y="214900"/>
                    </a:cubicBezTo>
                    <a:cubicBezTo>
                      <a:pt x="223286" y="205931"/>
                      <a:pt x="232231" y="191046"/>
                      <a:pt x="233948" y="174849"/>
                    </a:cubicBezTo>
                    <a:cubicBezTo>
                      <a:pt x="236405" y="171820"/>
                      <a:pt x="238504" y="168504"/>
                      <a:pt x="240269" y="164950"/>
                    </a:cubicBezTo>
                    <a:cubicBezTo>
                      <a:pt x="246305" y="152760"/>
                      <a:pt x="247449" y="138973"/>
                      <a:pt x="243824" y="126211"/>
                    </a:cubicBezTo>
                    <a:cubicBezTo>
                      <a:pt x="244420" y="123134"/>
                      <a:pt x="244659" y="119914"/>
                      <a:pt x="244563" y="116550"/>
                    </a:cubicBezTo>
                    <a:cubicBezTo>
                      <a:pt x="244563" y="116383"/>
                      <a:pt x="244563" y="116240"/>
                      <a:pt x="244563" y="116073"/>
                    </a:cubicBezTo>
                    <a:cubicBezTo>
                      <a:pt x="243442" y="94247"/>
                      <a:pt x="226338" y="76046"/>
                      <a:pt x="205133" y="73613"/>
                    </a:cubicBezTo>
                    <a:cubicBezTo>
                      <a:pt x="206469" y="72921"/>
                      <a:pt x="207923" y="72230"/>
                      <a:pt x="209594" y="71442"/>
                    </a:cubicBezTo>
                    <a:cubicBezTo>
                      <a:pt x="212742" y="69940"/>
                      <a:pt x="215247" y="69009"/>
                      <a:pt x="217799" y="68413"/>
                    </a:cubicBezTo>
                    <a:cubicBezTo>
                      <a:pt x="221115" y="67626"/>
                      <a:pt x="224931" y="67173"/>
                      <a:pt x="229487" y="66982"/>
                    </a:cubicBezTo>
                    <a:cubicBezTo>
                      <a:pt x="237932" y="66648"/>
                      <a:pt x="245589" y="61877"/>
                      <a:pt x="249573" y="54411"/>
                    </a:cubicBezTo>
                    <a:lnTo>
                      <a:pt x="250360" y="52932"/>
                    </a:lnTo>
                    <a:cubicBezTo>
                      <a:pt x="254963" y="44321"/>
                      <a:pt x="253866" y="33777"/>
                      <a:pt x="247593" y="26311"/>
                    </a:cubicBezTo>
                    <a:close/>
                  </a:path>
                </a:pathLst>
              </a:custGeom>
              <a:solidFill>
                <a:schemeClr val="accent6"/>
              </a:solidFill>
              <a:ln>
                <a:noFill/>
              </a:ln>
              <a:effectLst>
                <a:outerShdw rotWithShape="0" algn="bl" dir="5100000" dist="47625">
                  <a:schemeClr val="dk1">
                    <a:alpha val="15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773" name="Google Shape;1773;p50"/>
              <p:cNvGrpSpPr/>
              <p:nvPr/>
            </p:nvGrpSpPr>
            <p:grpSpPr>
              <a:xfrm>
                <a:off x="7194890" y="420612"/>
                <a:ext cx="205512" cy="257207"/>
                <a:chOff x="7194890" y="420612"/>
                <a:chExt cx="205512" cy="257207"/>
              </a:xfrm>
            </p:grpSpPr>
            <p:sp>
              <p:nvSpPr>
                <p:cNvPr id="1774" name="Google Shape;1774;p50"/>
                <p:cNvSpPr/>
                <p:nvPr/>
              </p:nvSpPr>
              <p:spPr>
                <a:xfrm>
                  <a:off x="7293877" y="473786"/>
                  <a:ext cx="40426" cy="82832"/>
                </a:xfrm>
                <a:custGeom>
                  <a:rect b="b" l="l" r="r" t="t"/>
                  <a:pathLst>
                    <a:path extrusionOk="0" h="82832" w="40426">
                      <a:moveTo>
                        <a:pt x="40427" y="859"/>
                      </a:moveTo>
                      <a:cubicBezTo>
                        <a:pt x="35489" y="13310"/>
                        <a:pt x="28476" y="30700"/>
                        <a:pt x="23848" y="43032"/>
                      </a:cubicBezTo>
                      <a:cubicBezTo>
                        <a:pt x="22513" y="46515"/>
                        <a:pt x="21606" y="50141"/>
                        <a:pt x="20652" y="53695"/>
                      </a:cubicBezTo>
                      <a:cubicBezTo>
                        <a:pt x="18887" y="60613"/>
                        <a:pt x="15141" y="66743"/>
                        <a:pt x="11730" y="72754"/>
                      </a:cubicBezTo>
                      <a:cubicBezTo>
                        <a:pt x="10538" y="74901"/>
                        <a:pt x="9393" y="76738"/>
                        <a:pt x="8677" y="78956"/>
                      </a:cubicBezTo>
                      <a:cubicBezTo>
                        <a:pt x="8486" y="79624"/>
                        <a:pt x="8462" y="80388"/>
                        <a:pt x="8915" y="81294"/>
                      </a:cubicBezTo>
                      <a:lnTo>
                        <a:pt x="8247" y="82821"/>
                      </a:lnTo>
                      <a:cubicBezTo>
                        <a:pt x="7604" y="82869"/>
                        <a:pt x="6936" y="82773"/>
                        <a:pt x="6244" y="82535"/>
                      </a:cubicBezTo>
                      <a:cubicBezTo>
                        <a:pt x="1902" y="80626"/>
                        <a:pt x="566" y="74973"/>
                        <a:pt x="137" y="70918"/>
                      </a:cubicBezTo>
                      <a:cubicBezTo>
                        <a:pt x="-531" y="62330"/>
                        <a:pt x="1234" y="54244"/>
                        <a:pt x="5552" y="47111"/>
                      </a:cubicBezTo>
                      <a:cubicBezTo>
                        <a:pt x="9822" y="40528"/>
                        <a:pt x="13853" y="33992"/>
                        <a:pt x="18099" y="27456"/>
                      </a:cubicBezTo>
                      <a:cubicBezTo>
                        <a:pt x="24635" y="17962"/>
                        <a:pt x="31458" y="8731"/>
                        <a:pt x="39019" y="0"/>
                      </a:cubicBezTo>
                      <a:lnTo>
                        <a:pt x="40427" y="883"/>
                      </a:lnTo>
                      <a:lnTo>
                        <a:pt x="40427" y="883"/>
                      </a:lnTo>
                      <a:close/>
                    </a:path>
                  </a:pathLst>
                </a:custGeom>
                <a:solidFill>
                  <a:srgbClr val="96A93D"/>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75" name="Google Shape;1775;p50"/>
                <p:cNvSpPr/>
                <p:nvPr/>
              </p:nvSpPr>
              <p:spPr>
                <a:xfrm>
                  <a:off x="7249278" y="616994"/>
                  <a:ext cx="60515" cy="60515"/>
                </a:xfrm>
                <a:custGeom>
                  <a:rect b="b" l="l" r="r" t="t"/>
                  <a:pathLst>
                    <a:path extrusionOk="0" h="60515" w="60515">
                      <a:moveTo>
                        <a:pt x="4734" y="46502"/>
                      </a:moveTo>
                      <a:cubicBezTo>
                        <a:pt x="-4235" y="32404"/>
                        <a:pt x="-85" y="13703"/>
                        <a:pt x="14013" y="4734"/>
                      </a:cubicBezTo>
                      <a:cubicBezTo>
                        <a:pt x="28111" y="-4235"/>
                        <a:pt x="46813" y="-85"/>
                        <a:pt x="55782" y="14013"/>
                      </a:cubicBezTo>
                      <a:cubicBezTo>
                        <a:pt x="64751" y="28111"/>
                        <a:pt x="60600" y="46812"/>
                        <a:pt x="46502" y="55781"/>
                      </a:cubicBezTo>
                      <a:cubicBezTo>
                        <a:pt x="32405" y="64750"/>
                        <a:pt x="13703" y="60600"/>
                        <a:pt x="4734" y="46502"/>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76" name="Google Shape;1776;p50"/>
                <p:cNvSpPr/>
                <p:nvPr/>
              </p:nvSpPr>
              <p:spPr>
                <a:xfrm>
                  <a:off x="7202858" y="577301"/>
                  <a:ext cx="60515" cy="60515"/>
                </a:xfrm>
                <a:custGeom>
                  <a:rect b="b" l="l" r="r" t="t"/>
                  <a:pathLst>
                    <a:path extrusionOk="0" h="60515" w="60515">
                      <a:moveTo>
                        <a:pt x="4734" y="46502"/>
                      </a:moveTo>
                      <a:cubicBezTo>
                        <a:pt x="-4235" y="32405"/>
                        <a:pt x="-85" y="13703"/>
                        <a:pt x="14013" y="4734"/>
                      </a:cubicBezTo>
                      <a:cubicBezTo>
                        <a:pt x="28111" y="-4235"/>
                        <a:pt x="46812" y="-85"/>
                        <a:pt x="55781" y="14013"/>
                      </a:cubicBezTo>
                      <a:cubicBezTo>
                        <a:pt x="64750" y="28111"/>
                        <a:pt x="60600" y="46812"/>
                        <a:pt x="46502" y="55781"/>
                      </a:cubicBezTo>
                      <a:cubicBezTo>
                        <a:pt x="32405" y="64750"/>
                        <a:pt x="13703" y="60600"/>
                        <a:pt x="4734" y="46502"/>
                      </a:cubicBezTo>
                      <a:close/>
                    </a:path>
                  </a:pathLst>
                </a:custGeom>
                <a:solidFill>
                  <a:srgbClr val="1C1B1B"/>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77" name="Google Shape;1777;p50"/>
                <p:cNvSpPr/>
                <p:nvPr/>
              </p:nvSpPr>
              <p:spPr>
                <a:xfrm>
                  <a:off x="7254383" y="552064"/>
                  <a:ext cx="60515" cy="60515"/>
                </a:xfrm>
                <a:custGeom>
                  <a:rect b="b" l="l" r="r" t="t"/>
                  <a:pathLst>
                    <a:path extrusionOk="0" h="60515" w="60515">
                      <a:moveTo>
                        <a:pt x="4734" y="46502"/>
                      </a:moveTo>
                      <a:cubicBezTo>
                        <a:pt x="-4235" y="32405"/>
                        <a:pt x="-85" y="13703"/>
                        <a:pt x="14013" y="4734"/>
                      </a:cubicBezTo>
                      <a:cubicBezTo>
                        <a:pt x="28110" y="-4235"/>
                        <a:pt x="46812" y="-85"/>
                        <a:pt x="55781" y="14013"/>
                      </a:cubicBezTo>
                      <a:cubicBezTo>
                        <a:pt x="64750" y="28111"/>
                        <a:pt x="60600" y="46812"/>
                        <a:pt x="46502" y="55781"/>
                      </a:cubicBezTo>
                      <a:cubicBezTo>
                        <a:pt x="32404" y="64750"/>
                        <a:pt x="13703" y="60600"/>
                        <a:pt x="4734" y="46502"/>
                      </a:cubicBezTo>
                      <a:close/>
                    </a:path>
                  </a:pathLst>
                </a:custGeom>
                <a:solidFill>
                  <a:srgbClr val="1C1B1B"/>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78" name="Google Shape;1778;p50"/>
                <p:cNvSpPr/>
                <p:nvPr/>
              </p:nvSpPr>
              <p:spPr>
                <a:xfrm>
                  <a:off x="7202691" y="506622"/>
                  <a:ext cx="60515" cy="60515"/>
                </a:xfrm>
                <a:custGeom>
                  <a:rect b="b" l="l" r="r" t="t"/>
                  <a:pathLst>
                    <a:path extrusionOk="0" h="60515" w="60515">
                      <a:moveTo>
                        <a:pt x="4734" y="46502"/>
                      </a:moveTo>
                      <a:cubicBezTo>
                        <a:pt x="-4235" y="32405"/>
                        <a:pt x="-85" y="13703"/>
                        <a:pt x="14013" y="4734"/>
                      </a:cubicBezTo>
                      <a:cubicBezTo>
                        <a:pt x="28111" y="-4235"/>
                        <a:pt x="46813" y="-85"/>
                        <a:pt x="55782" y="14013"/>
                      </a:cubicBezTo>
                      <a:cubicBezTo>
                        <a:pt x="64751" y="28111"/>
                        <a:pt x="60600" y="46812"/>
                        <a:pt x="46502" y="55781"/>
                      </a:cubicBezTo>
                      <a:cubicBezTo>
                        <a:pt x="32405" y="64750"/>
                        <a:pt x="13703" y="60600"/>
                        <a:pt x="4734" y="46502"/>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79" name="Google Shape;1779;p50"/>
                <p:cNvSpPr/>
                <p:nvPr/>
              </p:nvSpPr>
              <p:spPr>
                <a:xfrm>
                  <a:off x="7320935" y="539707"/>
                  <a:ext cx="60515" cy="60515"/>
                </a:xfrm>
                <a:custGeom>
                  <a:rect b="b" l="l" r="r" t="t"/>
                  <a:pathLst>
                    <a:path extrusionOk="0" h="60515" w="60515">
                      <a:moveTo>
                        <a:pt x="4734" y="46502"/>
                      </a:moveTo>
                      <a:cubicBezTo>
                        <a:pt x="-4235" y="32404"/>
                        <a:pt x="-85" y="13703"/>
                        <a:pt x="14013" y="4734"/>
                      </a:cubicBezTo>
                      <a:cubicBezTo>
                        <a:pt x="28111" y="-4235"/>
                        <a:pt x="46812" y="-85"/>
                        <a:pt x="55781" y="14013"/>
                      </a:cubicBezTo>
                      <a:cubicBezTo>
                        <a:pt x="64750" y="28111"/>
                        <a:pt x="60600" y="46812"/>
                        <a:pt x="46502" y="55781"/>
                      </a:cubicBezTo>
                      <a:cubicBezTo>
                        <a:pt x="32405" y="64750"/>
                        <a:pt x="13703" y="60600"/>
                        <a:pt x="4734" y="46502"/>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780" name="Google Shape;1780;p50"/>
                <p:cNvGrpSpPr/>
                <p:nvPr/>
              </p:nvGrpSpPr>
              <p:grpSpPr>
                <a:xfrm>
                  <a:off x="7332552" y="511417"/>
                  <a:ext cx="60514" cy="60514"/>
                  <a:chOff x="7332552" y="511417"/>
                  <a:chExt cx="60514" cy="60514"/>
                </a:xfrm>
              </p:grpSpPr>
              <p:sp>
                <p:nvSpPr>
                  <p:cNvPr id="1781" name="Google Shape;1781;p50"/>
                  <p:cNvSpPr/>
                  <p:nvPr/>
                </p:nvSpPr>
                <p:spPr>
                  <a:xfrm>
                    <a:off x="7332552" y="511417"/>
                    <a:ext cx="60514" cy="60514"/>
                  </a:xfrm>
                  <a:custGeom>
                    <a:rect b="b" l="l" r="r" t="t"/>
                    <a:pathLst>
                      <a:path extrusionOk="0" h="60514" w="60514">
                        <a:moveTo>
                          <a:pt x="16851" y="57379"/>
                        </a:moveTo>
                        <a:cubicBezTo>
                          <a:pt x="1871" y="49960"/>
                          <a:pt x="-4259" y="31831"/>
                          <a:pt x="3135" y="16851"/>
                        </a:cubicBezTo>
                        <a:cubicBezTo>
                          <a:pt x="10554" y="1871"/>
                          <a:pt x="28683" y="-4259"/>
                          <a:pt x="43663" y="3135"/>
                        </a:cubicBezTo>
                        <a:cubicBezTo>
                          <a:pt x="58643" y="10554"/>
                          <a:pt x="64774" y="28683"/>
                          <a:pt x="57379" y="43663"/>
                        </a:cubicBezTo>
                        <a:cubicBezTo>
                          <a:pt x="49961" y="58643"/>
                          <a:pt x="31831" y="64774"/>
                          <a:pt x="16851" y="57379"/>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82" name="Google Shape;1782;p50"/>
                  <p:cNvSpPr/>
                  <p:nvPr/>
                </p:nvSpPr>
                <p:spPr>
                  <a:xfrm>
                    <a:off x="7351980" y="552385"/>
                    <a:ext cx="32727" cy="14976"/>
                  </a:xfrm>
                  <a:custGeom>
                    <a:rect b="b" l="l" r="r" t="t"/>
                    <a:pathLst>
                      <a:path extrusionOk="0" h="14976" w="32727">
                        <a:moveTo>
                          <a:pt x="32728" y="119"/>
                        </a:moveTo>
                        <a:cubicBezTo>
                          <a:pt x="28004" y="12165"/>
                          <a:pt x="10901" y="20037"/>
                          <a:pt x="0" y="11187"/>
                        </a:cubicBezTo>
                        <a:lnTo>
                          <a:pt x="119" y="10949"/>
                        </a:lnTo>
                        <a:cubicBezTo>
                          <a:pt x="9065" y="12953"/>
                          <a:pt x="18964" y="13143"/>
                          <a:pt x="26383" y="7061"/>
                        </a:cubicBezTo>
                        <a:cubicBezTo>
                          <a:pt x="28840" y="5176"/>
                          <a:pt x="30891" y="2743"/>
                          <a:pt x="32489" y="0"/>
                        </a:cubicBezTo>
                        <a:lnTo>
                          <a:pt x="32728" y="119"/>
                        </a:lnTo>
                        <a:lnTo>
                          <a:pt x="32728" y="119"/>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783" name="Google Shape;1783;p50"/>
                <p:cNvGrpSpPr/>
                <p:nvPr/>
              </p:nvGrpSpPr>
              <p:grpSpPr>
                <a:xfrm>
                  <a:off x="7289918" y="521811"/>
                  <a:ext cx="60527" cy="60527"/>
                  <a:chOff x="7289918" y="521811"/>
                  <a:chExt cx="60527" cy="60527"/>
                </a:xfrm>
              </p:grpSpPr>
              <p:sp>
                <p:nvSpPr>
                  <p:cNvPr id="1784" name="Google Shape;1784;p50"/>
                  <p:cNvSpPr/>
                  <p:nvPr/>
                </p:nvSpPr>
                <p:spPr>
                  <a:xfrm>
                    <a:off x="7289918" y="521811"/>
                    <a:ext cx="60527" cy="60527"/>
                  </a:xfrm>
                  <a:custGeom>
                    <a:rect b="b" l="l" r="r" t="t"/>
                    <a:pathLst>
                      <a:path extrusionOk="0" h="60527" w="60527">
                        <a:moveTo>
                          <a:pt x="56503" y="45339"/>
                        </a:moveTo>
                        <a:cubicBezTo>
                          <a:pt x="48178" y="59819"/>
                          <a:pt x="29691" y="64828"/>
                          <a:pt x="15188" y="56503"/>
                        </a:cubicBezTo>
                        <a:cubicBezTo>
                          <a:pt x="709" y="48178"/>
                          <a:pt x="-4301" y="29691"/>
                          <a:pt x="4024" y="15188"/>
                        </a:cubicBezTo>
                        <a:cubicBezTo>
                          <a:pt x="12349" y="709"/>
                          <a:pt x="30836" y="-4301"/>
                          <a:pt x="45340" y="4025"/>
                        </a:cubicBezTo>
                        <a:cubicBezTo>
                          <a:pt x="59819" y="12349"/>
                          <a:pt x="64828" y="30836"/>
                          <a:pt x="56503" y="45339"/>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85" name="Google Shape;1785;p50"/>
                  <p:cNvSpPr/>
                  <p:nvPr/>
                </p:nvSpPr>
                <p:spPr>
                  <a:xfrm>
                    <a:off x="7332229" y="530892"/>
                    <a:ext cx="13650" cy="33371"/>
                  </a:xfrm>
                  <a:custGeom>
                    <a:rect b="b" l="l" r="r" t="t"/>
                    <a:pathLst>
                      <a:path extrusionOk="0" h="33371" w="13650">
                        <a:moveTo>
                          <a:pt x="143" y="0"/>
                        </a:moveTo>
                        <a:cubicBezTo>
                          <a:pt x="11879" y="5463"/>
                          <a:pt x="18654" y="23019"/>
                          <a:pt x="9160" y="33372"/>
                        </a:cubicBezTo>
                        <a:lnTo>
                          <a:pt x="8921" y="33229"/>
                        </a:lnTo>
                        <a:cubicBezTo>
                          <a:pt x="11474" y="24426"/>
                          <a:pt x="12285" y="14551"/>
                          <a:pt x="6655" y="6775"/>
                        </a:cubicBezTo>
                        <a:cubicBezTo>
                          <a:pt x="4914" y="4198"/>
                          <a:pt x="2624" y="2004"/>
                          <a:pt x="0" y="239"/>
                        </a:cubicBezTo>
                        <a:lnTo>
                          <a:pt x="143" y="0"/>
                        </a:lnTo>
                        <a:lnTo>
                          <a:pt x="143" y="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786" name="Google Shape;1786;p50"/>
                <p:cNvGrpSpPr/>
                <p:nvPr/>
              </p:nvGrpSpPr>
              <p:grpSpPr>
                <a:xfrm>
                  <a:off x="7228447" y="473745"/>
                  <a:ext cx="60527" cy="60527"/>
                  <a:chOff x="7228447" y="473745"/>
                  <a:chExt cx="60527" cy="60527"/>
                </a:xfrm>
              </p:grpSpPr>
              <p:sp>
                <p:nvSpPr>
                  <p:cNvPr id="1787" name="Google Shape;1787;p50"/>
                  <p:cNvSpPr/>
                  <p:nvPr/>
                </p:nvSpPr>
                <p:spPr>
                  <a:xfrm>
                    <a:off x="7228447" y="473745"/>
                    <a:ext cx="60527" cy="60527"/>
                  </a:xfrm>
                  <a:custGeom>
                    <a:rect b="b" l="l" r="r" t="t"/>
                    <a:pathLst>
                      <a:path extrusionOk="0" h="60527" w="60527">
                        <a:moveTo>
                          <a:pt x="56503" y="45339"/>
                        </a:moveTo>
                        <a:cubicBezTo>
                          <a:pt x="48178" y="59819"/>
                          <a:pt x="29691" y="64828"/>
                          <a:pt x="15188" y="56503"/>
                        </a:cubicBezTo>
                        <a:cubicBezTo>
                          <a:pt x="709" y="48178"/>
                          <a:pt x="-4301" y="29691"/>
                          <a:pt x="4024" y="15188"/>
                        </a:cubicBezTo>
                        <a:cubicBezTo>
                          <a:pt x="12349" y="709"/>
                          <a:pt x="30836" y="-4301"/>
                          <a:pt x="45340" y="4024"/>
                        </a:cubicBezTo>
                        <a:cubicBezTo>
                          <a:pt x="59819" y="12350"/>
                          <a:pt x="64828" y="30836"/>
                          <a:pt x="56503" y="45339"/>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88" name="Google Shape;1788;p50"/>
                  <p:cNvSpPr/>
                  <p:nvPr/>
                </p:nvSpPr>
                <p:spPr>
                  <a:xfrm>
                    <a:off x="7270733" y="482803"/>
                    <a:ext cx="13650" cy="33371"/>
                  </a:xfrm>
                  <a:custGeom>
                    <a:rect b="b" l="l" r="r" t="t"/>
                    <a:pathLst>
                      <a:path extrusionOk="0" h="33371" w="13650">
                        <a:moveTo>
                          <a:pt x="143" y="0"/>
                        </a:moveTo>
                        <a:cubicBezTo>
                          <a:pt x="11879" y="5463"/>
                          <a:pt x="18654" y="23019"/>
                          <a:pt x="9160" y="33372"/>
                        </a:cubicBezTo>
                        <a:lnTo>
                          <a:pt x="8921" y="33229"/>
                        </a:lnTo>
                        <a:cubicBezTo>
                          <a:pt x="11474" y="24426"/>
                          <a:pt x="12285" y="14551"/>
                          <a:pt x="6655" y="6775"/>
                        </a:cubicBezTo>
                        <a:cubicBezTo>
                          <a:pt x="4914" y="4198"/>
                          <a:pt x="2624" y="2004"/>
                          <a:pt x="0" y="239"/>
                        </a:cubicBezTo>
                        <a:lnTo>
                          <a:pt x="143" y="0"/>
                        </a:lnTo>
                        <a:lnTo>
                          <a:pt x="143" y="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789" name="Google Shape;1789;p50"/>
                <p:cNvGrpSpPr/>
                <p:nvPr/>
              </p:nvGrpSpPr>
              <p:grpSpPr>
                <a:xfrm>
                  <a:off x="7241925" y="524936"/>
                  <a:ext cx="60527" cy="60527"/>
                  <a:chOff x="7241925" y="524936"/>
                  <a:chExt cx="60527" cy="60527"/>
                </a:xfrm>
              </p:grpSpPr>
              <p:sp>
                <p:nvSpPr>
                  <p:cNvPr id="1790" name="Google Shape;1790;p50"/>
                  <p:cNvSpPr/>
                  <p:nvPr/>
                </p:nvSpPr>
                <p:spPr>
                  <a:xfrm>
                    <a:off x="7241925" y="524936"/>
                    <a:ext cx="60527" cy="60527"/>
                  </a:xfrm>
                  <a:custGeom>
                    <a:rect b="b" l="l" r="r" t="t"/>
                    <a:pathLst>
                      <a:path extrusionOk="0" h="60527" w="60527">
                        <a:moveTo>
                          <a:pt x="56503" y="45339"/>
                        </a:moveTo>
                        <a:cubicBezTo>
                          <a:pt x="48178" y="59819"/>
                          <a:pt x="29691" y="64828"/>
                          <a:pt x="15188" y="56503"/>
                        </a:cubicBezTo>
                        <a:cubicBezTo>
                          <a:pt x="709" y="48178"/>
                          <a:pt x="-4300" y="29691"/>
                          <a:pt x="4025" y="15188"/>
                        </a:cubicBezTo>
                        <a:cubicBezTo>
                          <a:pt x="12350" y="709"/>
                          <a:pt x="30836" y="-4301"/>
                          <a:pt x="45339" y="4025"/>
                        </a:cubicBezTo>
                        <a:cubicBezTo>
                          <a:pt x="59819" y="12350"/>
                          <a:pt x="64828" y="30836"/>
                          <a:pt x="56503" y="45339"/>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91" name="Google Shape;1791;p50"/>
                  <p:cNvSpPr/>
                  <p:nvPr/>
                </p:nvSpPr>
                <p:spPr>
                  <a:xfrm>
                    <a:off x="7284211" y="534017"/>
                    <a:ext cx="13649" cy="33371"/>
                  </a:xfrm>
                  <a:custGeom>
                    <a:rect b="b" l="l" r="r" t="t"/>
                    <a:pathLst>
                      <a:path extrusionOk="0" h="33371" w="13649">
                        <a:moveTo>
                          <a:pt x="143" y="0"/>
                        </a:moveTo>
                        <a:cubicBezTo>
                          <a:pt x="11879" y="5463"/>
                          <a:pt x="18653" y="23019"/>
                          <a:pt x="9160" y="33372"/>
                        </a:cubicBezTo>
                        <a:cubicBezTo>
                          <a:pt x="9160" y="33372"/>
                          <a:pt x="8921" y="33229"/>
                          <a:pt x="8921" y="33229"/>
                        </a:cubicBezTo>
                        <a:cubicBezTo>
                          <a:pt x="11473" y="24426"/>
                          <a:pt x="12285" y="14551"/>
                          <a:pt x="6655" y="6775"/>
                        </a:cubicBezTo>
                        <a:cubicBezTo>
                          <a:pt x="4913" y="4198"/>
                          <a:pt x="2624" y="2004"/>
                          <a:pt x="0" y="239"/>
                        </a:cubicBezTo>
                        <a:lnTo>
                          <a:pt x="143" y="0"/>
                        </a:lnTo>
                        <a:lnTo>
                          <a:pt x="143" y="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792" name="Google Shape;1792;p50"/>
                <p:cNvGrpSpPr/>
                <p:nvPr/>
              </p:nvGrpSpPr>
              <p:grpSpPr>
                <a:xfrm>
                  <a:off x="7196496" y="553701"/>
                  <a:ext cx="69912" cy="74130"/>
                  <a:chOff x="7196496" y="553701"/>
                  <a:chExt cx="69912" cy="74130"/>
                </a:xfrm>
              </p:grpSpPr>
              <p:sp>
                <p:nvSpPr>
                  <p:cNvPr id="1793" name="Google Shape;1793;p50"/>
                  <p:cNvSpPr/>
                  <p:nvPr/>
                </p:nvSpPr>
                <p:spPr>
                  <a:xfrm>
                    <a:off x="7196496" y="553701"/>
                    <a:ext cx="60540" cy="60532"/>
                  </a:xfrm>
                  <a:custGeom>
                    <a:rect b="b" l="l" r="r" t="t"/>
                    <a:pathLst>
                      <a:path extrusionOk="0" h="60532" w="60540">
                        <a:moveTo>
                          <a:pt x="43442" y="3025"/>
                        </a:moveTo>
                        <a:cubicBezTo>
                          <a:pt x="58494" y="10300"/>
                          <a:pt x="64791" y="28382"/>
                          <a:pt x="57516" y="43434"/>
                        </a:cubicBezTo>
                        <a:cubicBezTo>
                          <a:pt x="50240" y="58485"/>
                          <a:pt x="32159" y="64783"/>
                          <a:pt x="17108" y="57507"/>
                        </a:cubicBezTo>
                        <a:cubicBezTo>
                          <a:pt x="2056" y="50232"/>
                          <a:pt x="-4242" y="32151"/>
                          <a:pt x="3010" y="17099"/>
                        </a:cubicBezTo>
                        <a:cubicBezTo>
                          <a:pt x="10285" y="2047"/>
                          <a:pt x="28366" y="-4250"/>
                          <a:pt x="43418" y="3025"/>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94" name="Google Shape;1794;p50"/>
                  <p:cNvSpPr/>
                  <p:nvPr/>
                </p:nvSpPr>
                <p:spPr>
                  <a:xfrm>
                    <a:off x="7198032" y="582083"/>
                    <a:ext cx="68376" cy="45748"/>
                  </a:xfrm>
                  <a:custGeom>
                    <a:rect b="b" l="l" r="r" t="t"/>
                    <a:pathLst>
                      <a:path extrusionOk="0" h="45748" w="68376">
                        <a:moveTo>
                          <a:pt x="60345" y="0"/>
                        </a:moveTo>
                        <a:cubicBezTo>
                          <a:pt x="69481" y="4914"/>
                          <a:pt x="71412" y="19560"/>
                          <a:pt x="63064" y="25786"/>
                        </a:cubicBezTo>
                        <a:cubicBezTo>
                          <a:pt x="59032" y="28649"/>
                          <a:pt x="53522" y="28291"/>
                          <a:pt x="49157" y="30008"/>
                        </a:cubicBezTo>
                        <a:cubicBezTo>
                          <a:pt x="45125" y="31487"/>
                          <a:pt x="42526" y="35018"/>
                          <a:pt x="39711" y="38119"/>
                        </a:cubicBezTo>
                        <a:cubicBezTo>
                          <a:pt x="38065" y="39979"/>
                          <a:pt x="36156" y="41768"/>
                          <a:pt x="33986" y="42985"/>
                        </a:cubicBezTo>
                        <a:cubicBezTo>
                          <a:pt x="29597" y="45299"/>
                          <a:pt x="24444" y="45871"/>
                          <a:pt x="19506" y="45728"/>
                        </a:cubicBezTo>
                        <a:cubicBezTo>
                          <a:pt x="9273" y="45227"/>
                          <a:pt x="638" y="35972"/>
                          <a:pt x="18" y="25834"/>
                        </a:cubicBezTo>
                        <a:cubicBezTo>
                          <a:pt x="-78" y="23210"/>
                          <a:pt x="185" y="20586"/>
                          <a:pt x="1402" y="17843"/>
                        </a:cubicBezTo>
                        <a:lnTo>
                          <a:pt x="3811" y="16459"/>
                        </a:lnTo>
                        <a:cubicBezTo>
                          <a:pt x="8534" y="16745"/>
                          <a:pt x="12160" y="16841"/>
                          <a:pt x="16191" y="16555"/>
                        </a:cubicBezTo>
                        <a:cubicBezTo>
                          <a:pt x="19865" y="16388"/>
                          <a:pt x="21820" y="15744"/>
                          <a:pt x="24373" y="16602"/>
                        </a:cubicBezTo>
                        <a:cubicBezTo>
                          <a:pt x="25709" y="17270"/>
                          <a:pt x="26686" y="18201"/>
                          <a:pt x="28046" y="19035"/>
                        </a:cubicBezTo>
                        <a:cubicBezTo>
                          <a:pt x="31911" y="20729"/>
                          <a:pt x="35441" y="25118"/>
                          <a:pt x="40116" y="24808"/>
                        </a:cubicBezTo>
                        <a:cubicBezTo>
                          <a:pt x="46485" y="24188"/>
                          <a:pt x="44935" y="16912"/>
                          <a:pt x="44028" y="12571"/>
                        </a:cubicBezTo>
                        <a:cubicBezTo>
                          <a:pt x="43909" y="11235"/>
                          <a:pt x="44124" y="10281"/>
                          <a:pt x="44911" y="9542"/>
                        </a:cubicBezTo>
                        <a:cubicBezTo>
                          <a:pt x="46700" y="7442"/>
                          <a:pt x="48799" y="6178"/>
                          <a:pt x="51423" y="4341"/>
                        </a:cubicBezTo>
                        <a:lnTo>
                          <a:pt x="57554" y="167"/>
                        </a:lnTo>
                        <a:lnTo>
                          <a:pt x="60321" y="0"/>
                        </a:lnTo>
                        <a:lnTo>
                          <a:pt x="60321" y="0"/>
                        </a:lnTo>
                        <a:close/>
                      </a:path>
                    </a:pathLst>
                  </a:custGeom>
                  <a:solidFill>
                    <a:srgbClr val="5C45A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95" name="Google Shape;1795;p50"/>
                  <p:cNvSpPr/>
                  <p:nvPr/>
                </p:nvSpPr>
                <p:spPr>
                  <a:xfrm>
                    <a:off x="7204777" y="558294"/>
                    <a:ext cx="32631" cy="15153"/>
                  </a:xfrm>
                  <a:custGeom>
                    <a:rect b="b" l="l" r="r" t="t"/>
                    <a:pathLst>
                      <a:path extrusionOk="0" h="15153" w="32631">
                        <a:moveTo>
                          <a:pt x="0" y="15058"/>
                        </a:moveTo>
                        <a:cubicBezTo>
                          <a:pt x="4604" y="2964"/>
                          <a:pt x="21635" y="-5051"/>
                          <a:pt x="32632" y="3680"/>
                        </a:cubicBezTo>
                        <a:lnTo>
                          <a:pt x="32513" y="3919"/>
                        </a:lnTo>
                        <a:cubicBezTo>
                          <a:pt x="23544" y="2010"/>
                          <a:pt x="13644" y="1915"/>
                          <a:pt x="6297" y="8045"/>
                        </a:cubicBezTo>
                        <a:cubicBezTo>
                          <a:pt x="3864" y="9954"/>
                          <a:pt x="1837" y="12411"/>
                          <a:pt x="238" y="15154"/>
                        </a:cubicBezTo>
                        <a:lnTo>
                          <a:pt x="0" y="15034"/>
                        </a:lnTo>
                        <a:lnTo>
                          <a:pt x="0" y="15034"/>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796" name="Google Shape;1796;p50"/>
                <p:cNvGrpSpPr/>
                <p:nvPr/>
              </p:nvGrpSpPr>
              <p:grpSpPr>
                <a:xfrm>
                  <a:off x="7238257" y="584624"/>
                  <a:ext cx="60515" cy="60515"/>
                  <a:chOff x="7238257" y="584624"/>
                  <a:chExt cx="60515" cy="60515"/>
                </a:xfrm>
              </p:grpSpPr>
              <p:sp>
                <p:nvSpPr>
                  <p:cNvPr id="1797" name="Google Shape;1797;p50"/>
                  <p:cNvSpPr/>
                  <p:nvPr/>
                </p:nvSpPr>
                <p:spPr>
                  <a:xfrm>
                    <a:off x="7238257" y="584624"/>
                    <a:ext cx="60515" cy="60515"/>
                  </a:xfrm>
                  <a:custGeom>
                    <a:rect b="b" l="l" r="r" t="t"/>
                    <a:pathLst>
                      <a:path extrusionOk="0" h="60515" w="60515">
                        <a:moveTo>
                          <a:pt x="4734" y="46502"/>
                        </a:moveTo>
                        <a:cubicBezTo>
                          <a:pt x="-4235" y="32405"/>
                          <a:pt x="-85" y="13703"/>
                          <a:pt x="14013" y="4734"/>
                        </a:cubicBezTo>
                        <a:cubicBezTo>
                          <a:pt x="28110" y="-4235"/>
                          <a:pt x="46812" y="-85"/>
                          <a:pt x="55781" y="14013"/>
                        </a:cubicBezTo>
                        <a:cubicBezTo>
                          <a:pt x="64750" y="28111"/>
                          <a:pt x="60600" y="46812"/>
                          <a:pt x="46502" y="55781"/>
                        </a:cubicBezTo>
                        <a:cubicBezTo>
                          <a:pt x="32404" y="64750"/>
                          <a:pt x="13703" y="60600"/>
                          <a:pt x="4734" y="46502"/>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98" name="Google Shape;1798;p50"/>
                  <p:cNvSpPr/>
                  <p:nvPr/>
                </p:nvSpPr>
                <p:spPr>
                  <a:xfrm>
                    <a:off x="7247905" y="627882"/>
                    <a:ext cx="33729" cy="12210"/>
                  </a:xfrm>
                  <a:custGeom>
                    <a:rect b="b" l="l" r="r" t="t"/>
                    <a:pathLst>
                      <a:path extrusionOk="0" h="12210" w="33729">
                        <a:moveTo>
                          <a:pt x="33730" y="7633"/>
                        </a:moveTo>
                        <a:cubicBezTo>
                          <a:pt x="23449" y="15505"/>
                          <a:pt x="4747" y="13358"/>
                          <a:pt x="0" y="143"/>
                        </a:cubicBezTo>
                        <a:lnTo>
                          <a:pt x="239" y="0"/>
                        </a:lnTo>
                        <a:cubicBezTo>
                          <a:pt x="6846" y="6345"/>
                          <a:pt x="15219" y="11641"/>
                          <a:pt x="24713" y="10281"/>
                        </a:cubicBezTo>
                        <a:cubicBezTo>
                          <a:pt x="27790" y="9923"/>
                          <a:pt x="30820" y="8921"/>
                          <a:pt x="33586" y="7419"/>
                        </a:cubicBezTo>
                        <a:lnTo>
                          <a:pt x="33730" y="7657"/>
                        </a:lnTo>
                        <a:lnTo>
                          <a:pt x="33730" y="7657"/>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799" name="Google Shape;1799;p50"/>
                <p:cNvGrpSpPr/>
                <p:nvPr/>
              </p:nvGrpSpPr>
              <p:grpSpPr>
                <a:xfrm>
                  <a:off x="7287420" y="577993"/>
                  <a:ext cx="60515" cy="60515"/>
                  <a:chOff x="7287420" y="577993"/>
                  <a:chExt cx="60515" cy="60515"/>
                </a:xfrm>
              </p:grpSpPr>
              <p:sp>
                <p:nvSpPr>
                  <p:cNvPr id="1800" name="Google Shape;1800;p50"/>
                  <p:cNvSpPr/>
                  <p:nvPr/>
                </p:nvSpPr>
                <p:spPr>
                  <a:xfrm>
                    <a:off x="7287420" y="577993"/>
                    <a:ext cx="60515" cy="60515"/>
                  </a:xfrm>
                  <a:custGeom>
                    <a:rect b="b" l="l" r="r" t="t"/>
                    <a:pathLst>
                      <a:path extrusionOk="0" h="60515" w="60515">
                        <a:moveTo>
                          <a:pt x="4734" y="46502"/>
                        </a:moveTo>
                        <a:cubicBezTo>
                          <a:pt x="-4235" y="32405"/>
                          <a:pt x="-85" y="13703"/>
                          <a:pt x="14013" y="4734"/>
                        </a:cubicBezTo>
                        <a:cubicBezTo>
                          <a:pt x="28111" y="-4235"/>
                          <a:pt x="46813" y="-85"/>
                          <a:pt x="55782" y="14013"/>
                        </a:cubicBezTo>
                        <a:cubicBezTo>
                          <a:pt x="64751" y="28111"/>
                          <a:pt x="60600" y="46812"/>
                          <a:pt x="46502" y="55781"/>
                        </a:cubicBezTo>
                        <a:cubicBezTo>
                          <a:pt x="32405" y="64750"/>
                          <a:pt x="13703" y="60600"/>
                          <a:pt x="4734" y="46502"/>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01" name="Google Shape;1801;p50"/>
                  <p:cNvSpPr/>
                  <p:nvPr/>
                </p:nvSpPr>
                <p:spPr>
                  <a:xfrm>
                    <a:off x="7297068" y="621227"/>
                    <a:ext cx="33729" cy="12210"/>
                  </a:xfrm>
                  <a:custGeom>
                    <a:rect b="b" l="l" r="r" t="t"/>
                    <a:pathLst>
                      <a:path extrusionOk="0" h="12210" w="33729">
                        <a:moveTo>
                          <a:pt x="33729" y="7633"/>
                        </a:moveTo>
                        <a:cubicBezTo>
                          <a:pt x="23449" y="15505"/>
                          <a:pt x="4747" y="13358"/>
                          <a:pt x="0" y="143"/>
                        </a:cubicBezTo>
                        <a:lnTo>
                          <a:pt x="239" y="0"/>
                        </a:lnTo>
                        <a:cubicBezTo>
                          <a:pt x="6846" y="6345"/>
                          <a:pt x="15242" y="11641"/>
                          <a:pt x="24713" y="10281"/>
                        </a:cubicBezTo>
                        <a:cubicBezTo>
                          <a:pt x="27790" y="9923"/>
                          <a:pt x="30819" y="8921"/>
                          <a:pt x="33586" y="7419"/>
                        </a:cubicBezTo>
                        <a:lnTo>
                          <a:pt x="33729" y="7657"/>
                        </a:lnTo>
                        <a:lnTo>
                          <a:pt x="33729" y="7657"/>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802" name="Google Shape;1802;p50"/>
                <p:cNvGrpSpPr/>
                <p:nvPr/>
              </p:nvGrpSpPr>
              <p:grpSpPr>
                <a:xfrm>
                  <a:off x="7194890" y="617304"/>
                  <a:ext cx="60515" cy="60515"/>
                  <a:chOff x="7194890" y="617304"/>
                  <a:chExt cx="60515" cy="60515"/>
                </a:xfrm>
              </p:grpSpPr>
              <p:sp>
                <p:nvSpPr>
                  <p:cNvPr id="1803" name="Google Shape;1803;p50"/>
                  <p:cNvSpPr/>
                  <p:nvPr/>
                </p:nvSpPr>
                <p:spPr>
                  <a:xfrm>
                    <a:off x="7194890" y="617304"/>
                    <a:ext cx="60515" cy="60515"/>
                  </a:xfrm>
                  <a:custGeom>
                    <a:rect b="b" l="l" r="r" t="t"/>
                    <a:pathLst>
                      <a:path extrusionOk="0" h="60515" w="60515">
                        <a:moveTo>
                          <a:pt x="4734" y="46502"/>
                        </a:moveTo>
                        <a:cubicBezTo>
                          <a:pt x="-4235" y="32404"/>
                          <a:pt x="-85" y="13703"/>
                          <a:pt x="14013" y="4734"/>
                        </a:cubicBezTo>
                        <a:cubicBezTo>
                          <a:pt x="28111" y="-4235"/>
                          <a:pt x="46813" y="-85"/>
                          <a:pt x="55782" y="14013"/>
                        </a:cubicBezTo>
                        <a:cubicBezTo>
                          <a:pt x="64751" y="28111"/>
                          <a:pt x="60600" y="46812"/>
                          <a:pt x="46502" y="55781"/>
                        </a:cubicBezTo>
                        <a:cubicBezTo>
                          <a:pt x="32405" y="64750"/>
                          <a:pt x="13703" y="60600"/>
                          <a:pt x="4734" y="46502"/>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04" name="Google Shape;1804;p50"/>
                  <p:cNvSpPr/>
                  <p:nvPr/>
                </p:nvSpPr>
                <p:spPr>
                  <a:xfrm>
                    <a:off x="7204539" y="660562"/>
                    <a:ext cx="33729" cy="12210"/>
                  </a:xfrm>
                  <a:custGeom>
                    <a:rect b="b" l="l" r="r" t="t"/>
                    <a:pathLst>
                      <a:path extrusionOk="0" h="12210" w="33729">
                        <a:moveTo>
                          <a:pt x="33730" y="7633"/>
                        </a:moveTo>
                        <a:cubicBezTo>
                          <a:pt x="23449" y="15505"/>
                          <a:pt x="4747" y="13358"/>
                          <a:pt x="0" y="143"/>
                        </a:cubicBezTo>
                        <a:lnTo>
                          <a:pt x="239" y="0"/>
                        </a:lnTo>
                        <a:cubicBezTo>
                          <a:pt x="6846" y="6345"/>
                          <a:pt x="15219" y="11641"/>
                          <a:pt x="24713" y="10281"/>
                        </a:cubicBezTo>
                        <a:cubicBezTo>
                          <a:pt x="27790" y="9923"/>
                          <a:pt x="30819" y="8921"/>
                          <a:pt x="33586" y="7419"/>
                        </a:cubicBezTo>
                        <a:lnTo>
                          <a:pt x="33730" y="7657"/>
                        </a:lnTo>
                        <a:lnTo>
                          <a:pt x="33730" y="7657"/>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1805" name="Google Shape;1805;p50"/>
                <p:cNvSpPr/>
                <p:nvPr/>
              </p:nvSpPr>
              <p:spPr>
                <a:xfrm>
                  <a:off x="7288671" y="431948"/>
                  <a:ext cx="111731" cy="75357"/>
                </a:xfrm>
                <a:custGeom>
                  <a:rect b="b" l="l" r="r" t="t"/>
                  <a:pathLst>
                    <a:path extrusionOk="0" h="75357" w="111731">
                      <a:moveTo>
                        <a:pt x="0" y="73348"/>
                      </a:moveTo>
                      <a:cubicBezTo>
                        <a:pt x="5701" y="66884"/>
                        <a:pt x="11831" y="61493"/>
                        <a:pt x="18439" y="56174"/>
                      </a:cubicBezTo>
                      <a:cubicBezTo>
                        <a:pt x="22637" y="52548"/>
                        <a:pt x="27742" y="50377"/>
                        <a:pt x="32775" y="48135"/>
                      </a:cubicBezTo>
                      <a:cubicBezTo>
                        <a:pt x="37999" y="45797"/>
                        <a:pt x="42436" y="42171"/>
                        <a:pt x="45466" y="37329"/>
                      </a:cubicBezTo>
                      <a:cubicBezTo>
                        <a:pt x="48352" y="33155"/>
                        <a:pt x="49664" y="28121"/>
                        <a:pt x="51906" y="23518"/>
                      </a:cubicBezTo>
                      <a:cubicBezTo>
                        <a:pt x="55222" y="17053"/>
                        <a:pt x="60207" y="11591"/>
                        <a:pt x="66004" y="7130"/>
                      </a:cubicBezTo>
                      <a:cubicBezTo>
                        <a:pt x="79147" y="-3079"/>
                        <a:pt x="100735" y="-2626"/>
                        <a:pt x="111732" y="10446"/>
                      </a:cubicBezTo>
                      <a:lnTo>
                        <a:pt x="110945" y="11925"/>
                      </a:lnTo>
                      <a:cubicBezTo>
                        <a:pt x="104862" y="12163"/>
                        <a:pt x="99542" y="12831"/>
                        <a:pt x="94724" y="13952"/>
                      </a:cubicBezTo>
                      <a:cubicBezTo>
                        <a:pt x="90072" y="15026"/>
                        <a:pt x="85850" y="16695"/>
                        <a:pt x="81652" y="18699"/>
                      </a:cubicBezTo>
                      <a:cubicBezTo>
                        <a:pt x="77406" y="20727"/>
                        <a:pt x="73255" y="22730"/>
                        <a:pt x="69320" y="25450"/>
                      </a:cubicBezTo>
                      <a:cubicBezTo>
                        <a:pt x="60684" y="32248"/>
                        <a:pt x="50833" y="38522"/>
                        <a:pt x="43891" y="47300"/>
                      </a:cubicBezTo>
                      <a:cubicBezTo>
                        <a:pt x="40337" y="51856"/>
                        <a:pt x="37856" y="57772"/>
                        <a:pt x="33920" y="62447"/>
                      </a:cubicBezTo>
                      <a:cubicBezTo>
                        <a:pt x="28911" y="68172"/>
                        <a:pt x="21826" y="71726"/>
                        <a:pt x="14599" y="73921"/>
                      </a:cubicBezTo>
                      <a:cubicBezTo>
                        <a:pt x="9995" y="75185"/>
                        <a:pt x="5415" y="75853"/>
                        <a:pt x="501" y="74923"/>
                      </a:cubicBezTo>
                      <a:lnTo>
                        <a:pt x="48" y="73325"/>
                      </a:lnTo>
                      <a:lnTo>
                        <a:pt x="48" y="7332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06" name="Google Shape;1806;p50"/>
                <p:cNvSpPr/>
                <p:nvPr/>
              </p:nvSpPr>
              <p:spPr>
                <a:xfrm>
                  <a:off x="7331330" y="474144"/>
                  <a:ext cx="20553" cy="41223"/>
                </a:xfrm>
                <a:custGeom>
                  <a:rect b="b" l="l" r="r" t="t"/>
                  <a:pathLst>
                    <a:path extrusionOk="0" h="41223" w="20553">
                      <a:moveTo>
                        <a:pt x="3093" y="0"/>
                      </a:moveTo>
                      <a:cubicBezTo>
                        <a:pt x="4786" y="3507"/>
                        <a:pt x="6385" y="6965"/>
                        <a:pt x="8150" y="10257"/>
                      </a:cubicBezTo>
                      <a:cubicBezTo>
                        <a:pt x="10845" y="15028"/>
                        <a:pt x="12801" y="19918"/>
                        <a:pt x="16737" y="23568"/>
                      </a:cubicBezTo>
                      <a:cubicBezTo>
                        <a:pt x="20793" y="27957"/>
                        <a:pt x="19004" y="32751"/>
                        <a:pt x="20554" y="38715"/>
                      </a:cubicBezTo>
                      <a:lnTo>
                        <a:pt x="19886" y="40242"/>
                      </a:lnTo>
                      <a:cubicBezTo>
                        <a:pt x="14614" y="42698"/>
                        <a:pt x="8818" y="40194"/>
                        <a:pt x="5120" y="36616"/>
                      </a:cubicBezTo>
                      <a:cubicBezTo>
                        <a:pt x="1566" y="33395"/>
                        <a:pt x="1590" y="28434"/>
                        <a:pt x="898" y="24188"/>
                      </a:cubicBezTo>
                      <a:cubicBezTo>
                        <a:pt x="135" y="20085"/>
                        <a:pt x="-103" y="16030"/>
                        <a:pt x="39" y="12022"/>
                      </a:cubicBezTo>
                      <a:cubicBezTo>
                        <a:pt x="206" y="8015"/>
                        <a:pt x="564" y="4079"/>
                        <a:pt x="1471" y="143"/>
                      </a:cubicBezTo>
                      <a:lnTo>
                        <a:pt x="3140" y="0"/>
                      </a:lnTo>
                      <a:lnTo>
                        <a:pt x="3140" y="0"/>
                      </a:lnTo>
                      <a:close/>
                    </a:path>
                  </a:pathLst>
                </a:custGeom>
                <a:solidFill>
                  <a:srgbClr val="96A93D"/>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07" name="Google Shape;1807;p50"/>
                <p:cNvSpPr/>
                <p:nvPr/>
              </p:nvSpPr>
              <p:spPr>
                <a:xfrm>
                  <a:off x="7261291" y="420612"/>
                  <a:ext cx="84932" cy="49295"/>
                </a:xfrm>
                <a:custGeom>
                  <a:rect b="b" l="l" r="r" t="t"/>
                  <a:pathLst>
                    <a:path extrusionOk="0" h="49295" w="84932">
                      <a:moveTo>
                        <a:pt x="84933" y="37952"/>
                      </a:moveTo>
                      <a:cubicBezTo>
                        <a:pt x="72982" y="46897"/>
                        <a:pt x="55139" y="53958"/>
                        <a:pt x="41089" y="45489"/>
                      </a:cubicBezTo>
                      <a:cubicBezTo>
                        <a:pt x="33027" y="40146"/>
                        <a:pt x="27421" y="30533"/>
                        <a:pt x="26681" y="20920"/>
                      </a:cubicBezTo>
                      <a:cubicBezTo>
                        <a:pt x="26085" y="12881"/>
                        <a:pt x="31905" y="4938"/>
                        <a:pt x="39992" y="3578"/>
                      </a:cubicBezTo>
                      <a:cubicBezTo>
                        <a:pt x="44095" y="2743"/>
                        <a:pt x="48746" y="4222"/>
                        <a:pt x="51346" y="7609"/>
                      </a:cubicBezTo>
                      <a:cubicBezTo>
                        <a:pt x="54638" y="11712"/>
                        <a:pt x="50011" y="16531"/>
                        <a:pt x="46647" y="18630"/>
                      </a:cubicBezTo>
                      <a:cubicBezTo>
                        <a:pt x="33552" y="27337"/>
                        <a:pt x="5523" y="31225"/>
                        <a:pt x="538" y="11617"/>
                      </a:cubicBezTo>
                      <a:cubicBezTo>
                        <a:pt x="-345" y="7729"/>
                        <a:pt x="-35" y="3769"/>
                        <a:pt x="705" y="0"/>
                      </a:cubicBezTo>
                      <a:lnTo>
                        <a:pt x="991" y="48"/>
                      </a:lnTo>
                      <a:cubicBezTo>
                        <a:pt x="299" y="7275"/>
                        <a:pt x="1659" y="15744"/>
                        <a:pt x="8266" y="19751"/>
                      </a:cubicBezTo>
                      <a:cubicBezTo>
                        <a:pt x="17927" y="25357"/>
                        <a:pt x="30379" y="22828"/>
                        <a:pt x="40254" y="18892"/>
                      </a:cubicBezTo>
                      <a:cubicBezTo>
                        <a:pt x="43379" y="17509"/>
                        <a:pt x="52038" y="13287"/>
                        <a:pt x="49390" y="9088"/>
                      </a:cubicBezTo>
                      <a:cubicBezTo>
                        <a:pt x="43427" y="1312"/>
                        <a:pt x="30570" y="6846"/>
                        <a:pt x="28256" y="15386"/>
                      </a:cubicBezTo>
                      <a:cubicBezTo>
                        <a:pt x="25036" y="26025"/>
                        <a:pt x="33265" y="38309"/>
                        <a:pt x="42258" y="43510"/>
                      </a:cubicBezTo>
                      <a:cubicBezTo>
                        <a:pt x="52205" y="49187"/>
                        <a:pt x="64394" y="46778"/>
                        <a:pt x="74485" y="42722"/>
                      </a:cubicBezTo>
                      <a:cubicBezTo>
                        <a:pt x="77991" y="41291"/>
                        <a:pt x="81450" y="39645"/>
                        <a:pt x="84742" y="37737"/>
                      </a:cubicBezTo>
                      <a:lnTo>
                        <a:pt x="84909" y="37952"/>
                      </a:lnTo>
                      <a:lnTo>
                        <a:pt x="84909" y="37952"/>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nvGrpSpPr>
            <p:cNvPr id="1808" name="Google Shape;1808;p50"/>
            <p:cNvGrpSpPr/>
            <p:nvPr/>
          </p:nvGrpSpPr>
          <p:grpSpPr>
            <a:xfrm>
              <a:off x="7180609" y="2971385"/>
              <a:ext cx="1319985" cy="1571263"/>
              <a:chOff x="4493925" y="112536"/>
              <a:chExt cx="598389" cy="712300"/>
            </a:xfrm>
          </p:grpSpPr>
          <p:sp>
            <p:nvSpPr>
              <p:cNvPr id="1809" name="Google Shape;1809;p50"/>
              <p:cNvSpPr/>
              <p:nvPr/>
            </p:nvSpPr>
            <p:spPr>
              <a:xfrm>
                <a:off x="4493925" y="112536"/>
                <a:ext cx="598389" cy="712300"/>
              </a:xfrm>
              <a:custGeom>
                <a:rect b="b" l="l" r="r" t="t"/>
                <a:pathLst>
                  <a:path extrusionOk="0" h="855616" w="720950">
                    <a:moveTo>
                      <a:pt x="702076" y="187897"/>
                    </a:moveTo>
                    <a:cubicBezTo>
                      <a:pt x="702076" y="179000"/>
                      <a:pt x="699929" y="171200"/>
                      <a:pt x="695707" y="164687"/>
                    </a:cubicBezTo>
                    <a:cubicBezTo>
                      <a:pt x="695182" y="163876"/>
                      <a:pt x="694633" y="163113"/>
                      <a:pt x="694061" y="162350"/>
                    </a:cubicBezTo>
                    <a:cubicBezTo>
                      <a:pt x="721827" y="116431"/>
                      <a:pt x="724093" y="100950"/>
                      <a:pt x="718463" y="85970"/>
                    </a:cubicBezTo>
                    <a:cubicBezTo>
                      <a:pt x="714217" y="74687"/>
                      <a:pt x="704890" y="66648"/>
                      <a:pt x="693679" y="64119"/>
                    </a:cubicBezTo>
                    <a:cubicBezTo>
                      <a:pt x="694800" y="46778"/>
                      <a:pt x="690888" y="31845"/>
                      <a:pt x="677196" y="22113"/>
                    </a:cubicBezTo>
                    <a:cubicBezTo>
                      <a:pt x="671185" y="17843"/>
                      <a:pt x="664148" y="15577"/>
                      <a:pt x="656825" y="15577"/>
                    </a:cubicBezTo>
                    <a:cubicBezTo>
                      <a:pt x="650742" y="15577"/>
                      <a:pt x="645303" y="16841"/>
                      <a:pt x="640342" y="19369"/>
                    </a:cubicBezTo>
                    <a:cubicBezTo>
                      <a:pt x="635929" y="11450"/>
                      <a:pt x="629560" y="5749"/>
                      <a:pt x="620686" y="2314"/>
                    </a:cubicBezTo>
                    <a:cubicBezTo>
                      <a:pt x="616703" y="787"/>
                      <a:pt x="612528" y="0"/>
                      <a:pt x="608282" y="0"/>
                    </a:cubicBezTo>
                    <a:cubicBezTo>
                      <a:pt x="576771" y="0"/>
                      <a:pt x="569257" y="35518"/>
                      <a:pt x="566061" y="50666"/>
                    </a:cubicBezTo>
                    <a:cubicBezTo>
                      <a:pt x="564749" y="56868"/>
                      <a:pt x="563485" y="64072"/>
                      <a:pt x="562244" y="72158"/>
                    </a:cubicBezTo>
                    <a:cubicBezTo>
                      <a:pt x="559453" y="72301"/>
                      <a:pt x="556662" y="72731"/>
                      <a:pt x="553919" y="73470"/>
                    </a:cubicBezTo>
                    <a:cubicBezTo>
                      <a:pt x="526845" y="80817"/>
                      <a:pt x="522337" y="109800"/>
                      <a:pt x="522766" y="156673"/>
                    </a:cubicBezTo>
                    <a:cubicBezTo>
                      <a:pt x="493783" y="169673"/>
                      <a:pt x="500105" y="207338"/>
                      <a:pt x="503158" y="225467"/>
                    </a:cubicBezTo>
                    <a:cubicBezTo>
                      <a:pt x="504637" y="234317"/>
                      <a:pt x="506736" y="244407"/>
                      <a:pt x="509384" y="255642"/>
                    </a:cubicBezTo>
                    <a:cubicBezTo>
                      <a:pt x="500128" y="261248"/>
                      <a:pt x="491469" y="268953"/>
                      <a:pt x="483359" y="278781"/>
                    </a:cubicBezTo>
                    <a:cubicBezTo>
                      <a:pt x="475845" y="271076"/>
                      <a:pt x="467616" y="264635"/>
                      <a:pt x="458742" y="259531"/>
                    </a:cubicBezTo>
                    <a:cubicBezTo>
                      <a:pt x="453470" y="252422"/>
                      <a:pt x="451323" y="247103"/>
                      <a:pt x="448437" y="239923"/>
                    </a:cubicBezTo>
                    <a:cubicBezTo>
                      <a:pt x="447864" y="238491"/>
                      <a:pt x="447292" y="237060"/>
                      <a:pt x="446672" y="235629"/>
                    </a:cubicBezTo>
                    <a:cubicBezTo>
                      <a:pt x="445956" y="233935"/>
                      <a:pt x="445169" y="232313"/>
                      <a:pt x="444310" y="230787"/>
                    </a:cubicBezTo>
                    <a:lnTo>
                      <a:pt x="484957" y="200349"/>
                    </a:lnTo>
                    <a:cubicBezTo>
                      <a:pt x="495525" y="192453"/>
                      <a:pt x="500033" y="178785"/>
                      <a:pt x="496288" y="166143"/>
                    </a:cubicBezTo>
                    <a:cubicBezTo>
                      <a:pt x="492543" y="153500"/>
                      <a:pt x="481308" y="144531"/>
                      <a:pt x="468140" y="143648"/>
                    </a:cubicBezTo>
                    <a:cubicBezTo>
                      <a:pt x="464705" y="143410"/>
                      <a:pt x="461318" y="143314"/>
                      <a:pt x="458002" y="143314"/>
                    </a:cubicBezTo>
                    <a:cubicBezTo>
                      <a:pt x="437870" y="143314"/>
                      <a:pt x="421148" y="147513"/>
                      <a:pt x="407528" y="154454"/>
                    </a:cubicBezTo>
                    <a:cubicBezTo>
                      <a:pt x="388779" y="119365"/>
                      <a:pt x="358078" y="106150"/>
                      <a:pt x="356099" y="105339"/>
                    </a:cubicBezTo>
                    <a:cubicBezTo>
                      <a:pt x="352186" y="103717"/>
                      <a:pt x="348084" y="102930"/>
                      <a:pt x="344029" y="102930"/>
                    </a:cubicBezTo>
                    <a:cubicBezTo>
                      <a:pt x="334153" y="102930"/>
                      <a:pt x="324588" y="107581"/>
                      <a:pt x="318505" y="115930"/>
                    </a:cubicBezTo>
                    <a:lnTo>
                      <a:pt x="305815" y="133415"/>
                    </a:lnTo>
                    <a:cubicBezTo>
                      <a:pt x="299231" y="142479"/>
                      <a:pt x="297943" y="154383"/>
                      <a:pt x="302475" y="164640"/>
                    </a:cubicBezTo>
                    <a:cubicBezTo>
                      <a:pt x="306983" y="174897"/>
                      <a:pt x="316620" y="182005"/>
                      <a:pt x="327760" y="183270"/>
                    </a:cubicBezTo>
                    <a:cubicBezTo>
                      <a:pt x="339401" y="184605"/>
                      <a:pt x="346700" y="195674"/>
                      <a:pt x="351209" y="207219"/>
                    </a:cubicBezTo>
                    <a:cubicBezTo>
                      <a:pt x="343074" y="211179"/>
                      <a:pt x="337612" y="216379"/>
                      <a:pt x="334010" y="221102"/>
                    </a:cubicBezTo>
                    <a:cubicBezTo>
                      <a:pt x="333533" y="221722"/>
                      <a:pt x="333056" y="222366"/>
                      <a:pt x="332579" y="222986"/>
                    </a:cubicBezTo>
                    <a:cubicBezTo>
                      <a:pt x="325756" y="211799"/>
                      <a:pt x="318195" y="201351"/>
                      <a:pt x="309822" y="191475"/>
                    </a:cubicBezTo>
                    <a:cubicBezTo>
                      <a:pt x="279146" y="155384"/>
                      <a:pt x="241051" y="136301"/>
                      <a:pt x="199665" y="136301"/>
                    </a:cubicBezTo>
                    <a:cubicBezTo>
                      <a:pt x="158278" y="136301"/>
                      <a:pt x="110880" y="156362"/>
                      <a:pt x="64318" y="195912"/>
                    </a:cubicBezTo>
                    <a:cubicBezTo>
                      <a:pt x="-18217" y="266067"/>
                      <a:pt x="-21318" y="370618"/>
                      <a:pt x="55014" y="477675"/>
                    </a:cubicBezTo>
                    <a:lnTo>
                      <a:pt x="31733" y="477675"/>
                    </a:lnTo>
                    <a:cubicBezTo>
                      <a:pt x="23360" y="477675"/>
                      <a:pt x="15345" y="480990"/>
                      <a:pt x="9430" y="486906"/>
                    </a:cubicBezTo>
                    <a:cubicBezTo>
                      <a:pt x="3514" y="492822"/>
                      <a:pt x="198" y="500837"/>
                      <a:pt x="198" y="509209"/>
                    </a:cubicBezTo>
                    <a:cubicBezTo>
                      <a:pt x="198" y="509925"/>
                      <a:pt x="246" y="526480"/>
                      <a:pt x="3633" y="551550"/>
                    </a:cubicBezTo>
                    <a:cubicBezTo>
                      <a:pt x="3729" y="552528"/>
                      <a:pt x="3848" y="553482"/>
                      <a:pt x="4039" y="554437"/>
                    </a:cubicBezTo>
                    <a:cubicBezTo>
                      <a:pt x="11099" y="604029"/>
                      <a:pt x="29443" y="675471"/>
                      <a:pt x="76817" y="737229"/>
                    </a:cubicBezTo>
                    <a:cubicBezTo>
                      <a:pt x="137048" y="815780"/>
                      <a:pt x="225498" y="855616"/>
                      <a:pt x="339687" y="855616"/>
                    </a:cubicBezTo>
                    <a:cubicBezTo>
                      <a:pt x="515037" y="855616"/>
                      <a:pt x="598406" y="760391"/>
                      <a:pt x="637479" y="680481"/>
                    </a:cubicBezTo>
                    <a:cubicBezTo>
                      <a:pt x="678699" y="596181"/>
                      <a:pt x="679176" y="512692"/>
                      <a:pt x="679176" y="509186"/>
                    </a:cubicBezTo>
                    <a:cubicBezTo>
                      <a:pt x="679176" y="491772"/>
                      <a:pt x="665054" y="477651"/>
                      <a:pt x="647641" y="477651"/>
                    </a:cubicBezTo>
                    <a:lnTo>
                      <a:pt x="620376" y="477651"/>
                    </a:lnTo>
                    <a:cubicBezTo>
                      <a:pt x="623906" y="462599"/>
                      <a:pt x="625290" y="449050"/>
                      <a:pt x="624670" y="435859"/>
                    </a:cubicBezTo>
                    <a:cubicBezTo>
                      <a:pt x="640843" y="382975"/>
                      <a:pt x="651649" y="327824"/>
                      <a:pt x="631468" y="289539"/>
                    </a:cubicBezTo>
                    <a:cubicBezTo>
                      <a:pt x="702124" y="226875"/>
                      <a:pt x="702124" y="197987"/>
                      <a:pt x="702124" y="187826"/>
                    </a:cubicBezTo>
                    <a:close/>
                  </a:path>
                </a:pathLst>
              </a:custGeom>
              <a:solidFill>
                <a:schemeClr val="accent6"/>
              </a:solidFill>
              <a:ln>
                <a:noFill/>
              </a:ln>
              <a:effectLst>
                <a:outerShdw rotWithShape="0" algn="bl" dir="5100000" dist="47625">
                  <a:schemeClr val="dk1">
                    <a:alpha val="15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810" name="Google Shape;1810;p50"/>
              <p:cNvGrpSpPr/>
              <p:nvPr/>
            </p:nvGrpSpPr>
            <p:grpSpPr>
              <a:xfrm>
                <a:off x="4544228" y="166034"/>
                <a:ext cx="497823" cy="599605"/>
                <a:chOff x="4544228" y="166034"/>
                <a:chExt cx="497823" cy="599605"/>
              </a:xfrm>
            </p:grpSpPr>
            <p:grpSp>
              <p:nvGrpSpPr>
                <p:cNvPr id="1811" name="Google Shape;1811;p50"/>
                <p:cNvGrpSpPr/>
                <p:nvPr/>
              </p:nvGrpSpPr>
              <p:grpSpPr>
                <a:xfrm>
                  <a:off x="4544228" y="269118"/>
                  <a:ext cx="327678" cy="307041"/>
                  <a:chOff x="4544228" y="269118"/>
                  <a:chExt cx="327678" cy="307041"/>
                </a:xfrm>
              </p:grpSpPr>
              <p:sp>
                <p:nvSpPr>
                  <p:cNvPr id="1812" name="Google Shape;1812;p50"/>
                  <p:cNvSpPr/>
                  <p:nvPr/>
                </p:nvSpPr>
                <p:spPr>
                  <a:xfrm>
                    <a:off x="4544228" y="269118"/>
                    <a:ext cx="327678" cy="307041"/>
                  </a:xfrm>
                  <a:custGeom>
                    <a:rect b="b" l="l" r="r" t="t"/>
                    <a:pathLst>
                      <a:path extrusionOk="0" h="307041" w="327678">
                        <a:moveTo>
                          <a:pt x="40483" y="39432"/>
                        </a:moveTo>
                        <a:cubicBezTo>
                          <a:pt x="-26952" y="96752"/>
                          <a:pt x="-1500" y="176496"/>
                          <a:pt x="53841" y="241593"/>
                        </a:cubicBezTo>
                        <a:cubicBezTo>
                          <a:pt x="109158" y="306691"/>
                          <a:pt x="254309" y="326132"/>
                          <a:pt x="300681" y="286725"/>
                        </a:cubicBezTo>
                        <a:cubicBezTo>
                          <a:pt x="347053" y="247318"/>
                          <a:pt x="320575" y="219004"/>
                          <a:pt x="316186" y="213851"/>
                        </a:cubicBezTo>
                        <a:cubicBezTo>
                          <a:pt x="311797" y="208699"/>
                          <a:pt x="272796" y="195078"/>
                          <a:pt x="252496" y="171177"/>
                        </a:cubicBezTo>
                        <a:cubicBezTo>
                          <a:pt x="232197" y="147275"/>
                          <a:pt x="237182" y="85780"/>
                          <a:pt x="192599" y="33325"/>
                        </a:cubicBezTo>
                        <a:cubicBezTo>
                          <a:pt x="148016" y="-19130"/>
                          <a:pt x="91530" y="-3959"/>
                          <a:pt x="40483" y="39432"/>
                        </a:cubicBez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13" name="Google Shape;1813;p50"/>
                  <p:cNvSpPr/>
                  <p:nvPr/>
                </p:nvSpPr>
                <p:spPr>
                  <a:xfrm>
                    <a:off x="4555156" y="279989"/>
                    <a:ext cx="305829" cy="285298"/>
                  </a:xfrm>
                  <a:custGeom>
                    <a:rect b="b" l="l" r="r" t="t"/>
                    <a:pathLst>
                      <a:path extrusionOk="0" h="285298" w="305829">
                        <a:moveTo>
                          <a:pt x="51248" y="223663"/>
                        </a:moveTo>
                        <a:cubicBezTo>
                          <a:pt x="22623" y="189981"/>
                          <a:pt x="5258" y="155941"/>
                          <a:pt x="1011" y="125218"/>
                        </a:cubicBezTo>
                        <a:cubicBezTo>
                          <a:pt x="-3735" y="90701"/>
                          <a:pt x="8239" y="60955"/>
                          <a:pt x="36649" y="36839"/>
                        </a:cubicBezTo>
                        <a:cubicBezTo>
                          <a:pt x="62435" y="14917"/>
                          <a:pt x="86838" y="2656"/>
                          <a:pt x="109189" y="390"/>
                        </a:cubicBezTo>
                        <a:cubicBezTo>
                          <a:pt x="133639" y="-2115"/>
                          <a:pt x="154655" y="7427"/>
                          <a:pt x="173428" y="29492"/>
                        </a:cubicBezTo>
                        <a:cubicBezTo>
                          <a:pt x="198426" y="58904"/>
                          <a:pt x="207038" y="92156"/>
                          <a:pt x="213955" y="118872"/>
                        </a:cubicBezTo>
                        <a:cubicBezTo>
                          <a:pt x="219084" y="138695"/>
                          <a:pt x="223521" y="155822"/>
                          <a:pt x="233325" y="167344"/>
                        </a:cubicBezTo>
                        <a:cubicBezTo>
                          <a:pt x="248591" y="185306"/>
                          <a:pt x="272922" y="197733"/>
                          <a:pt x="287449" y="205152"/>
                        </a:cubicBezTo>
                        <a:cubicBezTo>
                          <a:pt x="291242" y="207084"/>
                          <a:pt x="295917" y="209470"/>
                          <a:pt x="297468" y="210543"/>
                        </a:cubicBezTo>
                        <a:lnTo>
                          <a:pt x="297969" y="211139"/>
                        </a:lnTo>
                        <a:cubicBezTo>
                          <a:pt x="312210" y="227885"/>
                          <a:pt x="307081" y="246873"/>
                          <a:pt x="282750" y="267554"/>
                        </a:cubicBezTo>
                        <a:cubicBezTo>
                          <a:pt x="263285" y="284085"/>
                          <a:pt x="219633" y="289666"/>
                          <a:pt x="171520" y="281747"/>
                        </a:cubicBezTo>
                        <a:cubicBezTo>
                          <a:pt x="119900" y="273255"/>
                          <a:pt x="74935" y="251548"/>
                          <a:pt x="51272" y="223687"/>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14" name="Google Shape;1814;p50"/>
                  <p:cNvSpPr/>
                  <p:nvPr/>
                </p:nvSpPr>
                <p:spPr>
                  <a:xfrm>
                    <a:off x="4583121" y="356672"/>
                    <a:ext cx="49011" cy="55351"/>
                  </a:xfrm>
                  <a:custGeom>
                    <a:rect b="b" l="l" r="r" t="t"/>
                    <a:pathLst>
                      <a:path extrusionOk="0" h="55351" w="49011">
                        <a:moveTo>
                          <a:pt x="46459" y="36822"/>
                        </a:moveTo>
                        <a:cubicBezTo>
                          <a:pt x="42667" y="46030"/>
                          <a:pt x="34318" y="54283"/>
                          <a:pt x="23941" y="55237"/>
                        </a:cubicBezTo>
                        <a:cubicBezTo>
                          <a:pt x="17047" y="56000"/>
                          <a:pt x="9939" y="52876"/>
                          <a:pt x="5693" y="47437"/>
                        </a:cubicBezTo>
                        <a:cubicBezTo>
                          <a:pt x="-7451" y="30787"/>
                          <a:pt x="3474" y="2234"/>
                          <a:pt x="25062" y="111"/>
                        </a:cubicBezTo>
                        <a:cubicBezTo>
                          <a:pt x="32004" y="-629"/>
                          <a:pt x="39231" y="2377"/>
                          <a:pt x="43573" y="7839"/>
                        </a:cubicBezTo>
                        <a:cubicBezTo>
                          <a:pt x="50181" y="15902"/>
                          <a:pt x="50300" y="27614"/>
                          <a:pt x="46435" y="36822"/>
                        </a:cubicBezTo>
                        <a:lnTo>
                          <a:pt x="46435" y="36822"/>
                        </a:lnTo>
                        <a:close/>
                        <a:moveTo>
                          <a:pt x="46292" y="36750"/>
                        </a:moveTo>
                        <a:cubicBezTo>
                          <a:pt x="52995" y="21341"/>
                          <a:pt x="43573" y="469"/>
                          <a:pt x="25205" y="1876"/>
                        </a:cubicBezTo>
                        <a:cubicBezTo>
                          <a:pt x="15330" y="2663"/>
                          <a:pt x="7029" y="9962"/>
                          <a:pt x="3069" y="18884"/>
                        </a:cubicBezTo>
                        <a:cubicBezTo>
                          <a:pt x="-2489" y="30858"/>
                          <a:pt x="1256" y="47365"/>
                          <a:pt x="14328" y="52375"/>
                        </a:cubicBezTo>
                        <a:cubicBezTo>
                          <a:pt x="26994" y="57360"/>
                          <a:pt x="41474" y="48964"/>
                          <a:pt x="46292" y="36774"/>
                        </a:cubicBezTo>
                        <a:lnTo>
                          <a:pt x="46292" y="36774"/>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15" name="Google Shape;1815;p50"/>
                  <p:cNvSpPr/>
                  <p:nvPr/>
                </p:nvSpPr>
                <p:spPr>
                  <a:xfrm>
                    <a:off x="4629532" y="393374"/>
                    <a:ext cx="215400" cy="153929"/>
                  </a:xfrm>
                  <a:custGeom>
                    <a:rect b="b" l="l" r="r" t="t"/>
                    <a:pathLst>
                      <a:path extrusionOk="0" h="153929" w="215400">
                        <a:moveTo>
                          <a:pt x="0" y="0"/>
                        </a:moveTo>
                        <a:cubicBezTo>
                          <a:pt x="10854" y="5582"/>
                          <a:pt x="19441" y="14718"/>
                          <a:pt x="27146" y="23997"/>
                        </a:cubicBezTo>
                        <a:cubicBezTo>
                          <a:pt x="30867" y="28529"/>
                          <a:pt x="34636" y="33849"/>
                          <a:pt x="37880" y="38715"/>
                        </a:cubicBezTo>
                        <a:cubicBezTo>
                          <a:pt x="56749" y="67196"/>
                          <a:pt x="74901" y="122013"/>
                          <a:pt x="118149" y="112400"/>
                        </a:cubicBezTo>
                        <a:cubicBezTo>
                          <a:pt x="122395" y="111493"/>
                          <a:pt x="127022" y="109728"/>
                          <a:pt x="131268" y="108798"/>
                        </a:cubicBezTo>
                        <a:cubicBezTo>
                          <a:pt x="165522" y="100878"/>
                          <a:pt x="206432" y="117695"/>
                          <a:pt x="215401" y="153882"/>
                        </a:cubicBezTo>
                        <a:cubicBezTo>
                          <a:pt x="215401" y="153882"/>
                          <a:pt x="215234" y="153929"/>
                          <a:pt x="215234" y="153929"/>
                        </a:cubicBezTo>
                        <a:cubicBezTo>
                          <a:pt x="213469" y="148133"/>
                          <a:pt x="210845" y="142646"/>
                          <a:pt x="207529" y="137637"/>
                        </a:cubicBezTo>
                        <a:cubicBezTo>
                          <a:pt x="197415" y="122561"/>
                          <a:pt x="180503" y="113187"/>
                          <a:pt x="162875" y="110014"/>
                        </a:cubicBezTo>
                        <a:cubicBezTo>
                          <a:pt x="149588" y="107557"/>
                          <a:pt x="135729" y="108559"/>
                          <a:pt x="122919" y="112781"/>
                        </a:cubicBezTo>
                        <a:cubicBezTo>
                          <a:pt x="121440" y="113211"/>
                          <a:pt x="119961" y="113568"/>
                          <a:pt x="118459" y="113879"/>
                        </a:cubicBezTo>
                        <a:cubicBezTo>
                          <a:pt x="109442" y="115787"/>
                          <a:pt x="99757" y="114976"/>
                          <a:pt x="91504" y="110778"/>
                        </a:cubicBezTo>
                        <a:cubicBezTo>
                          <a:pt x="69272" y="99304"/>
                          <a:pt x="53981" y="68222"/>
                          <a:pt x="41434" y="47231"/>
                        </a:cubicBezTo>
                        <a:cubicBezTo>
                          <a:pt x="36759" y="39621"/>
                          <a:pt x="31702" y="31797"/>
                          <a:pt x="26120" y="24832"/>
                        </a:cubicBezTo>
                        <a:cubicBezTo>
                          <a:pt x="18773" y="15362"/>
                          <a:pt x="9923" y="6297"/>
                          <a:pt x="0" y="24"/>
                        </a:cubicBezTo>
                        <a:lnTo>
                          <a:pt x="0" y="24"/>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16" name="Google Shape;1816;p50"/>
                  <p:cNvSpPr/>
                  <p:nvPr/>
                </p:nvSpPr>
                <p:spPr>
                  <a:xfrm>
                    <a:off x="4638153" y="448787"/>
                    <a:ext cx="41126" cy="83918"/>
                  </a:xfrm>
                  <a:custGeom>
                    <a:rect b="b" l="l" r="r" t="t"/>
                    <a:pathLst>
                      <a:path extrusionOk="0" h="83918" w="41126">
                        <a:moveTo>
                          <a:pt x="38491" y="24"/>
                        </a:moveTo>
                        <a:cubicBezTo>
                          <a:pt x="41831" y="7681"/>
                          <a:pt x="42021" y="16793"/>
                          <a:pt x="38921" y="24570"/>
                        </a:cubicBezTo>
                        <a:cubicBezTo>
                          <a:pt x="35795" y="32417"/>
                          <a:pt x="29403" y="38238"/>
                          <a:pt x="23201" y="43677"/>
                        </a:cubicBezTo>
                        <a:cubicBezTo>
                          <a:pt x="15043" y="51620"/>
                          <a:pt x="4070" y="61161"/>
                          <a:pt x="1422" y="72444"/>
                        </a:cubicBezTo>
                        <a:cubicBezTo>
                          <a:pt x="587" y="76428"/>
                          <a:pt x="1708" y="80531"/>
                          <a:pt x="4141" y="83799"/>
                        </a:cubicBezTo>
                        <a:lnTo>
                          <a:pt x="4022" y="83918"/>
                        </a:lnTo>
                        <a:cubicBezTo>
                          <a:pt x="-6068" y="73255"/>
                          <a:pt x="5024" y="59086"/>
                          <a:pt x="13254" y="51167"/>
                        </a:cubicBezTo>
                        <a:cubicBezTo>
                          <a:pt x="16212" y="48233"/>
                          <a:pt x="19360" y="45537"/>
                          <a:pt x="22604" y="42961"/>
                        </a:cubicBezTo>
                        <a:cubicBezTo>
                          <a:pt x="25801" y="40432"/>
                          <a:pt x="29212" y="37904"/>
                          <a:pt x="31764" y="34731"/>
                        </a:cubicBezTo>
                        <a:cubicBezTo>
                          <a:pt x="39517" y="25118"/>
                          <a:pt x="41544" y="11951"/>
                          <a:pt x="38324" y="72"/>
                        </a:cubicBezTo>
                        <a:lnTo>
                          <a:pt x="38491" y="0"/>
                        </a:lnTo>
                        <a:lnTo>
                          <a:pt x="38491" y="0"/>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17" name="Google Shape;1817;p50"/>
                  <p:cNvSpPr/>
                  <p:nvPr/>
                </p:nvSpPr>
                <p:spPr>
                  <a:xfrm>
                    <a:off x="4592453" y="409643"/>
                    <a:ext cx="62381" cy="94556"/>
                  </a:xfrm>
                  <a:custGeom>
                    <a:rect b="b" l="l" r="r" t="t"/>
                    <a:pathLst>
                      <a:path extrusionOk="0" h="94556" w="62381">
                        <a:moveTo>
                          <a:pt x="55996" y="94533"/>
                        </a:moveTo>
                        <a:cubicBezTo>
                          <a:pt x="59312" y="81843"/>
                          <a:pt x="66396" y="52932"/>
                          <a:pt x="53372" y="44416"/>
                        </a:cubicBezTo>
                        <a:cubicBezTo>
                          <a:pt x="48363" y="40838"/>
                          <a:pt x="41946" y="41959"/>
                          <a:pt x="36436" y="43653"/>
                        </a:cubicBezTo>
                        <a:cubicBezTo>
                          <a:pt x="30734" y="45346"/>
                          <a:pt x="24604" y="47302"/>
                          <a:pt x="18593" y="45847"/>
                        </a:cubicBezTo>
                        <a:cubicBezTo>
                          <a:pt x="12510" y="44392"/>
                          <a:pt x="7572" y="40003"/>
                          <a:pt x="4281" y="34827"/>
                        </a:cubicBezTo>
                        <a:cubicBezTo>
                          <a:pt x="-2303" y="24283"/>
                          <a:pt x="-586" y="10639"/>
                          <a:pt x="4662" y="0"/>
                        </a:cubicBezTo>
                        <a:cubicBezTo>
                          <a:pt x="4662" y="0"/>
                          <a:pt x="4805" y="72"/>
                          <a:pt x="4805" y="72"/>
                        </a:cubicBezTo>
                        <a:cubicBezTo>
                          <a:pt x="1681" y="8277"/>
                          <a:pt x="225" y="17390"/>
                          <a:pt x="2396" y="25953"/>
                        </a:cubicBezTo>
                        <a:cubicBezTo>
                          <a:pt x="4519" y="34111"/>
                          <a:pt x="10697" y="41983"/>
                          <a:pt x="18975" y="44273"/>
                        </a:cubicBezTo>
                        <a:cubicBezTo>
                          <a:pt x="24724" y="45728"/>
                          <a:pt x="30544" y="44058"/>
                          <a:pt x="36197" y="42722"/>
                        </a:cubicBezTo>
                        <a:cubicBezTo>
                          <a:pt x="41898" y="41291"/>
                          <a:pt x="48530" y="40361"/>
                          <a:pt x="53682" y="43939"/>
                        </a:cubicBezTo>
                        <a:cubicBezTo>
                          <a:pt x="64297" y="51000"/>
                          <a:pt x="63009" y="66338"/>
                          <a:pt x="61053" y="77358"/>
                        </a:cubicBezTo>
                        <a:cubicBezTo>
                          <a:pt x="59908" y="83226"/>
                          <a:pt x="58334" y="88999"/>
                          <a:pt x="56139" y="94557"/>
                        </a:cubicBezTo>
                        <a:lnTo>
                          <a:pt x="55972" y="94509"/>
                        </a:lnTo>
                        <a:lnTo>
                          <a:pt x="55972" y="94509"/>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18" name="Google Shape;1818;p50"/>
                  <p:cNvSpPr/>
                  <p:nvPr/>
                </p:nvSpPr>
                <p:spPr>
                  <a:xfrm>
                    <a:off x="4653673" y="388317"/>
                    <a:ext cx="132198" cy="35770"/>
                  </a:xfrm>
                  <a:custGeom>
                    <a:rect b="b" l="l" r="r" t="t"/>
                    <a:pathLst>
                      <a:path extrusionOk="0" h="35770" w="132198">
                        <a:moveTo>
                          <a:pt x="119" y="26383"/>
                        </a:moveTo>
                        <a:cubicBezTo>
                          <a:pt x="10520" y="33682"/>
                          <a:pt x="24260" y="36426"/>
                          <a:pt x="36449" y="32418"/>
                        </a:cubicBezTo>
                        <a:cubicBezTo>
                          <a:pt x="57011" y="26669"/>
                          <a:pt x="67602" y="1456"/>
                          <a:pt x="83918" y="48"/>
                        </a:cubicBezTo>
                        <a:cubicBezTo>
                          <a:pt x="90907" y="-524"/>
                          <a:pt x="96584" y="4080"/>
                          <a:pt x="101403" y="8493"/>
                        </a:cubicBezTo>
                        <a:cubicBezTo>
                          <a:pt x="103812" y="10640"/>
                          <a:pt x="106245" y="12763"/>
                          <a:pt x="108631" y="14957"/>
                        </a:cubicBezTo>
                        <a:cubicBezTo>
                          <a:pt x="111016" y="17128"/>
                          <a:pt x="113378" y="19322"/>
                          <a:pt x="115787" y="21469"/>
                        </a:cubicBezTo>
                        <a:cubicBezTo>
                          <a:pt x="120510" y="25596"/>
                          <a:pt x="125519" y="30486"/>
                          <a:pt x="132199" y="30271"/>
                        </a:cubicBezTo>
                        <a:lnTo>
                          <a:pt x="132199" y="30438"/>
                        </a:lnTo>
                        <a:cubicBezTo>
                          <a:pt x="125424" y="31249"/>
                          <a:pt x="119818" y="26455"/>
                          <a:pt x="114904" y="22471"/>
                        </a:cubicBezTo>
                        <a:cubicBezTo>
                          <a:pt x="109943" y="18321"/>
                          <a:pt x="105100" y="14075"/>
                          <a:pt x="100210" y="9876"/>
                        </a:cubicBezTo>
                        <a:cubicBezTo>
                          <a:pt x="97801" y="7825"/>
                          <a:pt x="95487" y="5630"/>
                          <a:pt x="92744" y="4008"/>
                        </a:cubicBezTo>
                        <a:cubicBezTo>
                          <a:pt x="83489" y="-1717"/>
                          <a:pt x="74735" y="4080"/>
                          <a:pt x="67578" y="10306"/>
                        </a:cubicBezTo>
                        <a:cubicBezTo>
                          <a:pt x="57822" y="18607"/>
                          <a:pt x="49354" y="29389"/>
                          <a:pt x="36878" y="33778"/>
                        </a:cubicBezTo>
                        <a:cubicBezTo>
                          <a:pt x="24474" y="38239"/>
                          <a:pt x="9923" y="34947"/>
                          <a:pt x="0" y="26526"/>
                        </a:cubicBezTo>
                        <a:cubicBezTo>
                          <a:pt x="0" y="26526"/>
                          <a:pt x="119" y="26407"/>
                          <a:pt x="119" y="26407"/>
                        </a:cubicBezTo>
                        <a:lnTo>
                          <a:pt x="119" y="26407"/>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19" name="Google Shape;1819;p50"/>
                  <p:cNvSpPr/>
                  <p:nvPr/>
                </p:nvSpPr>
                <p:spPr>
                  <a:xfrm>
                    <a:off x="4648210" y="295812"/>
                    <a:ext cx="63665" cy="112638"/>
                  </a:xfrm>
                  <a:custGeom>
                    <a:rect b="b" l="l" r="r" t="t"/>
                    <a:pathLst>
                      <a:path extrusionOk="0" h="112638" w="63665">
                        <a:moveTo>
                          <a:pt x="24" y="112471"/>
                        </a:moveTo>
                        <a:cubicBezTo>
                          <a:pt x="11307" y="106031"/>
                          <a:pt x="21945" y="98636"/>
                          <a:pt x="31726" y="90168"/>
                        </a:cubicBezTo>
                        <a:cubicBezTo>
                          <a:pt x="41386" y="81867"/>
                          <a:pt x="49807" y="70727"/>
                          <a:pt x="50690" y="57631"/>
                        </a:cubicBezTo>
                        <a:cubicBezTo>
                          <a:pt x="50690" y="56415"/>
                          <a:pt x="50809" y="54602"/>
                          <a:pt x="50642" y="53409"/>
                        </a:cubicBezTo>
                        <a:cubicBezTo>
                          <a:pt x="50570" y="52335"/>
                          <a:pt x="50379" y="50189"/>
                          <a:pt x="50260" y="49139"/>
                        </a:cubicBezTo>
                        <a:cubicBezTo>
                          <a:pt x="49544" y="43366"/>
                          <a:pt x="49568" y="37474"/>
                          <a:pt x="50165" y="31678"/>
                        </a:cubicBezTo>
                        <a:cubicBezTo>
                          <a:pt x="51524" y="20204"/>
                          <a:pt x="55484" y="8468"/>
                          <a:pt x="63547" y="0"/>
                        </a:cubicBezTo>
                        <a:cubicBezTo>
                          <a:pt x="63547" y="0"/>
                          <a:pt x="63666" y="119"/>
                          <a:pt x="63666" y="119"/>
                        </a:cubicBezTo>
                        <a:cubicBezTo>
                          <a:pt x="53051" y="13811"/>
                          <a:pt x="50451" y="32131"/>
                          <a:pt x="51835" y="48996"/>
                        </a:cubicBezTo>
                        <a:cubicBezTo>
                          <a:pt x="51954" y="50570"/>
                          <a:pt x="52121" y="52884"/>
                          <a:pt x="52168" y="54458"/>
                        </a:cubicBezTo>
                        <a:cubicBezTo>
                          <a:pt x="52168" y="55198"/>
                          <a:pt x="52025" y="57011"/>
                          <a:pt x="52001" y="57774"/>
                        </a:cubicBezTo>
                        <a:cubicBezTo>
                          <a:pt x="50356" y="71920"/>
                          <a:pt x="39502" y="84681"/>
                          <a:pt x="29316" y="94032"/>
                        </a:cubicBezTo>
                        <a:cubicBezTo>
                          <a:pt x="24975" y="97896"/>
                          <a:pt x="20252" y="101308"/>
                          <a:pt x="15362" y="104409"/>
                        </a:cubicBezTo>
                        <a:cubicBezTo>
                          <a:pt x="10448" y="107486"/>
                          <a:pt x="5391" y="110324"/>
                          <a:pt x="71" y="112638"/>
                        </a:cubicBezTo>
                        <a:lnTo>
                          <a:pt x="0" y="112495"/>
                        </a:lnTo>
                        <a:lnTo>
                          <a:pt x="0" y="112495"/>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20" name="Google Shape;1820;p50"/>
                  <p:cNvSpPr/>
                  <p:nvPr/>
                </p:nvSpPr>
                <p:spPr>
                  <a:xfrm>
                    <a:off x="4621470" y="280355"/>
                    <a:ext cx="55973" cy="80697"/>
                  </a:xfrm>
                  <a:custGeom>
                    <a:rect b="b" l="l" r="r" t="t"/>
                    <a:pathLst>
                      <a:path extrusionOk="0" h="80697" w="55973">
                        <a:moveTo>
                          <a:pt x="0" y="80602"/>
                        </a:moveTo>
                        <a:cubicBezTo>
                          <a:pt x="4008" y="71991"/>
                          <a:pt x="12213" y="65956"/>
                          <a:pt x="20562" y="61925"/>
                        </a:cubicBezTo>
                        <a:cubicBezTo>
                          <a:pt x="26860" y="58800"/>
                          <a:pt x="34063" y="57941"/>
                          <a:pt x="40003" y="54101"/>
                        </a:cubicBezTo>
                        <a:cubicBezTo>
                          <a:pt x="54578" y="44798"/>
                          <a:pt x="57727" y="26716"/>
                          <a:pt x="50332" y="11712"/>
                        </a:cubicBezTo>
                        <a:cubicBezTo>
                          <a:pt x="48376" y="7514"/>
                          <a:pt x="45728" y="3697"/>
                          <a:pt x="42770" y="119"/>
                        </a:cubicBezTo>
                        <a:lnTo>
                          <a:pt x="42889" y="0"/>
                        </a:lnTo>
                        <a:cubicBezTo>
                          <a:pt x="46277" y="3220"/>
                          <a:pt x="49282" y="6918"/>
                          <a:pt x="51524" y="11116"/>
                        </a:cubicBezTo>
                        <a:cubicBezTo>
                          <a:pt x="58752" y="23830"/>
                          <a:pt x="57345" y="40599"/>
                          <a:pt x="46038" y="50451"/>
                        </a:cubicBezTo>
                        <a:cubicBezTo>
                          <a:pt x="40766" y="55293"/>
                          <a:pt x="33992" y="57703"/>
                          <a:pt x="27456" y="60183"/>
                        </a:cubicBezTo>
                        <a:cubicBezTo>
                          <a:pt x="19059" y="63952"/>
                          <a:pt x="10830" y="68532"/>
                          <a:pt x="4437" y="75235"/>
                        </a:cubicBezTo>
                        <a:cubicBezTo>
                          <a:pt x="2863" y="76905"/>
                          <a:pt x="1360" y="78694"/>
                          <a:pt x="167" y="80698"/>
                        </a:cubicBezTo>
                        <a:lnTo>
                          <a:pt x="0" y="80626"/>
                        </a:lnTo>
                        <a:lnTo>
                          <a:pt x="0" y="80626"/>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21" name="Google Shape;1821;p50"/>
                  <p:cNvSpPr/>
                  <p:nvPr/>
                </p:nvSpPr>
                <p:spPr>
                  <a:xfrm>
                    <a:off x="4585088" y="316803"/>
                    <a:ext cx="13162" cy="55293"/>
                  </a:xfrm>
                  <a:custGeom>
                    <a:rect b="b" l="l" r="r" t="t"/>
                    <a:pathLst>
                      <a:path extrusionOk="0" h="55293" w="13162">
                        <a:moveTo>
                          <a:pt x="2224" y="55198"/>
                        </a:moveTo>
                        <a:cubicBezTo>
                          <a:pt x="5873" y="49664"/>
                          <a:pt x="9380" y="44177"/>
                          <a:pt x="11693" y="38047"/>
                        </a:cubicBezTo>
                        <a:cubicBezTo>
                          <a:pt x="13363" y="33873"/>
                          <a:pt x="12862" y="28601"/>
                          <a:pt x="9141" y="25691"/>
                        </a:cubicBezTo>
                        <a:cubicBezTo>
                          <a:pt x="9141" y="25691"/>
                          <a:pt x="7615" y="24403"/>
                          <a:pt x="7615" y="24403"/>
                        </a:cubicBezTo>
                        <a:cubicBezTo>
                          <a:pt x="4657" y="21636"/>
                          <a:pt x="1174" y="18773"/>
                          <a:pt x="172" y="14694"/>
                        </a:cubicBezTo>
                        <a:cubicBezTo>
                          <a:pt x="-925" y="9231"/>
                          <a:pt x="3464" y="4055"/>
                          <a:pt x="6565" y="0"/>
                        </a:cubicBezTo>
                        <a:cubicBezTo>
                          <a:pt x="6565" y="0"/>
                          <a:pt x="6708" y="95"/>
                          <a:pt x="6708" y="95"/>
                        </a:cubicBezTo>
                        <a:cubicBezTo>
                          <a:pt x="5205" y="3053"/>
                          <a:pt x="3535" y="5868"/>
                          <a:pt x="2462" y="8945"/>
                        </a:cubicBezTo>
                        <a:cubicBezTo>
                          <a:pt x="1436" y="11498"/>
                          <a:pt x="1436" y="14408"/>
                          <a:pt x="2987" y="16745"/>
                        </a:cubicBezTo>
                        <a:cubicBezTo>
                          <a:pt x="5086" y="20443"/>
                          <a:pt x="8759" y="23043"/>
                          <a:pt x="11217" y="26478"/>
                        </a:cubicBezTo>
                        <a:cubicBezTo>
                          <a:pt x="15534" y="33348"/>
                          <a:pt x="11932" y="43247"/>
                          <a:pt x="7567" y="49234"/>
                        </a:cubicBezTo>
                        <a:cubicBezTo>
                          <a:pt x="6016" y="51429"/>
                          <a:pt x="4323" y="53480"/>
                          <a:pt x="2343" y="55293"/>
                        </a:cubicBezTo>
                        <a:lnTo>
                          <a:pt x="2224" y="55174"/>
                        </a:lnTo>
                        <a:lnTo>
                          <a:pt x="2224" y="55174"/>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22" name="Google Shape;1822;p50"/>
                  <p:cNvSpPr/>
                  <p:nvPr/>
                </p:nvSpPr>
                <p:spPr>
                  <a:xfrm>
                    <a:off x="4554750" y="392015"/>
                    <a:ext cx="29077" cy="42102"/>
                  </a:xfrm>
                  <a:custGeom>
                    <a:rect b="b" l="l" r="r" t="t"/>
                    <a:pathLst>
                      <a:path extrusionOk="0" h="42102" w="29077">
                        <a:moveTo>
                          <a:pt x="29078" y="167"/>
                        </a:moveTo>
                        <a:cubicBezTo>
                          <a:pt x="21707" y="2576"/>
                          <a:pt x="15410" y="8802"/>
                          <a:pt x="14646" y="16650"/>
                        </a:cubicBezTo>
                        <a:cubicBezTo>
                          <a:pt x="14432" y="18868"/>
                          <a:pt x="14551" y="21278"/>
                          <a:pt x="14169" y="23472"/>
                        </a:cubicBezTo>
                        <a:cubicBezTo>
                          <a:pt x="13024" y="31487"/>
                          <a:pt x="7633" y="39073"/>
                          <a:pt x="72" y="42102"/>
                        </a:cubicBezTo>
                        <a:lnTo>
                          <a:pt x="0" y="41959"/>
                        </a:lnTo>
                        <a:cubicBezTo>
                          <a:pt x="6870" y="37045"/>
                          <a:pt x="11521" y="29770"/>
                          <a:pt x="13263" y="21588"/>
                        </a:cubicBezTo>
                        <a:cubicBezTo>
                          <a:pt x="14193" y="16578"/>
                          <a:pt x="14503" y="11187"/>
                          <a:pt x="17294" y="6751"/>
                        </a:cubicBezTo>
                        <a:cubicBezTo>
                          <a:pt x="19894" y="2886"/>
                          <a:pt x="24403" y="191"/>
                          <a:pt x="29078" y="0"/>
                        </a:cubicBezTo>
                        <a:lnTo>
                          <a:pt x="29078" y="167"/>
                        </a:lnTo>
                        <a:lnTo>
                          <a:pt x="29078" y="167"/>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23" name="Google Shape;1823;p50"/>
                  <p:cNvSpPr/>
                  <p:nvPr/>
                </p:nvSpPr>
                <p:spPr>
                  <a:xfrm>
                    <a:off x="4704505" y="454882"/>
                    <a:ext cx="94485" cy="35983"/>
                  </a:xfrm>
                  <a:custGeom>
                    <a:rect b="b" l="l" r="r" t="t"/>
                    <a:pathLst>
                      <a:path extrusionOk="0" h="35983" w="94485">
                        <a:moveTo>
                          <a:pt x="0" y="35840"/>
                        </a:moveTo>
                        <a:cubicBezTo>
                          <a:pt x="13835" y="33693"/>
                          <a:pt x="32155" y="29423"/>
                          <a:pt x="42293" y="19381"/>
                        </a:cubicBezTo>
                        <a:cubicBezTo>
                          <a:pt x="42961" y="18737"/>
                          <a:pt x="43915" y="17687"/>
                          <a:pt x="44511" y="16948"/>
                        </a:cubicBezTo>
                        <a:cubicBezTo>
                          <a:pt x="52669" y="6762"/>
                          <a:pt x="64978" y="-5189"/>
                          <a:pt x="78789" y="2397"/>
                        </a:cubicBezTo>
                        <a:cubicBezTo>
                          <a:pt x="83560" y="4925"/>
                          <a:pt x="89333" y="4997"/>
                          <a:pt x="94414" y="2898"/>
                        </a:cubicBezTo>
                        <a:lnTo>
                          <a:pt x="94485" y="3041"/>
                        </a:lnTo>
                        <a:cubicBezTo>
                          <a:pt x="90144" y="5545"/>
                          <a:pt x="84562" y="6118"/>
                          <a:pt x="79720" y="4400"/>
                        </a:cubicBezTo>
                        <a:cubicBezTo>
                          <a:pt x="78933" y="4090"/>
                          <a:pt x="77406" y="3446"/>
                          <a:pt x="76643" y="3112"/>
                        </a:cubicBezTo>
                        <a:cubicBezTo>
                          <a:pt x="65360" y="-1682"/>
                          <a:pt x="54840" y="7334"/>
                          <a:pt x="47326" y="15015"/>
                        </a:cubicBezTo>
                        <a:cubicBezTo>
                          <a:pt x="41506" y="21694"/>
                          <a:pt x="34183" y="27109"/>
                          <a:pt x="26024" y="30711"/>
                        </a:cubicBezTo>
                        <a:cubicBezTo>
                          <a:pt x="21922" y="32476"/>
                          <a:pt x="17604" y="33717"/>
                          <a:pt x="13263" y="34599"/>
                        </a:cubicBezTo>
                        <a:cubicBezTo>
                          <a:pt x="8897" y="35482"/>
                          <a:pt x="4461" y="36007"/>
                          <a:pt x="24" y="35983"/>
                        </a:cubicBezTo>
                        <a:lnTo>
                          <a:pt x="24" y="35816"/>
                        </a:lnTo>
                        <a:lnTo>
                          <a:pt x="24" y="35816"/>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24" name="Google Shape;1824;p50"/>
                  <p:cNvSpPr/>
                  <p:nvPr/>
                </p:nvSpPr>
                <p:spPr>
                  <a:xfrm>
                    <a:off x="4720545" y="419300"/>
                    <a:ext cx="59171" cy="65935"/>
                  </a:xfrm>
                  <a:custGeom>
                    <a:rect b="b" l="l" r="r" t="t"/>
                    <a:pathLst>
                      <a:path extrusionOk="0" h="65935" w="59171">
                        <a:moveTo>
                          <a:pt x="8888" y="65912"/>
                        </a:moveTo>
                        <a:cubicBezTo>
                          <a:pt x="10844" y="54677"/>
                          <a:pt x="8315" y="43179"/>
                          <a:pt x="4427" y="32636"/>
                        </a:cubicBezTo>
                        <a:cubicBezTo>
                          <a:pt x="3068" y="29177"/>
                          <a:pt x="1326" y="25456"/>
                          <a:pt x="611" y="21830"/>
                        </a:cubicBezTo>
                        <a:cubicBezTo>
                          <a:pt x="-2061" y="10571"/>
                          <a:pt x="4189" y="123"/>
                          <a:pt x="16354" y="4"/>
                        </a:cubicBezTo>
                        <a:cubicBezTo>
                          <a:pt x="21673" y="-92"/>
                          <a:pt x="26802" y="1769"/>
                          <a:pt x="31215" y="4488"/>
                        </a:cubicBezTo>
                        <a:lnTo>
                          <a:pt x="34459" y="6372"/>
                        </a:lnTo>
                        <a:cubicBezTo>
                          <a:pt x="41806" y="10356"/>
                          <a:pt x="51825" y="13242"/>
                          <a:pt x="59053" y="7565"/>
                        </a:cubicBezTo>
                        <a:lnTo>
                          <a:pt x="59172" y="7684"/>
                        </a:lnTo>
                        <a:cubicBezTo>
                          <a:pt x="53375" y="13433"/>
                          <a:pt x="44120" y="12384"/>
                          <a:pt x="37155" y="9545"/>
                        </a:cubicBezTo>
                        <a:cubicBezTo>
                          <a:pt x="35079" y="8686"/>
                          <a:pt x="32217" y="7160"/>
                          <a:pt x="30261" y="6015"/>
                        </a:cubicBezTo>
                        <a:cubicBezTo>
                          <a:pt x="26063" y="3462"/>
                          <a:pt x="21316" y="1602"/>
                          <a:pt x="16378" y="1578"/>
                        </a:cubicBezTo>
                        <a:cubicBezTo>
                          <a:pt x="5023" y="1411"/>
                          <a:pt x="-1584" y="10929"/>
                          <a:pt x="1159" y="21687"/>
                        </a:cubicBezTo>
                        <a:cubicBezTo>
                          <a:pt x="1946" y="25289"/>
                          <a:pt x="3974" y="28843"/>
                          <a:pt x="5548" y="32159"/>
                        </a:cubicBezTo>
                        <a:cubicBezTo>
                          <a:pt x="8196" y="38003"/>
                          <a:pt x="9890" y="44300"/>
                          <a:pt x="10414" y="50693"/>
                        </a:cubicBezTo>
                        <a:cubicBezTo>
                          <a:pt x="10820" y="55798"/>
                          <a:pt x="10605" y="61046"/>
                          <a:pt x="9055" y="65936"/>
                        </a:cubicBezTo>
                        <a:lnTo>
                          <a:pt x="8888" y="65888"/>
                        </a:lnTo>
                        <a:lnTo>
                          <a:pt x="8888" y="65888"/>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25" name="Google Shape;1825;p50"/>
                  <p:cNvSpPr/>
                  <p:nvPr/>
                </p:nvSpPr>
                <p:spPr>
                  <a:xfrm>
                    <a:off x="4717482" y="317567"/>
                    <a:ext cx="20442" cy="83894"/>
                  </a:xfrm>
                  <a:custGeom>
                    <a:rect b="b" l="l" r="r" t="t"/>
                    <a:pathLst>
                      <a:path extrusionOk="0" h="83894" w="20442">
                        <a:moveTo>
                          <a:pt x="24" y="83775"/>
                        </a:moveTo>
                        <a:cubicBezTo>
                          <a:pt x="7299" y="75092"/>
                          <a:pt x="13883" y="64000"/>
                          <a:pt x="11331" y="52407"/>
                        </a:cubicBezTo>
                        <a:cubicBezTo>
                          <a:pt x="10663" y="49545"/>
                          <a:pt x="9088" y="47040"/>
                          <a:pt x="7991" y="44321"/>
                        </a:cubicBezTo>
                        <a:cubicBezTo>
                          <a:pt x="6154" y="39717"/>
                          <a:pt x="5129" y="34803"/>
                          <a:pt x="5105" y="29841"/>
                        </a:cubicBezTo>
                        <a:cubicBezTo>
                          <a:pt x="4985" y="21922"/>
                          <a:pt x="6751" y="13788"/>
                          <a:pt x="11140" y="7108"/>
                        </a:cubicBezTo>
                        <a:cubicBezTo>
                          <a:pt x="13334" y="3864"/>
                          <a:pt x="16435" y="739"/>
                          <a:pt x="20395" y="0"/>
                        </a:cubicBezTo>
                        <a:lnTo>
                          <a:pt x="20443" y="167"/>
                        </a:lnTo>
                        <a:cubicBezTo>
                          <a:pt x="13120" y="3029"/>
                          <a:pt x="10043" y="11426"/>
                          <a:pt x="8158" y="18487"/>
                        </a:cubicBezTo>
                        <a:cubicBezTo>
                          <a:pt x="5963" y="27718"/>
                          <a:pt x="5940" y="37904"/>
                          <a:pt x="9709" y="46778"/>
                        </a:cubicBezTo>
                        <a:cubicBezTo>
                          <a:pt x="12333" y="52073"/>
                          <a:pt x="13644" y="58204"/>
                          <a:pt x="12452" y="64072"/>
                        </a:cubicBezTo>
                        <a:cubicBezTo>
                          <a:pt x="11688" y="68007"/>
                          <a:pt x="9995" y="71705"/>
                          <a:pt x="7872" y="75021"/>
                        </a:cubicBezTo>
                        <a:cubicBezTo>
                          <a:pt x="5725" y="78360"/>
                          <a:pt x="3149" y="81366"/>
                          <a:pt x="119" y="83894"/>
                        </a:cubicBezTo>
                        <a:lnTo>
                          <a:pt x="0" y="83775"/>
                        </a:lnTo>
                        <a:lnTo>
                          <a:pt x="0" y="83775"/>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26" name="Google Shape;1826;p50"/>
                  <p:cNvSpPr/>
                  <p:nvPr/>
                </p:nvSpPr>
                <p:spPr>
                  <a:xfrm>
                    <a:off x="4631059" y="352847"/>
                    <a:ext cx="68603" cy="22398"/>
                  </a:xfrm>
                  <a:custGeom>
                    <a:rect b="b" l="l" r="r" t="t"/>
                    <a:pathLst>
                      <a:path extrusionOk="0" h="22398" w="68603">
                        <a:moveTo>
                          <a:pt x="0" y="22280"/>
                        </a:moveTo>
                        <a:cubicBezTo>
                          <a:pt x="4270" y="17628"/>
                          <a:pt x="10639" y="15004"/>
                          <a:pt x="16912" y="14646"/>
                        </a:cubicBezTo>
                        <a:cubicBezTo>
                          <a:pt x="23329" y="14098"/>
                          <a:pt x="29317" y="17413"/>
                          <a:pt x="35423" y="15887"/>
                        </a:cubicBezTo>
                        <a:cubicBezTo>
                          <a:pt x="47565" y="13382"/>
                          <a:pt x="58156" y="6608"/>
                          <a:pt x="68484" y="0"/>
                        </a:cubicBezTo>
                        <a:cubicBezTo>
                          <a:pt x="68484" y="0"/>
                          <a:pt x="68604" y="119"/>
                          <a:pt x="68604" y="119"/>
                        </a:cubicBezTo>
                        <a:cubicBezTo>
                          <a:pt x="58585" y="9279"/>
                          <a:pt x="44869" y="17604"/>
                          <a:pt x="30819" y="16841"/>
                        </a:cubicBezTo>
                        <a:cubicBezTo>
                          <a:pt x="27766" y="16602"/>
                          <a:pt x="24665" y="15720"/>
                          <a:pt x="21588" y="15767"/>
                        </a:cubicBezTo>
                        <a:cubicBezTo>
                          <a:pt x="13978" y="15815"/>
                          <a:pt x="6369" y="17795"/>
                          <a:pt x="119" y="22399"/>
                        </a:cubicBezTo>
                        <a:lnTo>
                          <a:pt x="0" y="22280"/>
                        </a:lnTo>
                        <a:lnTo>
                          <a:pt x="0" y="2228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27" name="Google Shape;1827;p50"/>
                  <p:cNvSpPr/>
                  <p:nvPr/>
                </p:nvSpPr>
                <p:spPr>
                  <a:xfrm>
                    <a:off x="4754408" y="504677"/>
                    <a:ext cx="44642" cy="66695"/>
                  </a:xfrm>
                  <a:custGeom>
                    <a:rect b="b" l="l" r="r" t="t"/>
                    <a:pathLst>
                      <a:path extrusionOk="0" h="66695" w="44642">
                        <a:moveTo>
                          <a:pt x="24" y="0"/>
                        </a:moveTo>
                        <a:cubicBezTo>
                          <a:pt x="15434" y="2171"/>
                          <a:pt x="30748" y="9470"/>
                          <a:pt x="40265" y="22065"/>
                        </a:cubicBezTo>
                        <a:cubicBezTo>
                          <a:pt x="47732" y="32203"/>
                          <a:pt x="44464" y="45656"/>
                          <a:pt x="39240" y="56009"/>
                        </a:cubicBezTo>
                        <a:cubicBezTo>
                          <a:pt x="37904" y="59086"/>
                          <a:pt x="35900" y="61972"/>
                          <a:pt x="35328" y="65288"/>
                        </a:cubicBezTo>
                        <a:cubicBezTo>
                          <a:pt x="35304" y="65741"/>
                          <a:pt x="35352" y="66218"/>
                          <a:pt x="35662" y="66576"/>
                        </a:cubicBezTo>
                        <a:lnTo>
                          <a:pt x="35542" y="66696"/>
                        </a:lnTo>
                        <a:cubicBezTo>
                          <a:pt x="33539" y="64835"/>
                          <a:pt x="37284" y="57846"/>
                          <a:pt x="38023" y="55484"/>
                        </a:cubicBezTo>
                        <a:cubicBezTo>
                          <a:pt x="42317" y="45132"/>
                          <a:pt x="45847" y="32823"/>
                          <a:pt x="39478" y="22566"/>
                        </a:cubicBezTo>
                        <a:cubicBezTo>
                          <a:pt x="35566" y="15815"/>
                          <a:pt x="28672" y="11450"/>
                          <a:pt x="21707" y="8325"/>
                        </a:cubicBezTo>
                        <a:cubicBezTo>
                          <a:pt x="14742" y="5033"/>
                          <a:pt x="7466" y="2385"/>
                          <a:pt x="0" y="167"/>
                        </a:cubicBezTo>
                        <a:lnTo>
                          <a:pt x="0" y="0"/>
                        </a:lnTo>
                        <a:lnTo>
                          <a:pt x="24" y="0"/>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28" name="Google Shape;1828;p50"/>
                  <p:cNvSpPr/>
                  <p:nvPr/>
                </p:nvSpPr>
                <p:spPr>
                  <a:xfrm>
                    <a:off x="4676262" y="473309"/>
                    <a:ext cx="85899" cy="99327"/>
                  </a:xfrm>
                  <a:custGeom>
                    <a:rect b="b" l="l" r="r" t="t"/>
                    <a:pathLst>
                      <a:path extrusionOk="0" h="99327" w="85899">
                        <a:moveTo>
                          <a:pt x="191" y="0"/>
                        </a:moveTo>
                        <a:cubicBezTo>
                          <a:pt x="4222" y="18988"/>
                          <a:pt x="12500" y="40027"/>
                          <a:pt x="27623" y="52813"/>
                        </a:cubicBezTo>
                        <a:cubicBezTo>
                          <a:pt x="34207" y="58323"/>
                          <a:pt x="42341" y="61472"/>
                          <a:pt x="50833" y="58752"/>
                        </a:cubicBezTo>
                        <a:cubicBezTo>
                          <a:pt x="55770" y="57369"/>
                          <a:pt x="60327" y="54936"/>
                          <a:pt x="65646" y="54721"/>
                        </a:cubicBezTo>
                        <a:cubicBezTo>
                          <a:pt x="71490" y="54435"/>
                          <a:pt x="76858" y="57512"/>
                          <a:pt x="80984" y="61424"/>
                        </a:cubicBezTo>
                        <a:cubicBezTo>
                          <a:pt x="93698" y="74090"/>
                          <a:pt x="78981" y="91217"/>
                          <a:pt x="68055" y="99328"/>
                        </a:cubicBezTo>
                        <a:lnTo>
                          <a:pt x="67960" y="99185"/>
                        </a:lnTo>
                        <a:cubicBezTo>
                          <a:pt x="70512" y="96966"/>
                          <a:pt x="72850" y="94533"/>
                          <a:pt x="75068" y="91981"/>
                        </a:cubicBezTo>
                        <a:cubicBezTo>
                          <a:pt x="79291" y="86948"/>
                          <a:pt x="83322" y="81246"/>
                          <a:pt x="84157" y="74591"/>
                        </a:cubicBezTo>
                        <a:cubicBezTo>
                          <a:pt x="85254" y="66171"/>
                          <a:pt x="77859" y="59444"/>
                          <a:pt x="70465" y="56939"/>
                        </a:cubicBezTo>
                        <a:cubicBezTo>
                          <a:pt x="62116" y="54363"/>
                          <a:pt x="54673" y="60374"/>
                          <a:pt x="45990" y="60589"/>
                        </a:cubicBezTo>
                        <a:cubicBezTo>
                          <a:pt x="39001" y="60971"/>
                          <a:pt x="32585" y="57440"/>
                          <a:pt x="27265" y="53218"/>
                        </a:cubicBezTo>
                        <a:cubicBezTo>
                          <a:pt x="16388" y="44845"/>
                          <a:pt x="8898" y="32728"/>
                          <a:pt x="4532" y="19846"/>
                        </a:cubicBezTo>
                        <a:cubicBezTo>
                          <a:pt x="2362" y="13406"/>
                          <a:pt x="692" y="6751"/>
                          <a:pt x="0" y="0"/>
                        </a:cubicBezTo>
                        <a:lnTo>
                          <a:pt x="167" y="0"/>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29" name="Google Shape;1829;p50"/>
                  <p:cNvSpPr/>
                  <p:nvPr/>
                </p:nvSpPr>
                <p:spPr>
                  <a:xfrm>
                    <a:off x="4670943" y="533808"/>
                    <a:ext cx="48829" cy="20103"/>
                  </a:xfrm>
                  <a:custGeom>
                    <a:rect b="b" l="l" r="r" t="t"/>
                    <a:pathLst>
                      <a:path extrusionOk="0" h="20103" w="48829">
                        <a:moveTo>
                          <a:pt x="0" y="19960"/>
                        </a:moveTo>
                        <a:cubicBezTo>
                          <a:pt x="119" y="19316"/>
                          <a:pt x="2839" y="4431"/>
                          <a:pt x="10949" y="782"/>
                        </a:cubicBezTo>
                        <a:cubicBezTo>
                          <a:pt x="14050" y="-602"/>
                          <a:pt x="17509" y="-149"/>
                          <a:pt x="21254" y="2141"/>
                        </a:cubicBezTo>
                        <a:cubicBezTo>
                          <a:pt x="27670" y="6101"/>
                          <a:pt x="34159" y="7007"/>
                          <a:pt x="40528" y="4837"/>
                        </a:cubicBezTo>
                        <a:cubicBezTo>
                          <a:pt x="45299" y="3215"/>
                          <a:pt x="48185" y="400"/>
                          <a:pt x="48233" y="352"/>
                        </a:cubicBezTo>
                        <a:lnTo>
                          <a:pt x="48829" y="949"/>
                        </a:lnTo>
                        <a:cubicBezTo>
                          <a:pt x="48829" y="949"/>
                          <a:pt x="36711" y="12613"/>
                          <a:pt x="20824" y="2857"/>
                        </a:cubicBezTo>
                        <a:cubicBezTo>
                          <a:pt x="17342" y="710"/>
                          <a:pt x="14145" y="257"/>
                          <a:pt x="11307" y="1545"/>
                        </a:cubicBezTo>
                        <a:cubicBezTo>
                          <a:pt x="3602" y="5004"/>
                          <a:pt x="883" y="19936"/>
                          <a:pt x="859" y="20103"/>
                        </a:cubicBezTo>
                        <a:lnTo>
                          <a:pt x="24" y="19960"/>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830" name="Google Shape;1830;p50"/>
                <p:cNvGrpSpPr/>
                <p:nvPr/>
              </p:nvGrpSpPr>
              <p:grpSpPr>
                <a:xfrm>
                  <a:off x="4708566" y="243858"/>
                  <a:ext cx="175377" cy="316374"/>
                  <a:chOff x="4708566" y="243858"/>
                  <a:chExt cx="175377" cy="316374"/>
                </a:xfrm>
              </p:grpSpPr>
              <p:sp>
                <p:nvSpPr>
                  <p:cNvPr id="1831" name="Google Shape;1831;p50"/>
                  <p:cNvSpPr/>
                  <p:nvPr/>
                </p:nvSpPr>
                <p:spPr>
                  <a:xfrm>
                    <a:off x="4708566" y="319628"/>
                    <a:ext cx="175377" cy="240604"/>
                  </a:xfrm>
                  <a:custGeom>
                    <a:rect b="b" l="l" r="r" t="t"/>
                    <a:pathLst>
                      <a:path extrusionOk="0" h="240604" w="175377">
                        <a:moveTo>
                          <a:pt x="57881" y="30604"/>
                        </a:moveTo>
                        <a:cubicBezTo>
                          <a:pt x="72241" y="20991"/>
                          <a:pt x="76726" y="13692"/>
                          <a:pt x="82593" y="5987"/>
                        </a:cubicBezTo>
                        <a:cubicBezTo>
                          <a:pt x="88605" y="-1932"/>
                          <a:pt x="105803" y="286"/>
                          <a:pt x="105803" y="286"/>
                        </a:cubicBezTo>
                        <a:cubicBezTo>
                          <a:pt x="105803" y="286"/>
                          <a:pt x="123002" y="2504"/>
                          <a:pt x="126819" y="11688"/>
                        </a:cubicBezTo>
                        <a:cubicBezTo>
                          <a:pt x="130540" y="20633"/>
                          <a:pt x="133045" y="28839"/>
                          <a:pt x="144471" y="41792"/>
                        </a:cubicBezTo>
                        <a:cubicBezTo>
                          <a:pt x="155920" y="54745"/>
                          <a:pt x="181850" y="93221"/>
                          <a:pt x="173882" y="154955"/>
                        </a:cubicBezTo>
                        <a:cubicBezTo>
                          <a:pt x="167442" y="204809"/>
                          <a:pt x="119758" y="219408"/>
                          <a:pt x="101629" y="223177"/>
                        </a:cubicBezTo>
                        <a:cubicBezTo>
                          <a:pt x="97908" y="223964"/>
                          <a:pt x="94688" y="226421"/>
                          <a:pt x="93185" y="229928"/>
                        </a:cubicBezTo>
                        <a:cubicBezTo>
                          <a:pt x="93137" y="230071"/>
                          <a:pt x="93065" y="230190"/>
                          <a:pt x="93018" y="230309"/>
                        </a:cubicBezTo>
                        <a:cubicBezTo>
                          <a:pt x="85933" y="246053"/>
                          <a:pt x="62604" y="243047"/>
                          <a:pt x="59742" y="226016"/>
                        </a:cubicBezTo>
                        <a:cubicBezTo>
                          <a:pt x="59742" y="225872"/>
                          <a:pt x="59694" y="225729"/>
                          <a:pt x="59670" y="225586"/>
                        </a:cubicBezTo>
                        <a:cubicBezTo>
                          <a:pt x="59121" y="221817"/>
                          <a:pt x="56640" y="218597"/>
                          <a:pt x="53229" y="216903"/>
                        </a:cubicBezTo>
                        <a:cubicBezTo>
                          <a:pt x="36651" y="208650"/>
                          <a:pt x="-5761" y="182435"/>
                          <a:pt x="655" y="132580"/>
                        </a:cubicBezTo>
                        <a:cubicBezTo>
                          <a:pt x="8622" y="70846"/>
                          <a:pt x="43473" y="40217"/>
                          <a:pt x="57833" y="30604"/>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32" name="Google Shape;1832;p50"/>
                  <p:cNvSpPr/>
                  <p:nvPr/>
                </p:nvSpPr>
                <p:spPr>
                  <a:xfrm>
                    <a:off x="4728073" y="339178"/>
                    <a:ext cx="65359" cy="83464"/>
                  </a:xfrm>
                  <a:custGeom>
                    <a:rect b="b" l="l" r="r" t="t"/>
                    <a:pathLst>
                      <a:path extrusionOk="0" h="83464" w="65359">
                        <a:moveTo>
                          <a:pt x="238" y="83441"/>
                        </a:moveTo>
                        <a:cubicBezTo>
                          <a:pt x="7395" y="62378"/>
                          <a:pt x="19632" y="42698"/>
                          <a:pt x="36783" y="28410"/>
                        </a:cubicBezTo>
                        <a:cubicBezTo>
                          <a:pt x="43652" y="22614"/>
                          <a:pt x="51739" y="18248"/>
                          <a:pt x="57512" y="11187"/>
                        </a:cubicBezTo>
                        <a:cubicBezTo>
                          <a:pt x="60493" y="7753"/>
                          <a:pt x="62951" y="3960"/>
                          <a:pt x="65359" y="143"/>
                        </a:cubicBezTo>
                        <a:lnTo>
                          <a:pt x="65169" y="0"/>
                        </a:lnTo>
                        <a:cubicBezTo>
                          <a:pt x="62163" y="3363"/>
                          <a:pt x="59420" y="6894"/>
                          <a:pt x="56247" y="9995"/>
                        </a:cubicBezTo>
                        <a:cubicBezTo>
                          <a:pt x="49974" y="16459"/>
                          <a:pt x="41816" y="20538"/>
                          <a:pt x="35161" y="26526"/>
                        </a:cubicBezTo>
                        <a:cubicBezTo>
                          <a:pt x="25023" y="35566"/>
                          <a:pt x="16674" y="46539"/>
                          <a:pt x="10209" y="58442"/>
                        </a:cubicBezTo>
                        <a:cubicBezTo>
                          <a:pt x="5940" y="66385"/>
                          <a:pt x="2576" y="74782"/>
                          <a:pt x="0" y="83393"/>
                        </a:cubicBezTo>
                        <a:lnTo>
                          <a:pt x="238" y="83465"/>
                        </a:lnTo>
                        <a:lnTo>
                          <a:pt x="238" y="83465"/>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33" name="Google Shape;1833;p50"/>
                  <p:cNvSpPr/>
                  <p:nvPr/>
                </p:nvSpPr>
                <p:spPr>
                  <a:xfrm>
                    <a:off x="4771296" y="243858"/>
                    <a:ext cx="44674" cy="74257"/>
                  </a:xfrm>
                  <a:custGeom>
                    <a:rect b="b" l="l" r="r" t="t"/>
                    <a:pathLst>
                      <a:path extrusionOk="0" h="74257" w="44674">
                        <a:moveTo>
                          <a:pt x="43867" y="74257"/>
                        </a:moveTo>
                        <a:cubicBezTo>
                          <a:pt x="43867" y="74257"/>
                          <a:pt x="39931" y="17819"/>
                          <a:pt x="0" y="13239"/>
                        </a:cubicBezTo>
                        <a:lnTo>
                          <a:pt x="9613" y="0"/>
                        </a:lnTo>
                        <a:cubicBezTo>
                          <a:pt x="9613" y="0"/>
                          <a:pt x="50904" y="17079"/>
                          <a:pt x="43867" y="74233"/>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34" name="Google Shape;1834;p50"/>
                  <p:cNvSpPr/>
                  <p:nvPr/>
                </p:nvSpPr>
                <p:spPr>
                  <a:xfrm>
                    <a:off x="4815140" y="274423"/>
                    <a:ext cx="58060" cy="43692"/>
                  </a:xfrm>
                  <a:custGeom>
                    <a:rect b="b" l="l" r="r" t="t"/>
                    <a:pathLst>
                      <a:path extrusionOk="0" h="43692" w="58060">
                        <a:moveTo>
                          <a:pt x="0" y="43692"/>
                        </a:moveTo>
                        <a:cubicBezTo>
                          <a:pt x="0" y="43692"/>
                          <a:pt x="2409" y="-3491"/>
                          <a:pt x="58060" y="206"/>
                        </a:cubicBezTo>
                        <a:lnTo>
                          <a:pt x="0" y="43692"/>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835" name="Google Shape;1835;p50"/>
                <p:cNvGrpSpPr/>
                <p:nvPr/>
              </p:nvGrpSpPr>
              <p:grpSpPr>
                <a:xfrm>
                  <a:off x="4838842" y="166034"/>
                  <a:ext cx="203209" cy="520204"/>
                  <a:chOff x="4838842" y="166034"/>
                  <a:chExt cx="203209" cy="520204"/>
                </a:xfrm>
              </p:grpSpPr>
              <p:sp>
                <p:nvSpPr>
                  <p:cNvPr id="1836" name="Google Shape;1836;p50"/>
                  <p:cNvSpPr/>
                  <p:nvPr/>
                </p:nvSpPr>
                <p:spPr>
                  <a:xfrm>
                    <a:off x="4923016" y="166034"/>
                    <a:ext cx="119035" cy="202985"/>
                  </a:xfrm>
                  <a:custGeom>
                    <a:rect b="b" l="l" r="r" t="t"/>
                    <a:pathLst>
                      <a:path extrusionOk="0" h="202985" w="119035">
                        <a:moveTo>
                          <a:pt x="37775" y="195519"/>
                        </a:moveTo>
                        <a:cubicBezTo>
                          <a:pt x="37775" y="195519"/>
                          <a:pt x="104876" y="143184"/>
                          <a:pt x="104876" y="118256"/>
                        </a:cubicBezTo>
                        <a:cubicBezTo>
                          <a:pt x="104876" y="93305"/>
                          <a:pt x="57002" y="154610"/>
                          <a:pt x="57002" y="154610"/>
                        </a:cubicBezTo>
                        <a:cubicBezTo>
                          <a:pt x="57002" y="154610"/>
                          <a:pt x="123411" y="61818"/>
                          <a:pt x="118807" y="49581"/>
                        </a:cubicBezTo>
                        <a:cubicBezTo>
                          <a:pt x="114203" y="37344"/>
                          <a:pt x="76180" y="94402"/>
                          <a:pt x="76180" y="94402"/>
                        </a:cubicBezTo>
                        <a:cubicBezTo>
                          <a:pt x="76180" y="94402"/>
                          <a:pt x="107644" y="20527"/>
                          <a:pt x="96098" y="12321"/>
                        </a:cubicBezTo>
                        <a:cubicBezTo>
                          <a:pt x="84553" y="4115"/>
                          <a:pt x="59029" y="94045"/>
                          <a:pt x="59029" y="94045"/>
                        </a:cubicBezTo>
                        <a:cubicBezTo>
                          <a:pt x="59029" y="94045"/>
                          <a:pt x="72221" y="5403"/>
                          <a:pt x="58600" y="156"/>
                        </a:cubicBezTo>
                        <a:cubicBezTo>
                          <a:pt x="44979" y="-5092"/>
                          <a:pt x="38109" y="124220"/>
                          <a:pt x="38109" y="124220"/>
                        </a:cubicBezTo>
                        <a:cubicBezTo>
                          <a:pt x="38109" y="124220"/>
                          <a:pt x="39469" y="50273"/>
                          <a:pt x="22891" y="54757"/>
                        </a:cubicBezTo>
                        <a:cubicBezTo>
                          <a:pt x="11369" y="57882"/>
                          <a:pt x="20338" y="165606"/>
                          <a:pt x="20338" y="165606"/>
                        </a:cubicBezTo>
                        <a:cubicBezTo>
                          <a:pt x="20338" y="165606"/>
                          <a:pt x="13874" y="111601"/>
                          <a:pt x="2901" y="116420"/>
                        </a:cubicBezTo>
                        <a:cubicBezTo>
                          <a:pt x="-8334" y="121333"/>
                          <a:pt x="16689" y="202985"/>
                          <a:pt x="16689" y="202985"/>
                        </a:cubicBezTo>
                        <a:lnTo>
                          <a:pt x="37775" y="195519"/>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37" name="Google Shape;1837;p50"/>
                  <p:cNvSpPr/>
                  <p:nvPr/>
                </p:nvSpPr>
                <p:spPr>
                  <a:xfrm>
                    <a:off x="4934409" y="340490"/>
                    <a:ext cx="28660" cy="25524"/>
                  </a:xfrm>
                  <a:custGeom>
                    <a:rect b="b" l="l" r="r" t="t"/>
                    <a:pathLst>
                      <a:path extrusionOk="0" h="25524" w="28660">
                        <a:moveTo>
                          <a:pt x="191" y="11498"/>
                        </a:moveTo>
                        <a:cubicBezTo>
                          <a:pt x="1002" y="13764"/>
                          <a:pt x="3936" y="23282"/>
                          <a:pt x="6226" y="20109"/>
                        </a:cubicBezTo>
                        <a:cubicBezTo>
                          <a:pt x="7180" y="18941"/>
                          <a:pt x="8730" y="15362"/>
                          <a:pt x="10138" y="14695"/>
                        </a:cubicBezTo>
                        <a:cubicBezTo>
                          <a:pt x="12356" y="13860"/>
                          <a:pt x="12690" y="18058"/>
                          <a:pt x="13120" y="19656"/>
                        </a:cubicBezTo>
                        <a:cubicBezTo>
                          <a:pt x="13287" y="20849"/>
                          <a:pt x="13835" y="22399"/>
                          <a:pt x="14455" y="23210"/>
                        </a:cubicBezTo>
                        <a:cubicBezTo>
                          <a:pt x="15147" y="24355"/>
                          <a:pt x="15744" y="25548"/>
                          <a:pt x="16745" y="25524"/>
                        </a:cubicBezTo>
                        <a:cubicBezTo>
                          <a:pt x="18868" y="25333"/>
                          <a:pt x="20872" y="23425"/>
                          <a:pt x="22637" y="22065"/>
                        </a:cubicBezTo>
                        <a:cubicBezTo>
                          <a:pt x="24069" y="20801"/>
                          <a:pt x="25643" y="19346"/>
                          <a:pt x="27074" y="17915"/>
                        </a:cubicBezTo>
                        <a:lnTo>
                          <a:pt x="28171" y="15887"/>
                        </a:lnTo>
                        <a:cubicBezTo>
                          <a:pt x="28982" y="11403"/>
                          <a:pt x="29197" y="5487"/>
                          <a:pt x="25476" y="2362"/>
                        </a:cubicBezTo>
                        <a:cubicBezTo>
                          <a:pt x="24259" y="1479"/>
                          <a:pt x="22590" y="1909"/>
                          <a:pt x="21015" y="2338"/>
                        </a:cubicBezTo>
                        <a:cubicBezTo>
                          <a:pt x="20228" y="2553"/>
                          <a:pt x="19465" y="2672"/>
                          <a:pt x="18558" y="3316"/>
                        </a:cubicBezTo>
                        <a:cubicBezTo>
                          <a:pt x="18105" y="3602"/>
                          <a:pt x="17580" y="4032"/>
                          <a:pt x="17199" y="4390"/>
                        </a:cubicBezTo>
                        <a:cubicBezTo>
                          <a:pt x="15672" y="5559"/>
                          <a:pt x="13287" y="8946"/>
                          <a:pt x="11450" y="7371"/>
                        </a:cubicBezTo>
                        <a:cubicBezTo>
                          <a:pt x="9708" y="5845"/>
                          <a:pt x="9398" y="-620"/>
                          <a:pt x="6130" y="48"/>
                        </a:cubicBezTo>
                        <a:cubicBezTo>
                          <a:pt x="2362" y="1193"/>
                          <a:pt x="978" y="5010"/>
                          <a:pt x="0" y="9184"/>
                        </a:cubicBezTo>
                        <a:lnTo>
                          <a:pt x="167" y="11498"/>
                        </a:lnTo>
                        <a:lnTo>
                          <a:pt x="167" y="11498"/>
                        </a:lnTo>
                        <a:close/>
                      </a:path>
                    </a:pathLst>
                  </a:custGeom>
                  <a:solidFill>
                    <a:srgbClr val="23013D">
                      <a:alpha val="1709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38" name="Google Shape;1838;p50"/>
                  <p:cNvSpPr/>
                  <p:nvPr/>
                </p:nvSpPr>
                <p:spPr>
                  <a:xfrm>
                    <a:off x="4838842" y="350742"/>
                    <a:ext cx="144079" cy="335496"/>
                  </a:xfrm>
                  <a:custGeom>
                    <a:rect b="b" l="l" r="r" t="t"/>
                    <a:pathLst>
                      <a:path extrusionOk="0" h="335496" w="144079">
                        <a:moveTo>
                          <a:pt x="113530" y="2582"/>
                        </a:moveTo>
                        <a:cubicBezTo>
                          <a:pt x="147498" y="13388"/>
                          <a:pt x="153676" y="44708"/>
                          <a:pt x="129369" y="121136"/>
                        </a:cubicBezTo>
                        <a:cubicBezTo>
                          <a:pt x="112242" y="174927"/>
                          <a:pt x="53752" y="275352"/>
                          <a:pt x="20595" y="330120"/>
                        </a:cubicBezTo>
                        <a:cubicBezTo>
                          <a:pt x="14560" y="340091"/>
                          <a:pt x="-802" y="335201"/>
                          <a:pt x="33" y="323584"/>
                        </a:cubicBezTo>
                        <a:cubicBezTo>
                          <a:pt x="4637" y="259727"/>
                          <a:pt x="14965" y="143964"/>
                          <a:pt x="32069" y="90174"/>
                        </a:cubicBezTo>
                        <a:cubicBezTo>
                          <a:pt x="56400" y="13746"/>
                          <a:pt x="79538" y="-8224"/>
                          <a:pt x="113506" y="2582"/>
                        </a:cubicBezTo>
                        <a:close/>
                      </a:path>
                    </a:pathLst>
                  </a:custGeom>
                  <a:solidFill>
                    <a:srgbClr val="D9864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39" name="Google Shape;1839;p50"/>
                  <p:cNvSpPr/>
                  <p:nvPr/>
                </p:nvSpPr>
                <p:spPr>
                  <a:xfrm>
                    <a:off x="4838842" y="350742"/>
                    <a:ext cx="144079" cy="335496"/>
                  </a:xfrm>
                  <a:custGeom>
                    <a:rect b="b" l="l" r="r" t="t"/>
                    <a:pathLst>
                      <a:path extrusionOk="0" h="335496" w="144079">
                        <a:moveTo>
                          <a:pt x="113530" y="2582"/>
                        </a:moveTo>
                        <a:cubicBezTo>
                          <a:pt x="147498" y="13388"/>
                          <a:pt x="153676" y="44708"/>
                          <a:pt x="129369" y="121136"/>
                        </a:cubicBezTo>
                        <a:cubicBezTo>
                          <a:pt x="112242" y="174927"/>
                          <a:pt x="53752" y="275352"/>
                          <a:pt x="20595" y="330120"/>
                        </a:cubicBezTo>
                        <a:cubicBezTo>
                          <a:pt x="14560" y="340091"/>
                          <a:pt x="-802" y="335201"/>
                          <a:pt x="33" y="323584"/>
                        </a:cubicBezTo>
                        <a:cubicBezTo>
                          <a:pt x="4637" y="259727"/>
                          <a:pt x="14965" y="143964"/>
                          <a:pt x="32069" y="90174"/>
                        </a:cubicBezTo>
                        <a:cubicBezTo>
                          <a:pt x="56400" y="13746"/>
                          <a:pt x="79538" y="-8224"/>
                          <a:pt x="113506" y="2582"/>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40" name="Google Shape;1840;p50"/>
                  <p:cNvSpPr/>
                  <p:nvPr/>
                </p:nvSpPr>
                <p:spPr>
                  <a:xfrm>
                    <a:off x="4892856" y="385860"/>
                    <a:ext cx="65836" cy="30559"/>
                  </a:xfrm>
                  <a:custGeom>
                    <a:rect b="b" l="l" r="r" t="t"/>
                    <a:pathLst>
                      <a:path extrusionOk="0" h="30559" w="65836">
                        <a:moveTo>
                          <a:pt x="48" y="143"/>
                        </a:moveTo>
                        <a:cubicBezTo>
                          <a:pt x="10281" y="14145"/>
                          <a:pt x="25977" y="23520"/>
                          <a:pt x="42460" y="28315"/>
                        </a:cubicBezTo>
                        <a:cubicBezTo>
                          <a:pt x="43987" y="28649"/>
                          <a:pt x="47922" y="29483"/>
                          <a:pt x="49401" y="29746"/>
                        </a:cubicBezTo>
                        <a:cubicBezTo>
                          <a:pt x="51739" y="30080"/>
                          <a:pt x="54101" y="30247"/>
                          <a:pt x="56438" y="30461"/>
                        </a:cubicBezTo>
                        <a:cubicBezTo>
                          <a:pt x="59563" y="30676"/>
                          <a:pt x="62736" y="30485"/>
                          <a:pt x="65837" y="30390"/>
                        </a:cubicBezTo>
                        <a:lnTo>
                          <a:pt x="65837" y="30151"/>
                        </a:lnTo>
                        <a:cubicBezTo>
                          <a:pt x="64286" y="29889"/>
                          <a:pt x="62736" y="29698"/>
                          <a:pt x="61209" y="29460"/>
                        </a:cubicBezTo>
                        <a:cubicBezTo>
                          <a:pt x="58156" y="29149"/>
                          <a:pt x="55055" y="28529"/>
                          <a:pt x="52049" y="27981"/>
                        </a:cubicBezTo>
                        <a:cubicBezTo>
                          <a:pt x="50737" y="27790"/>
                          <a:pt x="48829" y="27360"/>
                          <a:pt x="47541" y="27003"/>
                        </a:cubicBezTo>
                        <a:lnTo>
                          <a:pt x="43056" y="25953"/>
                        </a:lnTo>
                        <a:cubicBezTo>
                          <a:pt x="41506" y="25476"/>
                          <a:pt x="37904" y="24498"/>
                          <a:pt x="36401" y="24045"/>
                        </a:cubicBezTo>
                        <a:cubicBezTo>
                          <a:pt x="28338" y="21397"/>
                          <a:pt x="20681" y="17580"/>
                          <a:pt x="13788" y="12595"/>
                        </a:cubicBezTo>
                        <a:cubicBezTo>
                          <a:pt x="8754" y="9017"/>
                          <a:pt x="4055" y="4866"/>
                          <a:pt x="191" y="0"/>
                        </a:cubicBezTo>
                        <a:lnTo>
                          <a:pt x="0" y="119"/>
                        </a:lnTo>
                        <a:lnTo>
                          <a:pt x="0" y="119"/>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41" name="Google Shape;1841;p50"/>
                  <p:cNvSpPr/>
                  <p:nvPr/>
                </p:nvSpPr>
                <p:spPr>
                  <a:xfrm>
                    <a:off x="4875943" y="424647"/>
                    <a:ext cx="65836" cy="30559"/>
                  </a:xfrm>
                  <a:custGeom>
                    <a:rect b="b" l="l" r="r" t="t"/>
                    <a:pathLst>
                      <a:path extrusionOk="0" h="30559" w="65836">
                        <a:moveTo>
                          <a:pt x="48" y="143"/>
                        </a:moveTo>
                        <a:cubicBezTo>
                          <a:pt x="10281" y="14145"/>
                          <a:pt x="25977" y="23520"/>
                          <a:pt x="42460" y="28315"/>
                        </a:cubicBezTo>
                        <a:cubicBezTo>
                          <a:pt x="43986" y="28649"/>
                          <a:pt x="47922" y="29483"/>
                          <a:pt x="49401" y="29746"/>
                        </a:cubicBezTo>
                        <a:cubicBezTo>
                          <a:pt x="51739" y="30080"/>
                          <a:pt x="54101" y="30247"/>
                          <a:pt x="56438" y="30461"/>
                        </a:cubicBezTo>
                        <a:cubicBezTo>
                          <a:pt x="59563" y="30676"/>
                          <a:pt x="62736" y="30485"/>
                          <a:pt x="65837" y="30390"/>
                        </a:cubicBezTo>
                        <a:lnTo>
                          <a:pt x="65837" y="30151"/>
                        </a:lnTo>
                        <a:cubicBezTo>
                          <a:pt x="64286" y="29889"/>
                          <a:pt x="62736" y="29698"/>
                          <a:pt x="61209" y="29460"/>
                        </a:cubicBezTo>
                        <a:cubicBezTo>
                          <a:pt x="58156" y="29149"/>
                          <a:pt x="55055" y="28529"/>
                          <a:pt x="52049" y="27981"/>
                        </a:cubicBezTo>
                        <a:cubicBezTo>
                          <a:pt x="50737" y="27790"/>
                          <a:pt x="48829" y="27360"/>
                          <a:pt x="47541" y="27003"/>
                        </a:cubicBezTo>
                        <a:lnTo>
                          <a:pt x="43056" y="25953"/>
                        </a:lnTo>
                        <a:cubicBezTo>
                          <a:pt x="41506" y="25476"/>
                          <a:pt x="37904" y="24498"/>
                          <a:pt x="36401" y="24045"/>
                        </a:cubicBezTo>
                        <a:cubicBezTo>
                          <a:pt x="28338" y="21397"/>
                          <a:pt x="20681" y="17580"/>
                          <a:pt x="13788" y="12595"/>
                        </a:cubicBezTo>
                        <a:cubicBezTo>
                          <a:pt x="8754" y="9017"/>
                          <a:pt x="4055" y="4866"/>
                          <a:pt x="191" y="0"/>
                        </a:cubicBezTo>
                        <a:lnTo>
                          <a:pt x="0" y="119"/>
                        </a:lnTo>
                        <a:lnTo>
                          <a:pt x="0" y="119"/>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42" name="Google Shape;1842;p50"/>
                  <p:cNvSpPr/>
                  <p:nvPr/>
                </p:nvSpPr>
                <p:spPr>
                  <a:xfrm>
                    <a:off x="4862991" y="468013"/>
                    <a:ext cx="61972" cy="26054"/>
                  </a:xfrm>
                  <a:custGeom>
                    <a:rect b="b" l="l" r="r" t="t"/>
                    <a:pathLst>
                      <a:path extrusionOk="0" h="26054" w="61972">
                        <a:moveTo>
                          <a:pt x="0" y="167"/>
                        </a:moveTo>
                        <a:cubicBezTo>
                          <a:pt x="13358" y="14885"/>
                          <a:pt x="33324" y="25047"/>
                          <a:pt x="53313" y="25953"/>
                        </a:cubicBezTo>
                        <a:cubicBezTo>
                          <a:pt x="56200" y="26192"/>
                          <a:pt x="59110" y="25953"/>
                          <a:pt x="61972" y="25810"/>
                        </a:cubicBezTo>
                        <a:lnTo>
                          <a:pt x="61972" y="25571"/>
                        </a:lnTo>
                        <a:cubicBezTo>
                          <a:pt x="45132" y="23281"/>
                          <a:pt x="28004" y="20061"/>
                          <a:pt x="13573" y="10615"/>
                        </a:cubicBezTo>
                        <a:cubicBezTo>
                          <a:pt x="8754" y="7586"/>
                          <a:pt x="4222" y="4055"/>
                          <a:pt x="191" y="0"/>
                        </a:cubicBezTo>
                        <a:lnTo>
                          <a:pt x="24" y="167"/>
                        </a:lnTo>
                        <a:lnTo>
                          <a:pt x="24" y="167"/>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43" name="Google Shape;1843;p50"/>
                  <p:cNvSpPr/>
                  <p:nvPr/>
                </p:nvSpPr>
                <p:spPr>
                  <a:xfrm>
                    <a:off x="4855262" y="515602"/>
                    <a:ext cx="51214" cy="16804"/>
                  </a:xfrm>
                  <a:custGeom>
                    <a:rect b="b" l="l" r="r" t="t"/>
                    <a:pathLst>
                      <a:path extrusionOk="0" h="16804" w="51214">
                        <a:moveTo>
                          <a:pt x="0" y="215"/>
                        </a:moveTo>
                        <a:cubicBezTo>
                          <a:pt x="14432" y="11092"/>
                          <a:pt x="32919" y="18463"/>
                          <a:pt x="51214" y="16483"/>
                        </a:cubicBezTo>
                        <a:cubicBezTo>
                          <a:pt x="51214" y="16483"/>
                          <a:pt x="51214" y="16245"/>
                          <a:pt x="51214" y="16245"/>
                        </a:cubicBezTo>
                        <a:cubicBezTo>
                          <a:pt x="42245" y="14766"/>
                          <a:pt x="33419" y="13597"/>
                          <a:pt x="24665" y="11259"/>
                        </a:cubicBezTo>
                        <a:cubicBezTo>
                          <a:pt x="15982" y="8802"/>
                          <a:pt x="7681" y="5009"/>
                          <a:pt x="143" y="0"/>
                        </a:cubicBezTo>
                        <a:lnTo>
                          <a:pt x="0" y="191"/>
                        </a:lnTo>
                        <a:lnTo>
                          <a:pt x="0" y="191"/>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844" name="Google Shape;1844;p50"/>
                <p:cNvGrpSpPr/>
                <p:nvPr/>
              </p:nvGrpSpPr>
              <p:grpSpPr>
                <a:xfrm>
                  <a:off x="4570335" y="373653"/>
                  <a:ext cx="215863" cy="271964"/>
                  <a:chOff x="4570335" y="373653"/>
                  <a:chExt cx="215863" cy="271964"/>
                </a:xfrm>
              </p:grpSpPr>
              <p:sp>
                <p:nvSpPr>
                  <p:cNvPr id="1845" name="Google Shape;1845;p50"/>
                  <p:cNvSpPr/>
                  <p:nvPr/>
                </p:nvSpPr>
                <p:spPr>
                  <a:xfrm>
                    <a:off x="4582127" y="373653"/>
                    <a:ext cx="204071" cy="271964"/>
                  </a:xfrm>
                  <a:custGeom>
                    <a:rect b="b" l="l" r="r" t="t"/>
                    <a:pathLst>
                      <a:path extrusionOk="0" h="271964" w="204071">
                        <a:moveTo>
                          <a:pt x="11768" y="91665"/>
                        </a:moveTo>
                        <a:cubicBezTo>
                          <a:pt x="2393" y="61346"/>
                          <a:pt x="-14495" y="24158"/>
                          <a:pt x="24768" y="5242"/>
                        </a:cubicBezTo>
                        <a:cubicBezTo>
                          <a:pt x="64032" y="-13674"/>
                          <a:pt x="82590" y="22727"/>
                          <a:pt x="100457" y="48942"/>
                        </a:cubicBezTo>
                        <a:cubicBezTo>
                          <a:pt x="114769" y="69957"/>
                          <a:pt x="158732" y="67095"/>
                          <a:pt x="193725" y="139754"/>
                        </a:cubicBezTo>
                        <a:cubicBezTo>
                          <a:pt x="232870" y="221048"/>
                          <a:pt x="148331" y="261767"/>
                          <a:pt x="148331" y="261767"/>
                        </a:cubicBezTo>
                        <a:cubicBezTo>
                          <a:pt x="148331" y="261767"/>
                          <a:pt x="63793" y="302485"/>
                          <a:pt x="24625" y="221191"/>
                        </a:cubicBezTo>
                        <a:cubicBezTo>
                          <a:pt x="-10369" y="148532"/>
                          <a:pt x="19282" y="115948"/>
                          <a:pt x="11768" y="91641"/>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46" name="Google Shape;1846;p50"/>
                  <p:cNvSpPr/>
                  <p:nvPr/>
                </p:nvSpPr>
                <p:spPr>
                  <a:xfrm>
                    <a:off x="4570335" y="377869"/>
                    <a:ext cx="37466" cy="217452"/>
                  </a:xfrm>
                  <a:custGeom>
                    <a:rect b="b" l="l" r="r" t="t"/>
                    <a:pathLst>
                      <a:path extrusionOk="0" h="217452" w="37466">
                        <a:moveTo>
                          <a:pt x="37443" y="216498"/>
                        </a:moveTo>
                        <a:cubicBezTo>
                          <a:pt x="37371" y="206646"/>
                          <a:pt x="35701" y="197129"/>
                          <a:pt x="34246" y="187492"/>
                        </a:cubicBezTo>
                        <a:cubicBezTo>
                          <a:pt x="32839" y="179501"/>
                          <a:pt x="31408" y="168599"/>
                          <a:pt x="29213" y="160942"/>
                        </a:cubicBezTo>
                        <a:cubicBezTo>
                          <a:pt x="28021" y="156577"/>
                          <a:pt x="26398" y="152164"/>
                          <a:pt x="25277" y="147584"/>
                        </a:cubicBezTo>
                        <a:cubicBezTo>
                          <a:pt x="22653" y="138353"/>
                          <a:pt x="23011" y="128716"/>
                          <a:pt x="25683" y="119508"/>
                        </a:cubicBezTo>
                        <a:cubicBezTo>
                          <a:pt x="27591" y="112304"/>
                          <a:pt x="31145" y="105172"/>
                          <a:pt x="32672" y="97491"/>
                        </a:cubicBezTo>
                        <a:cubicBezTo>
                          <a:pt x="33340" y="93961"/>
                          <a:pt x="33650" y="89810"/>
                          <a:pt x="32982" y="85969"/>
                        </a:cubicBezTo>
                        <a:cubicBezTo>
                          <a:pt x="32672" y="84061"/>
                          <a:pt x="32314" y="82010"/>
                          <a:pt x="31909" y="80149"/>
                        </a:cubicBezTo>
                        <a:cubicBezTo>
                          <a:pt x="30382" y="73255"/>
                          <a:pt x="28688" y="66099"/>
                          <a:pt x="27353" y="59372"/>
                        </a:cubicBezTo>
                        <a:cubicBezTo>
                          <a:pt x="22296" y="34350"/>
                          <a:pt x="17835" y="22780"/>
                          <a:pt x="37061" y="2075"/>
                        </a:cubicBezTo>
                        <a:cubicBezTo>
                          <a:pt x="37061" y="2075"/>
                          <a:pt x="36059" y="0"/>
                          <a:pt x="36059" y="0"/>
                        </a:cubicBezTo>
                        <a:cubicBezTo>
                          <a:pt x="9724" y="2051"/>
                          <a:pt x="-2775" y="25881"/>
                          <a:pt x="517" y="50308"/>
                        </a:cubicBezTo>
                        <a:cubicBezTo>
                          <a:pt x="2234" y="63928"/>
                          <a:pt x="7649" y="74734"/>
                          <a:pt x="12539" y="86351"/>
                        </a:cubicBezTo>
                        <a:cubicBezTo>
                          <a:pt x="13350" y="88259"/>
                          <a:pt x="14233" y="90120"/>
                          <a:pt x="15163" y="91957"/>
                        </a:cubicBezTo>
                        <a:cubicBezTo>
                          <a:pt x="18598" y="99948"/>
                          <a:pt x="18694" y="109346"/>
                          <a:pt x="18097" y="118148"/>
                        </a:cubicBezTo>
                        <a:cubicBezTo>
                          <a:pt x="17381" y="128143"/>
                          <a:pt x="15211" y="137661"/>
                          <a:pt x="12611" y="147489"/>
                        </a:cubicBezTo>
                        <a:cubicBezTo>
                          <a:pt x="10703" y="155027"/>
                          <a:pt x="9462" y="162970"/>
                          <a:pt x="10488" y="170746"/>
                        </a:cubicBezTo>
                        <a:cubicBezTo>
                          <a:pt x="12754" y="185965"/>
                          <a:pt x="19505" y="200516"/>
                          <a:pt x="29714" y="212037"/>
                        </a:cubicBezTo>
                        <a:cubicBezTo>
                          <a:pt x="31503" y="213922"/>
                          <a:pt x="33316" y="215782"/>
                          <a:pt x="35391" y="217452"/>
                        </a:cubicBezTo>
                        <a:lnTo>
                          <a:pt x="37467" y="216450"/>
                        </a:lnTo>
                        <a:lnTo>
                          <a:pt x="37467" y="216450"/>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47" name="Google Shape;1847;p50"/>
                  <p:cNvSpPr/>
                  <p:nvPr/>
                </p:nvSpPr>
                <p:spPr>
                  <a:xfrm>
                    <a:off x="4596303" y="387867"/>
                    <a:ext cx="175608" cy="243549"/>
                  </a:xfrm>
                  <a:custGeom>
                    <a:rect b="b" l="l" r="r" t="t"/>
                    <a:pathLst>
                      <a:path extrusionOk="0" h="243549" w="175608">
                        <a:moveTo>
                          <a:pt x="127977" y="234767"/>
                        </a:moveTo>
                        <a:cubicBezTo>
                          <a:pt x="128931" y="234290"/>
                          <a:pt x="147299" y="224939"/>
                          <a:pt x="160943" y="207526"/>
                        </a:cubicBezTo>
                        <a:cubicBezTo>
                          <a:pt x="178309" y="185318"/>
                          <a:pt x="180265" y="159818"/>
                          <a:pt x="166740" y="131718"/>
                        </a:cubicBezTo>
                        <a:cubicBezTo>
                          <a:pt x="145367" y="87326"/>
                          <a:pt x="121393" y="74349"/>
                          <a:pt x="102143" y="63901"/>
                        </a:cubicBezTo>
                        <a:cubicBezTo>
                          <a:pt x="91385" y="58057"/>
                          <a:pt x="81224" y="52571"/>
                          <a:pt x="74521" y="42719"/>
                        </a:cubicBezTo>
                        <a:cubicBezTo>
                          <a:pt x="72779" y="40167"/>
                          <a:pt x="71038" y="37519"/>
                          <a:pt x="69273" y="34847"/>
                        </a:cubicBezTo>
                        <a:cubicBezTo>
                          <a:pt x="49665" y="5125"/>
                          <a:pt x="38788" y="-6802"/>
                          <a:pt x="16746" y="3813"/>
                        </a:cubicBezTo>
                        <a:cubicBezTo>
                          <a:pt x="-5295" y="14428"/>
                          <a:pt x="-2766" y="30363"/>
                          <a:pt x="8254" y="64235"/>
                        </a:cubicBezTo>
                        <a:cubicBezTo>
                          <a:pt x="9256" y="67289"/>
                          <a:pt x="10234" y="70294"/>
                          <a:pt x="11141" y="73252"/>
                        </a:cubicBezTo>
                        <a:cubicBezTo>
                          <a:pt x="14647" y="84607"/>
                          <a:pt x="12620" y="96009"/>
                          <a:pt x="10473" y="108055"/>
                        </a:cubicBezTo>
                        <a:cubicBezTo>
                          <a:pt x="6632" y="129619"/>
                          <a:pt x="1838" y="156431"/>
                          <a:pt x="23235" y="200823"/>
                        </a:cubicBezTo>
                        <a:cubicBezTo>
                          <a:pt x="36760" y="228923"/>
                          <a:pt x="57918" y="243283"/>
                          <a:pt x="86114" y="243545"/>
                        </a:cubicBezTo>
                        <a:cubicBezTo>
                          <a:pt x="108250" y="243760"/>
                          <a:pt x="126999" y="235220"/>
                          <a:pt x="127977" y="234767"/>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48" name="Google Shape;1848;p50"/>
                  <p:cNvSpPr/>
                  <p:nvPr/>
                </p:nvSpPr>
                <p:spPr>
                  <a:xfrm>
                    <a:off x="4635479" y="487866"/>
                    <a:ext cx="101745" cy="112053"/>
                  </a:xfrm>
                  <a:custGeom>
                    <a:rect b="b" l="l" r="r" t="t"/>
                    <a:pathLst>
                      <a:path extrusionOk="0" h="112053" w="101745">
                        <a:moveTo>
                          <a:pt x="6552" y="77376"/>
                        </a:moveTo>
                        <a:cubicBezTo>
                          <a:pt x="20340" y="105977"/>
                          <a:pt x="51350" y="119597"/>
                          <a:pt x="75824" y="107813"/>
                        </a:cubicBezTo>
                        <a:cubicBezTo>
                          <a:pt x="100298" y="96030"/>
                          <a:pt x="108981" y="63278"/>
                          <a:pt x="95194" y="34677"/>
                        </a:cubicBezTo>
                        <a:cubicBezTo>
                          <a:pt x="81406" y="6077"/>
                          <a:pt x="50396" y="-7544"/>
                          <a:pt x="25922" y="4240"/>
                        </a:cubicBezTo>
                        <a:cubicBezTo>
                          <a:pt x="1448" y="16024"/>
                          <a:pt x="-7235" y="48775"/>
                          <a:pt x="6552" y="77376"/>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49" name="Google Shape;1849;p50"/>
                  <p:cNvSpPr/>
                  <p:nvPr/>
                </p:nvSpPr>
                <p:spPr>
                  <a:xfrm>
                    <a:off x="4639620" y="497354"/>
                    <a:ext cx="24453" cy="65741"/>
                  </a:xfrm>
                  <a:custGeom>
                    <a:rect b="b" l="l" r="r" t="t"/>
                    <a:pathLst>
                      <a:path extrusionOk="0" h="65741" w="24453">
                        <a:moveTo>
                          <a:pt x="24334" y="0"/>
                        </a:moveTo>
                        <a:cubicBezTo>
                          <a:pt x="12669" y="3960"/>
                          <a:pt x="7064" y="13310"/>
                          <a:pt x="3318" y="24403"/>
                        </a:cubicBezTo>
                        <a:cubicBezTo>
                          <a:pt x="408" y="31821"/>
                          <a:pt x="-713" y="40003"/>
                          <a:pt x="456" y="47899"/>
                        </a:cubicBezTo>
                        <a:cubicBezTo>
                          <a:pt x="1386" y="54220"/>
                          <a:pt x="3557" y="60374"/>
                          <a:pt x="6920" y="65741"/>
                        </a:cubicBezTo>
                        <a:lnTo>
                          <a:pt x="7135" y="65646"/>
                        </a:lnTo>
                        <a:cubicBezTo>
                          <a:pt x="2698" y="52455"/>
                          <a:pt x="504" y="38238"/>
                          <a:pt x="4082" y="24665"/>
                        </a:cubicBezTo>
                        <a:cubicBezTo>
                          <a:pt x="5275" y="20157"/>
                          <a:pt x="7922" y="16149"/>
                          <a:pt x="10880" y="12619"/>
                        </a:cubicBezTo>
                        <a:cubicBezTo>
                          <a:pt x="12335" y="10854"/>
                          <a:pt x="13814" y="9064"/>
                          <a:pt x="15460" y="7514"/>
                        </a:cubicBezTo>
                        <a:cubicBezTo>
                          <a:pt x="16987" y="5892"/>
                          <a:pt x="18919" y="4389"/>
                          <a:pt x="20636" y="2934"/>
                        </a:cubicBezTo>
                        <a:cubicBezTo>
                          <a:pt x="21901" y="2051"/>
                          <a:pt x="23189" y="1193"/>
                          <a:pt x="24453" y="215"/>
                        </a:cubicBezTo>
                        <a:lnTo>
                          <a:pt x="24358" y="0"/>
                        </a:lnTo>
                        <a:lnTo>
                          <a:pt x="24358" y="0"/>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850" name="Google Shape;1850;p50"/>
                <p:cNvGrpSpPr/>
                <p:nvPr/>
              </p:nvGrpSpPr>
              <p:grpSpPr>
                <a:xfrm>
                  <a:off x="4711765" y="376367"/>
                  <a:ext cx="148880" cy="180608"/>
                  <a:chOff x="4711765" y="376367"/>
                  <a:chExt cx="148880" cy="180608"/>
                </a:xfrm>
              </p:grpSpPr>
              <p:sp>
                <p:nvSpPr>
                  <p:cNvPr id="1851" name="Google Shape;1851;p50"/>
                  <p:cNvSpPr/>
                  <p:nvPr/>
                </p:nvSpPr>
                <p:spPr>
                  <a:xfrm>
                    <a:off x="4711765" y="419648"/>
                    <a:ext cx="148880" cy="137327"/>
                  </a:xfrm>
                  <a:custGeom>
                    <a:rect b="b" l="l" r="r" t="t"/>
                    <a:pathLst>
                      <a:path extrusionOk="0" h="137327" w="148880">
                        <a:moveTo>
                          <a:pt x="36012" y="1373"/>
                        </a:moveTo>
                        <a:cubicBezTo>
                          <a:pt x="48416" y="-1465"/>
                          <a:pt x="60820" y="682"/>
                          <a:pt x="68047" y="2566"/>
                        </a:cubicBezTo>
                        <a:cubicBezTo>
                          <a:pt x="72246" y="3663"/>
                          <a:pt x="76611" y="3663"/>
                          <a:pt x="80809" y="2566"/>
                        </a:cubicBezTo>
                        <a:cubicBezTo>
                          <a:pt x="88037" y="682"/>
                          <a:pt x="100441" y="-1465"/>
                          <a:pt x="112845" y="1373"/>
                        </a:cubicBezTo>
                        <a:cubicBezTo>
                          <a:pt x="133240" y="6025"/>
                          <a:pt x="151465" y="30070"/>
                          <a:pt x="148578" y="65898"/>
                        </a:cubicBezTo>
                        <a:cubicBezTo>
                          <a:pt x="141828" y="149745"/>
                          <a:pt x="90947" y="138056"/>
                          <a:pt x="85890" y="135027"/>
                        </a:cubicBezTo>
                        <a:cubicBezTo>
                          <a:pt x="80833" y="131997"/>
                          <a:pt x="77303" y="133667"/>
                          <a:pt x="74440" y="133667"/>
                        </a:cubicBezTo>
                        <a:cubicBezTo>
                          <a:pt x="71578" y="133667"/>
                          <a:pt x="68047" y="131997"/>
                          <a:pt x="62990" y="135027"/>
                        </a:cubicBezTo>
                        <a:cubicBezTo>
                          <a:pt x="57933" y="138056"/>
                          <a:pt x="7029" y="149769"/>
                          <a:pt x="302" y="65898"/>
                        </a:cubicBezTo>
                        <a:cubicBezTo>
                          <a:pt x="-2584" y="30070"/>
                          <a:pt x="15640" y="6025"/>
                          <a:pt x="36036" y="1373"/>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52" name="Google Shape;1852;p50"/>
                  <p:cNvSpPr/>
                  <p:nvPr/>
                </p:nvSpPr>
                <p:spPr>
                  <a:xfrm>
                    <a:off x="4717727" y="426150"/>
                    <a:ext cx="136980" cy="124350"/>
                  </a:xfrm>
                  <a:custGeom>
                    <a:rect b="b" l="l" r="r" t="t"/>
                    <a:pathLst>
                      <a:path extrusionOk="0" h="124350" w="136980">
                        <a:moveTo>
                          <a:pt x="31266" y="1217"/>
                        </a:moveTo>
                        <a:cubicBezTo>
                          <a:pt x="34845" y="406"/>
                          <a:pt x="38709" y="0"/>
                          <a:pt x="42788" y="0"/>
                        </a:cubicBezTo>
                        <a:cubicBezTo>
                          <a:pt x="44648" y="0"/>
                          <a:pt x="46461" y="95"/>
                          <a:pt x="48203" y="239"/>
                        </a:cubicBezTo>
                        <a:cubicBezTo>
                          <a:pt x="64829" y="3459"/>
                          <a:pt x="68478" y="27671"/>
                          <a:pt x="68478" y="27671"/>
                        </a:cubicBezTo>
                        <a:cubicBezTo>
                          <a:pt x="68478" y="27671"/>
                          <a:pt x="72128" y="3435"/>
                          <a:pt x="88754" y="239"/>
                        </a:cubicBezTo>
                        <a:cubicBezTo>
                          <a:pt x="90496" y="95"/>
                          <a:pt x="92309" y="0"/>
                          <a:pt x="94169" y="0"/>
                        </a:cubicBezTo>
                        <a:cubicBezTo>
                          <a:pt x="98224" y="0"/>
                          <a:pt x="102112" y="406"/>
                          <a:pt x="105691" y="1217"/>
                        </a:cubicBezTo>
                        <a:cubicBezTo>
                          <a:pt x="123080" y="5176"/>
                          <a:pt x="139324" y="26239"/>
                          <a:pt x="136701" y="58848"/>
                        </a:cubicBezTo>
                        <a:cubicBezTo>
                          <a:pt x="132121" y="115835"/>
                          <a:pt x="107050" y="124350"/>
                          <a:pt x="92499" y="124350"/>
                        </a:cubicBezTo>
                        <a:cubicBezTo>
                          <a:pt x="87060" y="124350"/>
                          <a:pt x="83435" y="123158"/>
                          <a:pt x="82767" y="122824"/>
                        </a:cubicBezTo>
                        <a:cubicBezTo>
                          <a:pt x="79833" y="121082"/>
                          <a:pt x="76875" y="120224"/>
                          <a:pt x="73678" y="120224"/>
                        </a:cubicBezTo>
                        <a:lnTo>
                          <a:pt x="63278" y="120224"/>
                        </a:lnTo>
                        <a:cubicBezTo>
                          <a:pt x="60082" y="120224"/>
                          <a:pt x="57124" y="121082"/>
                          <a:pt x="54190" y="122824"/>
                        </a:cubicBezTo>
                        <a:cubicBezTo>
                          <a:pt x="53498" y="123158"/>
                          <a:pt x="49896" y="124350"/>
                          <a:pt x="44457" y="124350"/>
                        </a:cubicBezTo>
                        <a:lnTo>
                          <a:pt x="44457" y="124350"/>
                        </a:lnTo>
                        <a:cubicBezTo>
                          <a:pt x="29930" y="124350"/>
                          <a:pt x="4860" y="115835"/>
                          <a:pt x="280" y="58848"/>
                        </a:cubicBezTo>
                        <a:cubicBezTo>
                          <a:pt x="-2344" y="26263"/>
                          <a:pt x="13901" y="5200"/>
                          <a:pt x="31290" y="1217"/>
                        </a:cubicBezTo>
                        <a:close/>
                      </a:path>
                    </a:pathLst>
                  </a:custGeom>
                  <a:solidFill>
                    <a:srgbClr val="FBE2D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853" name="Google Shape;1853;p50"/>
                  <p:cNvGrpSpPr/>
                  <p:nvPr/>
                </p:nvGrpSpPr>
                <p:grpSpPr>
                  <a:xfrm>
                    <a:off x="4770691" y="485236"/>
                    <a:ext cx="31027" cy="21659"/>
                    <a:chOff x="4770691" y="485236"/>
                    <a:chExt cx="31027" cy="21659"/>
                  </a:xfrm>
                </p:grpSpPr>
                <p:sp>
                  <p:nvSpPr>
                    <p:cNvPr id="1854" name="Google Shape;1854;p50"/>
                    <p:cNvSpPr/>
                    <p:nvPr/>
                  </p:nvSpPr>
                  <p:spPr>
                    <a:xfrm>
                      <a:off x="4770691" y="485236"/>
                      <a:ext cx="6903" cy="21659"/>
                    </a:xfrm>
                    <a:custGeom>
                      <a:rect b="b" l="l" r="r" t="t"/>
                      <a:pathLst>
                        <a:path extrusionOk="0" h="21659" w="6903">
                          <a:moveTo>
                            <a:pt x="4612" y="0"/>
                          </a:moveTo>
                          <a:cubicBezTo>
                            <a:pt x="4612" y="0"/>
                            <a:pt x="10695" y="21659"/>
                            <a:pt x="3038" y="21659"/>
                          </a:cubicBezTo>
                          <a:cubicBezTo>
                            <a:pt x="-4619" y="21659"/>
                            <a:pt x="4612" y="0"/>
                            <a:pt x="4612" y="0"/>
                          </a:cubicBezTo>
                          <a:close/>
                        </a:path>
                      </a:pathLst>
                    </a:custGeom>
                    <a:solidFill>
                      <a:srgbClr val="1C1B1B"/>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55" name="Google Shape;1855;p50"/>
                    <p:cNvSpPr/>
                    <p:nvPr/>
                  </p:nvSpPr>
                  <p:spPr>
                    <a:xfrm>
                      <a:off x="4794815" y="485236"/>
                      <a:ext cx="6903" cy="21659"/>
                    </a:xfrm>
                    <a:custGeom>
                      <a:rect b="b" l="l" r="r" t="t"/>
                      <a:pathLst>
                        <a:path extrusionOk="0" h="21659" w="6903">
                          <a:moveTo>
                            <a:pt x="2291" y="0"/>
                          </a:moveTo>
                          <a:cubicBezTo>
                            <a:pt x="2291" y="0"/>
                            <a:pt x="-3792" y="21659"/>
                            <a:pt x="3865" y="21659"/>
                          </a:cubicBezTo>
                          <a:cubicBezTo>
                            <a:pt x="11522" y="21659"/>
                            <a:pt x="2291" y="0"/>
                            <a:pt x="2291" y="0"/>
                          </a:cubicBezTo>
                          <a:close/>
                        </a:path>
                      </a:pathLst>
                    </a:custGeom>
                    <a:solidFill>
                      <a:srgbClr val="1C1B1B"/>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1856" name="Google Shape;1856;p50"/>
                  <p:cNvSpPr/>
                  <p:nvPr/>
                </p:nvSpPr>
                <p:spPr>
                  <a:xfrm>
                    <a:off x="4754694" y="376367"/>
                    <a:ext cx="34209" cy="77453"/>
                  </a:xfrm>
                  <a:custGeom>
                    <a:rect b="b" l="l" r="r" t="t"/>
                    <a:pathLst>
                      <a:path extrusionOk="0" h="77453" w="34209">
                        <a:moveTo>
                          <a:pt x="31511" y="77454"/>
                        </a:moveTo>
                        <a:cubicBezTo>
                          <a:pt x="31511" y="77454"/>
                          <a:pt x="32036" y="12332"/>
                          <a:pt x="0" y="11259"/>
                        </a:cubicBezTo>
                        <a:lnTo>
                          <a:pt x="12667" y="0"/>
                        </a:lnTo>
                        <a:cubicBezTo>
                          <a:pt x="12667" y="0"/>
                          <a:pt x="43295" y="6345"/>
                          <a:pt x="31511" y="77454"/>
                        </a:cubicBezTo>
                        <a:close/>
                      </a:path>
                    </a:pathLst>
                  </a:custGeom>
                  <a:solidFill>
                    <a:srgbClr val="1C1B1B"/>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57" name="Google Shape;1857;p50"/>
                  <p:cNvSpPr/>
                  <p:nvPr/>
                </p:nvSpPr>
                <p:spPr>
                  <a:xfrm>
                    <a:off x="4723097" y="432638"/>
                    <a:ext cx="29211" cy="52621"/>
                  </a:xfrm>
                  <a:custGeom>
                    <a:rect b="b" l="l" r="r" t="t"/>
                    <a:pathLst>
                      <a:path extrusionOk="0" h="52621" w="29211">
                        <a:moveTo>
                          <a:pt x="1016" y="52622"/>
                        </a:moveTo>
                        <a:cubicBezTo>
                          <a:pt x="1303" y="47231"/>
                          <a:pt x="1541" y="41935"/>
                          <a:pt x="2161" y="36592"/>
                        </a:cubicBezTo>
                        <a:cubicBezTo>
                          <a:pt x="2495" y="32704"/>
                          <a:pt x="3140" y="28434"/>
                          <a:pt x="4666" y="24832"/>
                        </a:cubicBezTo>
                        <a:cubicBezTo>
                          <a:pt x="5024" y="23735"/>
                          <a:pt x="5883" y="22256"/>
                          <a:pt x="6384" y="21206"/>
                        </a:cubicBezTo>
                        <a:cubicBezTo>
                          <a:pt x="11465" y="11903"/>
                          <a:pt x="19026" y="3864"/>
                          <a:pt x="29212" y="191"/>
                        </a:cubicBezTo>
                        <a:cubicBezTo>
                          <a:pt x="29212" y="191"/>
                          <a:pt x="29164" y="0"/>
                          <a:pt x="29164" y="0"/>
                        </a:cubicBezTo>
                        <a:cubicBezTo>
                          <a:pt x="23749" y="692"/>
                          <a:pt x="18597" y="3411"/>
                          <a:pt x="14494" y="7108"/>
                        </a:cubicBezTo>
                        <a:cubicBezTo>
                          <a:pt x="12538" y="8993"/>
                          <a:pt x="10677" y="11187"/>
                          <a:pt x="9198" y="13454"/>
                        </a:cubicBezTo>
                        <a:cubicBezTo>
                          <a:pt x="6073" y="18010"/>
                          <a:pt x="4451" y="23281"/>
                          <a:pt x="2782" y="28458"/>
                        </a:cubicBezTo>
                        <a:cubicBezTo>
                          <a:pt x="2424" y="29770"/>
                          <a:pt x="1995" y="31058"/>
                          <a:pt x="1565" y="32346"/>
                        </a:cubicBezTo>
                        <a:lnTo>
                          <a:pt x="611" y="36330"/>
                        </a:lnTo>
                        <a:cubicBezTo>
                          <a:pt x="134" y="38977"/>
                          <a:pt x="-57" y="41792"/>
                          <a:pt x="15" y="44488"/>
                        </a:cubicBezTo>
                        <a:cubicBezTo>
                          <a:pt x="-33" y="47207"/>
                          <a:pt x="372" y="49926"/>
                          <a:pt x="826" y="52598"/>
                        </a:cubicBezTo>
                        <a:lnTo>
                          <a:pt x="1016" y="52598"/>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1858" name="Google Shape;1858;p50"/>
                <p:cNvSpPr/>
                <p:nvPr/>
              </p:nvSpPr>
              <p:spPr>
                <a:xfrm>
                  <a:off x="4544589" y="527410"/>
                  <a:ext cx="465962" cy="238229"/>
                </a:xfrm>
                <a:custGeom>
                  <a:rect b="b" l="l" r="r" t="t"/>
                  <a:pathLst>
                    <a:path extrusionOk="0" h="238229" w="465962">
                      <a:moveTo>
                        <a:pt x="465962" y="0"/>
                      </a:moveTo>
                      <a:lnTo>
                        <a:pt x="0" y="0"/>
                      </a:lnTo>
                      <a:cubicBezTo>
                        <a:pt x="0" y="0"/>
                        <a:pt x="0" y="238229"/>
                        <a:pt x="232981" y="238229"/>
                      </a:cubicBezTo>
                      <a:cubicBezTo>
                        <a:pt x="465962" y="238229"/>
                        <a:pt x="465962" y="0"/>
                        <a:pt x="465962" y="0"/>
                      </a:cubicBezTo>
                      <a:close/>
                    </a:path>
                  </a:pathLst>
                </a:custGeom>
                <a:solidFill>
                  <a:srgbClr val="805DC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59" name="Google Shape;1859;p50"/>
                <p:cNvSpPr/>
                <p:nvPr/>
              </p:nvSpPr>
              <p:spPr>
                <a:xfrm>
                  <a:off x="4544589" y="527410"/>
                  <a:ext cx="465962" cy="238229"/>
                </a:xfrm>
                <a:custGeom>
                  <a:rect b="b" l="l" r="r" t="t"/>
                  <a:pathLst>
                    <a:path extrusionOk="0" h="238229" w="465962">
                      <a:moveTo>
                        <a:pt x="465962" y="0"/>
                      </a:moveTo>
                      <a:lnTo>
                        <a:pt x="0" y="0"/>
                      </a:lnTo>
                      <a:cubicBezTo>
                        <a:pt x="0" y="0"/>
                        <a:pt x="0" y="238229"/>
                        <a:pt x="232981" y="238229"/>
                      </a:cubicBezTo>
                      <a:cubicBezTo>
                        <a:pt x="465962" y="238229"/>
                        <a:pt x="465962" y="0"/>
                        <a:pt x="465962" y="0"/>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60" name="Google Shape;1860;p50"/>
                <p:cNvSpPr/>
                <p:nvPr/>
              </p:nvSpPr>
              <p:spPr>
                <a:xfrm>
                  <a:off x="4547117" y="555663"/>
                  <a:ext cx="460929" cy="2841"/>
                </a:xfrm>
                <a:custGeom>
                  <a:rect b="b" l="l" r="r" t="t"/>
                  <a:pathLst>
                    <a:path extrusionOk="0" h="2841" w="460929">
                      <a:moveTo>
                        <a:pt x="460929" y="1278"/>
                      </a:moveTo>
                      <a:cubicBezTo>
                        <a:pt x="408808" y="-34"/>
                        <a:pt x="354660" y="-82"/>
                        <a:pt x="302491" y="848"/>
                      </a:cubicBezTo>
                      <a:cubicBezTo>
                        <a:pt x="201661" y="1015"/>
                        <a:pt x="100806" y="-1418"/>
                        <a:pt x="0" y="1278"/>
                      </a:cubicBezTo>
                      <a:cubicBezTo>
                        <a:pt x="0" y="1278"/>
                        <a:pt x="0" y="1564"/>
                        <a:pt x="0" y="1564"/>
                      </a:cubicBezTo>
                      <a:cubicBezTo>
                        <a:pt x="100830" y="4259"/>
                        <a:pt x="201661" y="1826"/>
                        <a:pt x="302491" y="1993"/>
                      </a:cubicBezTo>
                      <a:cubicBezTo>
                        <a:pt x="334527" y="2542"/>
                        <a:pt x="371262" y="2828"/>
                        <a:pt x="403322" y="2494"/>
                      </a:cubicBezTo>
                      <a:cubicBezTo>
                        <a:pt x="422333" y="2041"/>
                        <a:pt x="442490" y="2590"/>
                        <a:pt x="460929" y="1302"/>
                      </a:cubicBezTo>
                      <a:lnTo>
                        <a:pt x="460929" y="1302"/>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64" name="Shape 1864"/>
        <p:cNvGrpSpPr/>
        <p:nvPr/>
      </p:nvGrpSpPr>
      <p:grpSpPr>
        <a:xfrm>
          <a:off x="0" y="0"/>
          <a:ext cx="0" cy="0"/>
          <a:chOff x="0" y="0"/>
          <a:chExt cx="0" cy="0"/>
        </a:xfrm>
      </p:grpSpPr>
      <p:sp>
        <p:nvSpPr>
          <p:cNvPr id="1865" name="Google Shape;1865;p51"/>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Success Metrics</a:t>
            </a:r>
            <a:endParaRPr/>
          </a:p>
        </p:txBody>
      </p:sp>
      <p:graphicFrame>
        <p:nvGraphicFramePr>
          <p:cNvPr id="1866" name="Google Shape;1866;p51"/>
          <p:cNvGraphicFramePr/>
          <p:nvPr/>
        </p:nvGraphicFramePr>
        <p:xfrm>
          <a:off x="720000" y="1316595"/>
          <a:ext cx="3000000" cy="3000000"/>
        </p:xfrm>
        <a:graphic>
          <a:graphicData uri="http://schemas.openxmlformats.org/drawingml/2006/table">
            <a:tbl>
              <a:tblPr>
                <a:noFill/>
                <a:tableStyleId>{F25637D7-78C2-47FB-9D0E-A8CD708FAD05}</a:tableStyleId>
              </a:tblPr>
              <a:tblGrid>
                <a:gridCol w="1694300"/>
                <a:gridCol w="2119075"/>
                <a:gridCol w="1848775"/>
                <a:gridCol w="2041850"/>
              </a:tblGrid>
              <a:tr h="663625">
                <a:tc>
                  <a:txBody>
                    <a:bodyPr/>
                    <a:lstStyle/>
                    <a:p>
                      <a:pPr indent="0" lvl="0" marL="0" rtl="0" algn="l">
                        <a:spcBef>
                          <a:spcPts val="0"/>
                        </a:spcBef>
                        <a:spcAft>
                          <a:spcPts val="0"/>
                        </a:spcAft>
                        <a:buNone/>
                      </a:pPr>
                      <a:r>
                        <a:rPr b="1" lang="en" sz="1600">
                          <a:solidFill>
                            <a:schemeClr val="dk1"/>
                          </a:solidFill>
                          <a:latin typeface="Balsamiq Sans"/>
                          <a:ea typeface="Balsamiq Sans"/>
                          <a:cs typeface="Balsamiq Sans"/>
                          <a:sym typeface="Balsamiq Sans"/>
                        </a:rPr>
                        <a:t>Prompts	</a:t>
                      </a:r>
                      <a:endParaRPr b="1" sz="1600">
                        <a:solidFill>
                          <a:schemeClr val="dk1"/>
                        </a:solidFill>
                        <a:latin typeface="Balsamiq Sans"/>
                        <a:ea typeface="Balsamiq Sans"/>
                        <a:cs typeface="Balsamiq Sans"/>
                        <a:sym typeface="Balsamiq Sans"/>
                      </a:endParaRPr>
                    </a:p>
                  </a:txBody>
                  <a:tcPr marT="0" marB="0" marR="91425" marL="91425" anchor="ctr">
                    <a:lnL cap="flat" cmpd="sng" w="28575">
                      <a:solidFill>
                        <a:schemeClr val="accent6"/>
                      </a:solidFill>
                      <a:prstDash val="solid"/>
                      <a:round/>
                      <a:headEnd len="sm" w="sm" type="none"/>
                      <a:tailEnd len="sm" w="sm" type="none"/>
                    </a:lnL>
                    <a:lnR cap="flat" cmpd="sng" w="28575">
                      <a:solidFill>
                        <a:schemeClr val="accent6"/>
                      </a:solidFill>
                      <a:prstDash val="solid"/>
                      <a:round/>
                      <a:headEnd len="sm" w="sm" type="none"/>
                      <a:tailEnd len="sm" w="sm" type="none"/>
                    </a:lnR>
                    <a:lnT cap="flat" cmpd="sng" w="28575">
                      <a:solidFill>
                        <a:schemeClr val="accent6"/>
                      </a:solidFill>
                      <a:prstDash val="solid"/>
                      <a:round/>
                      <a:headEnd len="sm" w="sm" type="none"/>
                      <a:tailEnd len="sm" w="sm" type="none"/>
                    </a:lnT>
                    <a:lnB cap="flat" cmpd="sng" w="28575">
                      <a:solidFill>
                        <a:schemeClr val="accent6"/>
                      </a:solidFill>
                      <a:prstDash val="solid"/>
                      <a:round/>
                      <a:headEnd len="sm" w="sm" type="none"/>
                      <a:tailEnd len="sm" w="sm" type="none"/>
                    </a:lnB>
                    <a:solidFill>
                      <a:srgbClr val="95A83D">
                        <a:alpha val="57590"/>
                      </a:srgbClr>
                    </a:solidFill>
                  </a:tcPr>
                </a:tc>
                <a:tc>
                  <a:txBody>
                    <a:bodyPr/>
                    <a:lstStyle/>
                    <a:p>
                      <a:pPr indent="0" lvl="0" marL="0" rtl="0" algn="l">
                        <a:spcBef>
                          <a:spcPts val="0"/>
                        </a:spcBef>
                        <a:spcAft>
                          <a:spcPts val="0"/>
                        </a:spcAft>
                        <a:buNone/>
                      </a:pPr>
                      <a:r>
                        <a:rPr b="1" lang="en" sz="1600">
                          <a:solidFill>
                            <a:schemeClr val="dk1"/>
                          </a:solidFill>
                          <a:latin typeface="Balsamiq Sans"/>
                          <a:ea typeface="Balsamiq Sans"/>
                          <a:cs typeface="Balsamiq Sans"/>
                          <a:sym typeface="Balsamiq Sans"/>
                        </a:rPr>
                        <a:t>Models</a:t>
                      </a:r>
                      <a:endParaRPr b="1" sz="1600">
                        <a:solidFill>
                          <a:schemeClr val="dk1"/>
                        </a:solidFill>
                        <a:latin typeface="Balsamiq Sans"/>
                        <a:ea typeface="Balsamiq Sans"/>
                        <a:cs typeface="Balsamiq Sans"/>
                        <a:sym typeface="Balsamiq Sans"/>
                      </a:endParaRPr>
                    </a:p>
                  </a:txBody>
                  <a:tcPr marT="0" marB="0" marR="91425" marL="91425" anchor="ctr">
                    <a:lnL cap="flat" cmpd="sng" w="28575">
                      <a:solidFill>
                        <a:schemeClr val="accent6"/>
                      </a:solidFill>
                      <a:prstDash val="solid"/>
                      <a:round/>
                      <a:headEnd len="sm" w="sm" type="none"/>
                      <a:tailEnd len="sm" w="sm" type="none"/>
                    </a:lnL>
                    <a:lnR cap="flat" cmpd="sng" w="28575">
                      <a:solidFill>
                        <a:schemeClr val="accent6"/>
                      </a:solidFill>
                      <a:prstDash val="solid"/>
                      <a:round/>
                      <a:headEnd len="sm" w="sm" type="none"/>
                      <a:tailEnd len="sm" w="sm" type="none"/>
                    </a:lnR>
                    <a:lnT cap="flat" cmpd="sng" w="28575">
                      <a:solidFill>
                        <a:schemeClr val="accent6"/>
                      </a:solidFill>
                      <a:prstDash val="solid"/>
                      <a:round/>
                      <a:headEnd len="sm" w="sm" type="none"/>
                      <a:tailEnd len="sm" w="sm" type="none"/>
                    </a:lnT>
                    <a:lnB cap="flat" cmpd="sng" w="28575">
                      <a:solidFill>
                        <a:schemeClr val="accent6"/>
                      </a:solidFill>
                      <a:prstDash val="solid"/>
                      <a:round/>
                      <a:headEnd len="sm" w="sm" type="none"/>
                      <a:tailEnd len="sm" w="sm" type="none"/>
                    </a:lnB>
                    <a:solidFill>
                      <a:srgbClr val="95A83D">
                        <a:alpha val="57590"/>
                      </a:srgbClr>
                    </a:solidFill>
                  </a:tcPr>
                </a:tc>
                <a:tc>
                  <a:txBody>
                    <a:bodyPr/>
                    <a:lstStyle/>
                    <a:p>
                      <a:pPr indent="0" lvl="0" marL="0" rtl="0" algn="l">
                        <a:spcBef>
                          <a:spcPts val="0"/>
                        </a:spcBef>
                        <a:spcAft>
                          <a:spcPts val="0"/>
                        </a:spcAft>
                        <a:buNone/>
                      </a:pPr>
                      <a:r>
                        <a:rPr b="1" lang="en" sz="1600">
                          <a:solidFill>
                            <a:schemeClr val="dk1"/>
                          </a:solidFill>
                          <a:latin typeface="Balsamiq Sans"/>
                          <a:ea typeface="Balsamiq Sans"/>
                          <a:cs typeface="Balsamiq Sans"/>
                          <a:sym typeface="Balsamiq Sans"/>
                        </a:rPr>
                        <a:t>Answer Relevancy</a:t>
                      </a:r>
                      <a:endParaRPr b="1" sz="1600">
                        <a:solidFill>
                          <a:schemeClr val="dk1"/>
                        </a:solidFill>
                        <a:latin typeface="Balsamiq Sans"/>
                        <a:ea typeface="Balsamiq Sans"/>
                        <a:cs typeface="Balsamiq Sans"/>
                        <a:sym typeface="Balsamiq Sans"/>
                      </a:endParaRPr>
                    </a:p>
                  </a:txBody>
                  <a:tcPr marT="0" marB="0" marR="91425" marL="91425" anchor="ctr">
                    <a:lnL cap="flat" cmpd="sng" w="28575">
                      <a:solidFill>
                        <a:schemeClr val="accent6"/>
                      </a:solidFill>
                      <a:prstDash val="solid"/>
                      <a:round/>
                      <a:headEnd len="sm" w="sm" type="none"/>
                      <a:tailEnd len="sm" w="sm" type="none"/>
                    </a:lnL>
                    <a:lnR cap="flat" cmpd="sng" w="28575">
                      <a:solidFill>
                        <a:schemeClr val="accent6"/>
                      </a:solidFill>
                      <a:prstDash val="solid"/>
                      <a:round/>
                      <a:headEnd len="sm" w="sm" type="none"/>
                      <a:tailEnd len="sm" w="sm" type="none"/>
                    </a:lnR>
                    <a:lnT cap="flat" cmpd="sng" w="28575">
                      <a:solidFill>
                        <a:schemeClr val="accent6"/>
                      </a:solidFill>
                      <a:prstDash val="solid"/>
                      <a:round/>
                      <a:headEnd len="sm" w="sm" type="none"/>
                      <a:tailEnd len="sm" w="sm" type="none"/>
                    </a:lnT>
                    <a:lnB cap="flat" cmpd="sng" w="28575">
                      <a:solidFill>
                        <a:schemeClr val="accent6"/>
                      </a:solidFill>
                      <a:prstDash val="solid"/>
                      <a:round/>
                      <a:headEnd len="sm" w="sm" type="none"/>
                      <a:tailEnd len="sm" w="sm" type="none"/>
                    </a:lnB>
                    <a:solidFill>
                      <a:srgbClr val="95A83D">
                        <a:alpha val="57590"/>
                      </a:srgbClr>
                    </a:solidFill>
                  </a:tcPr>
                </a:tc>
                <a:tc>
                  <a:txBody>
                    <a:bodyPr/>
                    <a:lstStyle/>
                    <a:p>
                      <a:pPr indent="0" lvl="0" marL="0" rtl="0" algn="l">
                        <a:spcBef>
                          <a:spcPts val="0"/>
                        </a:spcBef>
                        <a:spcAft>
                          <a:spcPts val="0"/>
                        </a:spcAft>
                        <a:buNone/>
                      </a:pPr>
                      <a:r>
                        <a:rPr b="1" lang="en" sz="1600">
                          <a:solidFill>
                            <a:schemeClr val="dk1"/>
                          </a:solidFill>
                          <a:latin typeface="Balsamiq Sans"/>
                          <a:ea typeface="Balsamiq Sans"/>
                          <a:cs typeface="Balsamiq Sans"/>
                          <a:sym typeface="Balsamiq Sans"/>
                        </a:rPr>
                        <a:t>Faithfulness</a:t>
                      </a:r>
                      <a:endParaRPr b="1" sz="1600">
                        <a:solidFill>
                          <a:schemeClr val="dk1"/>
                        </a:solidFill>
                        <a:latin typeface="Balsamiq Sans"/>
                        <a:ea typeface="Balsamiq Sans"/>
                        <a:cs typeface="Balsamiq Sans"/>
                        <a:sym typeface="Balsamiq Sans"/>
                      </a:endParaRPr>
                    </a:p>
                  </a:txBody>
                  <a:tcPr marT="0" marB="0" marR="91425" marL="91425" anchor="ctr">
                    <a:lnL cap="flat" cmpd="sng" w="28575">
                      <a:solidFill>
                        <a:schemeClr val="accent6"/>
                      </a:solidFill>
                      <a:prstDash val="solid"/>
                      <a:round/>
                      <a:headEnd len="sm" w="sm" type="none"/>
                      <a:tailEnd len="sm" w="sm" type="none"/>
                    </a:lnL>
                    <a:lnR cap="flat" cmpd="sng" w="28575">
                      <a:solidFill>
                        <a:schemeClr val="accent6"/>
                      </a:solidFill>
                      <a:prstDash val="solid"/>
                      <a:round/>
                      <a:headEnd len="sm" w="sm" type="none"/>
                      <a:tailEnd len="sm" w="sm" type="none"/>
                    </a:lnR>
                    <a:lnT cap="flat" cmpd="sng" w="28575">
                      <a:solidFill>
                        <a:schemeClr val="accent6"/>
                      </a:solidFill>
                      <a:prstDash val="solid"/>
                      <a:round/>
                      <a:headEnd len="sm" w="sm" type="none"/>
                      <a:tailEnd len="sm" w="sm" type="none"/>
                    </a:lnT>
                    <a:lnB cap="flat" cmpd="sng" w="28575">
                      <a:solidFill>
                        <a:schemeClr val="accent6"/>
                      </a:solidFill>
                      <a:prstDash val="solid"/>
                      <a:round/>
                      <a:headEnd len="sm" w="sm" type="none"/>
                      <a:tailEnd len="sm" w="sm" type="none"/>
                    </a:lnB>
                    <a:solidFill>
                      <a:srgbClr val="95A83D">
                        <a:alpha val="57590"/>
                      </a:srgbClr>
                    </a:solidFill>
                  </a:tcPr>
                </a:tc>
              </a:tr>
              <a:tr h="663625">
                <a:tc>
                  <a:txBody>
                    <a:bodyPr/>
                    <a:lstStyle/>
                    <a:p>
                      <a:pPr indent="0" lvl="0" marL="0" rtl="0" algn="l">
                        <a:spcBef>
                          <a:spcPts val="0"/>
                        </a:spcBef>
                        <a:spcAft>
                          <a:spcPts val="0"/>
                        </a:spcAft>
                        <a:buNone/>
                      </a:pPr>
                      <a:r>
                        <a:rPr b="1" lang="en">
                          <a:solidFill>
                            <a:schemeClr val="dk1"/>
                          </a:solidFill>
                          <a:latin typeface="Balsamiq Sans"/>
                          <a:ea typeface="Balsamiq Sans"/>
                          <a:cs typeface="Balsamiq Sans"/>
                          <a:sym typeface="Balsamiq Sans"/>
                        </a:rPr>
                        <a:t>General</a:t>
                      </a:r>
                      <a:endParaRPr b="1">
                        <a:solidFill>
                          <a:schemeClr val="dk1"/>
                        </a:solidFill>
                        <a:latin typeface="Balsamiq Sans"/>
                        <a:ea typeface="Balsamiq Sans"/>
                        <a:cs typeface="Balsamiq Sans"/>
                        <a:sym typeface="Balsamiq Sans"/>
                      </a:endParaRPr>
                    </a:p>
                  </a:txBody>
                  <a:tcPr marT="0" marB="0" marR="91425" marL="91425" anchor="ctr">
                    <a:lnL cap="flat" cmpd="sng" w="28575">
                      <a:solidFill>
                        <a:schemeClr val="accent6"/>
                      </a:solidFill>
                      <a:prstDash val="solid"/>
                      <a:round/>
                      <a:headEnd len="sm" w="sm" type="none"/>
                      <a:tailEnd len="sm" w="sm" type="none"/>
                    </a:lnL>
                    <a:lnR cap="flat" cmpd="sng" w="28575">
                      <a:solidFill>
                        <a:schemeClr val="accent6"/>
                      </a:solidFill>
                      <a:prstDash val="solid"/>
                      <a:round/>
                      <a:headEnd len="sm" w="sm" type="none"/>
                      <a:tailEnd len="sm" w="sm" type="none"/>
                    </a:lnR>
                    <a:lnT cap="flat" cmpd="sng" w="28575">
                      <a:solidFill>
                        <a:schemeClr val="accent6"/>
                      </a:solidFill>
                      <a:prstDash val="solid"/>
                      <a:round/>
                      <a:headEnd len="sm" w="sm" type="none"/>
                      <a:tailEnd len="sm" w="sm" type="none"/>
                    </a:lnT>
                    <a:lnB cap="flat" cmpd="sng" w="28575">
                      <a:solidFill>
                        <a:schemeClr val="accent6"/>
                      </a:solidFill>
                      <a:prstDash val="solid"/>
                      <a:round/>
                      <a:headEnd len="sm" w="sm" type="none"/>
                      <a:tailEnd len="sm" w="sm" type="none"/>
                    </a:lnB>
                    <a:solidFill>
                      <a:srgbClr val="F0C766">
                        <a:alpha val="41770"/>
                      </a:srgbClr>
                    </a:solidFill>
                  </a:tcPr>
                </a:tc>
                <a:tc>
                  <a:txBody>
                    <a:bodyPr/>
                    <a:lstStyle/>
                    <a:p>
                      <a:pPr indent="0" lvl="0" marL="0" rtl="0" algn="l">
                        <a:spcBef>
                          <a:spcPts val="0"/>
                        </a:spcBef>
                        <a:spcAft>
                          <a:spcPts val="0"/>
                        </a:spcAft>
                        <a:buNone/>
                      </a:pPr>
                      <a:r>
                        <a:rPr lang="en">
                          <a:solidFill>
                            <a:schemeClr val="dk1"/>
                          </a:solidFill>
                          <a:latin typeface="Nunito"/>
                          <a:ea typeface="Nunito"/>
                          <a:cs typeface="Nunito"/>
                          <a:sym typeface="Nunito"/>
                        </a:rPr>
                        <a:t>ft:gpt-3.5-turbo-1106	</a:t>
                      </a:r>
                      <a:endParaRPr>
                        <a:solidFill>
                          <a:schemeClr val="dk1"/>
                        </a:solidFill>
                        <a:latin typeface="Nunito"/>
                        <a:ea typeface="Nunito"/>
                        <a:cs typeface="Nunito"/>
                        <a:sym typeface="Nunito"/>
                      </a:endParaRPr>
                    </a:p>
                  </a:txBody>
                  <a:tcPr marT="0" marB="0" marR="91425" marL="91425" anchor="ctr">
                    <a:lnL cap="flat" cmpd="sng" w="28575">
                      <a:solidFill>
                        <a:schemeClr val="accent6"/>
                      </a:solidFill>
                      <a:prstDash val="solid"/>
                      <a:round/>
                      <a:headEnd len="sm" w="sm" type="none"/>
                      <a:tailEnd len="sm" w="sm" type="none"/>
                    </a:lnL>
                    <a:lnR cap="flat" cmpd="sng" w="28575">
                      <a:solidFill>
                        <a:schemeClr val="accent6"/>
                      </a:solidFill>
                      <a:prstDash val="solid"/>
                      <a:round/>
                      <a:headEnd len="sm" w="sm" type="none"/>
                      <a:tailEnd len="sm" w="sm" type="none"/>
                    </a:lnR>
                    <a:lnT cap="flat" cmpd="sng" w="28575">
                      <a:solidFill>
                        <a:schemeClr val="accent6"/>
                      </a:solidFill>
                      <a:prstDash val="solid"/>
                      <a:round/>
                      <a:headEnd len="sm" w="sm" type="none"/>
                      <a:tailEnd len="sm" w="sm" type="none"/>
                    </a:lnT>
                    <a:lnB cap="flat" cmpd="sng" w="28575">
                      <a:solidFill>
                        <a:schemeClr val="accent6"/>
                      </a:solidFill>
                      <a:prstDash val="solid"/>
                      <a:round/>
                      <a:headEnd len="sm" w="sm" type="none"/>
                      <a:tailEnd len="sm" w="sm" type="none"/>
                    </a:lnB>
                    <a:solidFill>
                      <a:schemeClr val="lt1"/>
                    </a:solidFill>
                  </a:tcPr>
                </a:tc>
                <a:tc>
                  <a:txBody>
                    <a:bodyPr/>
                    <a:lstStyle/>
                    <a:p>
                      <a:pPr indent="0" lvl="0" marL="0" rtl="0" algn="l">
                        <a:spcBef>
                          <a:spcPts val="0"/>
                        </a:spcBef>
                        <a:spcAft>
                          <a:spcPts val="0"/>
                        </a:spcAft>
                        <a:buNone/>
                      </a:pPr>
                      <a:r>
                        <a:rPr lang="en">
                          <a:solidFill>
                            <a:schemeClr val="dk1"/>
                          </a:solidFill>
                          <a:latin typeface="Nunito"/>
                          <a:ea typeface="Nunito"/>
                          <a:cs typeface="Nunito"/>
                          <a:sym typeface="Nunito"/>
                        </a:rPr>
                        <a:t>0.969</a:t>
                      </a:r>
                      <a:endParaRPr>
                        <a:solidFill>
                          <a:schemeClr val="dk1"/>
                        </a:solidFill>
                        <a:latin typeface="Nunito"/>
                        <a:ea typeface="Nunito"/>
                        <a:cs typeface="Nunito"/>
                        <a:sym typeface="Nunito"/>
                      </a:endParaRPr>
                    </a:p>
                  </a:txBody>
                  <a:tcPr marT="0" marB="0" marR="91425" marL="91425" anchor="ctr">
                    <a:lnL cap="flat" cmpd="sng" w="28575">
                      <a:solidFill>
                        <a:schemeClr val="accent6"/>
                      </a:solidFill>
                      <a:prstDash val="solid"/>
                      <a:round/>
                      <a:headEnd len="sm" w="sm" type="none"/>
                      <a:tailEnd len="sm" w="sm" type="none"/>
                    </a:lnL>
                    <a:lnR cap="flat" cmpd="sng" w="28575">
                      <a:solidFill>
                        <a:schemeClr val="accent6"/>
                      </a:solidFill>
                      <a:prstDash val="solid"/>
                      <a:round/>
                      <a:headEnd len="sm" w="sm" type="none"/>
                      <a:tailEnd len="sm" w="sm" type="none"/>
                    </a:lnR>
                    <a:lnT cap="flat" cmpd="sng" w="28575">
                      <a:solidFill>
                        <a:schemeClr val="accent6"/>
                      </a:solidFill>
                      <a:prstDash val="solid"/>
                      <a:round/>
                      <a:headEnd len="sm" w="sm" type="none"/>
                      <a:tailEnd len="sm" w="sm" type="none"/>
                    </a:lnT>
                    <a:lnB cap="flat" cmpd="sng" w="28575">
                      <a:solidFill>
                        <a:schemeClr val="accent6"/>
                      </a:solidFill>
                      <a:prstDash val="solid"/>
                      <a:round/>
                      <a:headEnd len="sm" w="sm" type="none"/>
                      <a:tailEnd len="sm" w="sm" type="none"/>
                    </a:lnB>
                    <a:solidFill>
                      <a:schemeClr val="lt1"/>
                    </a:solidFill>
                  </a:tcPr>
                </a:tc>
                <a:tc>
                  <a:txBody>
                    <a:bodyPr/>
                    <a:lstStyle/>
                    <a:p>
                      <a:pPr indent="0" lvl="0" marL="0" rtl="0" algn="l">
                        <a:spcBef>
                          <a:spcPts val="0"/>
                        </a:spcBef>
                        <a:spcAft>
                          <a:spcPts val="0"/>
                        </a:spcAft>
                        <a:buNone/>
                      </a:pPr>
                      <a:r>
                        <a:rPr lang="en">
                          <a:solidFill>
                            <a:schemeClr val="dk1"/>
                          </a:solidFill>
                          <a:latin typeface="Nunito"/>
                          <a:ea typeface="Nunito"/>
                          <a:cs typeface="Nunito"/>
                          <a:sym typeface="Nunito"/>
                        </a:rPr>
                        <a:t>0.8</a:t>
                      </a:r>
                      <a:endParaRPr>
                        <a:solidFill>
                          <a:schemeClr val="dk1"/>
                        </a:solidFill>
                        <a:latin typeface="Nunito"/>
                        <a:ea typeface="Nunito"/>
                        <a:cs typeface="Nunito"/>
                        <a:sym typeface="Nunito"/>
                      </a:endParaRPr>
                    </a:p>
                  </a:txBody>
                  <a:tcPr marT="0" marB="0" marR="91425" marL="91425" anchor="ctr">
                    <a:lnL cap="flat" cmpd="sng" w="28575">
                      <a:solidFill>
                        <a:schemeClr val="accent6"/>
                      </a:solidFill>
                      <a:prstDash val="solid"/>
                      <a:round/>
                      <a:headEnd len="sm" w="sm" type="none"/>
                      <a:tailEnd len="sm" w="sm" type="none"/>
                    </a:lnL>
                    <a:lnR cap="flat" cmpd="sng" w="28575">
                      <a:solidFill>
                        <a:schemeClr val="accent6"/>
                      </a:solidFill>
                      <a:prstDash val="solid"/>
                      <a:round/>
                      <a:headEnd len="sm" w="sm" type="none"/>
                      <a:tailEnd len="sm" w="sm" type="none"/>
                    </a:lnR>
                    <a:lnT cap="flat" cmpd="sng" w="28575">
                      <a:solidFill>
                        <a:schemeClr val="accent6"/>
                      </a:solidFill>
                      <a:prstDash val="solid"/>
                      <a:round/>
                      <a:headEnd len="sm" w="sm" type="none"/>
                      <a:tailEnd len="sm" w="sm" type="none"/>
                    </a:lnT>
                    <a:lnB cap="flat" cmpd="sng" w="28575">
                      <a:solidFill>
                        <a:schemeClr val="accent6"/>
                      </a:solidFill>
                      <a:prstDash val="solid"/>
                      <a:round/>
                      <a:headEnd len="sm" w="sm" type="none"/>
                      <a:tailEnd len="sm" w="sm" type="none"/>
                    </a:lnB>
                    <a:solidFill>
                      <a:schemeClr val="lt1"/>
                    </a:solidFill>
                  </a:tcPr>
                </a:tc>
              </a:tr>
              <a:tr h="663625">
                <a:tc>
                  <a:txBody>
                    <a:bodyPr/>
                    <a:lstStyle/>
                    <a:p>
                      <a:pPr indent="0" lvl="0" marL="0" rtl="0" algn="l">
                        <a:spcBef>
                          <a:spcPts val="0"/>
                        </a:spcBef>
                        <a:spcAft>
                          <a:spcPts val="0"/>
                        </a:spcAft>
                        <a:buNone/>
                      </a:pPr>
                      <a:r>
                        <a:rPr b="1" lang="en">
                          <a:solidFill>
                            <a:schemeClr val="dk1"/>
                          </a:solidFill>
                          <a:latin typeface="Balsamiq Sans"/>
                          <a:ea typeface="Balsamiq Sans"/>
                          <a:cs typeface="Balsamiq Sans"/>
                          <a:sym typeface="Balsamiq Sans"/>
                        </a:rPr>
                        <a:t>General	</a:t>
                      </a:r>
                      <a:endParaRPr b="1">
                        <a:solidFill>
                          <a:schemeClr val="dk1"/>
                        </a:solidFill>
                        <a:latin typeface="Balsamiq Sans"/>
                        <a:ea typeface="Balsamiq Sans"/>
                        <a:cs typeface="Balsamiq Sans"/>
                        <a:sym typeface="Balsamiq Sans"/>
                      </a:endParaRPr>
                    </a:p>
                  </a:txBody>
                  <a:tcPr marT="0" marB="0" marR="91425" marL="91425" anchor="ctr">
                    <a:lnL cap="flat" cmpd="sng" w="28575">
                      <a:solidFill>
                        <a:schemeClr val="accent6"/>
                      </a:solidFill>
                      <a:prstDash val="solid"/>
                      <a:round/>
                      <a:headEnd len="sm" w="sm" type="none"/>
                      <a:tailEnd len="sm" w="sm" type="none"/>
                    </a:lnL>
                    <a:lnR cap="flat" cmpd="sng" w="28575">
                      <a:solidFill>
                        <a:schemeClr val="accent6"/>
                      </a:solidFill>
                      <a:prstDash val="solid"/>
                      <a:round/>
                      <a:headEnd len="sm" w="sm" type="none"/>
                      <a:tailEnd len="sm" w="sm" type="none"/>
                    </a:lnR>
                    <a:lnT cap="flat" cmpd="sng" w="28575">
                      <a:solidFill>
                        <a:schemeClr val="accent6"/>
                      </a:solidFill>
                      <a:prstDash val="solid"/>
                      <a:round/>
                      <a:headEnd len="sm" w="sm" type="none"/>
                      <a:tailEnd len="sm" w="sm" type="none"/>
                    </a:lnT>
                    <a:lnB cap="flat" cmpd="sng" w="28575">
                      <a:solidFill>
                        <a:schemeClr val="accent6"/>
                      </a:solidFill>
                      <a:prstDash val="solid"/>
                      <a:round/>
                      <a:headEnd len="sm" w="sm" type="none"/>
                      <a:tailEnd len="sm" w="sm" type="none"/>
                    </a:lnB>
                    <a:solidFill>
                      <a:srgbClr val="F0C766">
                        <a:alpha val="41770"/>
                      </a:srgbClr>
                    </a:solidFill>
                  </a:tcPr>
                </a:tc>
                <a:tc>
                  <a:txBody>
                    <a:bodyPr/>
                    <a:lstStyle/>
                    <a:p>
                      <a:pPr indent="0" lvl="0" marL="0" rtl="0" algn="l">
                        <a:spcBef>
                          <a:spcPts val="0"/>
                        </a:spcBef>
                        <a:spcAft>
                          <a:spcPts val="0"/>
                        </a:spcAft>
                        <a:buNone/>
                      </a:pPr>
                      <a:r>
                        <a:rPr lang="en">
                          <a:solidFill>
                            <a:schemeClr val="dk1"/>
                          </a:solidFill>
                          <a:latin typeface="Nunito"/>
                          <a:ea typeface="Nunito"/>
                          <a:cs typeface="Nunito"/>
                          <a:sym typeface="Nunito"/>
                        </a:rPr>
                        <a:t>gpt-3.5-turbo-0613	</a:t>
                      </a:r>
                      <a:endParaRPr>
                        <a:solidFill>
                          <a:schemeClr val="dk1"/>
                        </a:solidFill>
                        <a:latin typeface="Nunito"/>
                        <a:ea typeface="Nunito"/>
                        <a:cs typeface="Nunito"/>
                        <a:sym typeface="Nunito"/>
                      </a:endParaRPr>
                    </a:p>
                  </a:txBody>
                  <a:tcPr marT="0" marB="0" marR="91425" marL="91425" anchor="ctr">
                    <a:lnL cap="flat" cmpd="sng" w="28575">
                      <a:solidFill>
                        <a:schemeClr val="accent6"/>
                      </a:solidFill>
                      <a:prstDash val="solid"/>
                      <a:round/>
                      <a:headEnd len="sm" w="sm" type="none"/>
                      <a:tailEnd len="sm" w="sm" type="none"/>
                    </a:lnL>
                    <a:lnR cap="flat" cmpd="sng" w="28575">
                      <a:solidFill>
                        <a:schemeClr val="accent6"/>
                      </a:solidFill>
                      <a:prstDash val="solid"/>
                      <a:round/>
                      <a:headEnd len="sm" w="sm" type="none"/>
                      <a:tailEnd len="sm" w="sm" type="none"/>
                    </a:lnR>
                    <a:lnT cap="flat" cmpd="sng" w="28575">
                      <a:solidFill>
                        <a:schemeClr val="accent6"/>
                      </a:solidFill>
                      <a:prstDash val="solid"/>
                      <a:round/>
                      <a:headEnd len="sm" w="sm" type="none"/>
                      <a:tailEnd len="sm" w="sm" type="none"/>
                    </a:lnT>
                    <a:lnB cap="flat" cmpd="sng" w="28575">
                      <a:solidFill>
                        <a:schemeClr val="accent6"/>
                      </a:solidFill>
                      <a:prstDash val="solid"/>
                      <a:round/>
                      <a:headEnd len="sm" w="sm" type="none"/>
                      <a:tailEnd len="sm" w="sm" type="none"/>
                    </a:lnB>
                    <a:solidFill>
                      <a:schemeClr val="lt1"/>
                    </a:solidFill>
                  </a:tcPr>
                </a:tc>
                <a:tc>
                  <a:txBody>
                    <a:bodyPr/>
                    <a:lstStyle/>
                    <a:p>
                      <a:pPr indent="0" lvl="0" marL="0" rtl="0" algn="l">
                        <a:spcBef>
                          <a:spcPts val="0"/>
                        </a:spcBef>
                        <a:spcAft>
                          <a:spcPts val="0"/>
                        </a:spcAft>
                        <a:buNone/>
                      </a:pPr>
                      <a:r>
                        <a:rPr lang="en">
                          <a:solidFill>
                            <a:schemeClr val="dk1"/>
                          </a:solidFill>
                          <a:latin typeface="Nunito"/>
                          <a:ea typeface="Nunito"/>
                          <a:cs typeface="Nunito"/>
                          <a:sym typeface="Nunito"/>
                        </a:rPr>
                        <a:t>0.9591</a:t>
                      </a:r>
                      <a:endParaRPr>
                        <a:solidFill>
                          <a:schemeClr val="dk1"/>
                        </a:solidFill>
                        <a:latin typeface="Nunito"/>
                        <a:ea typeface="Nunito"/>
                        <a:cs typeface="Nunito"/>
                        <a:sym typeface="Nunito"/>
                      </a:endParaRPr>
                    </a:p>
                  </a:txBody>
                  <a:tcPr marT="0" marB="0" marR="91425" marL="91425" anchor="ctr">
                    <a:lnL cap="flat" cmpd="sng" w="28575">
                      <a:solidFill>
                        <a:schemeClr val="accent6"/>
                      </a:solidFill>
                      <a:prstDash val="solid"/>
                      <a:round/>
                      <a:headEnd len="sm" w="sm" type="none"/>
                      <a:tailEnd len="sm" w="sm" type="none"/>
                    </a:lnL>
                    <a:lnR cap="flat" cmpd="sng" w="28575">
                      <a:solidFill>
                        <a:schemeClr val="accent6"/>
                      </a:solidFill>
                      <a:prstDash val="solid"/>
                      <a:round/>
                      <a:headEnd len="sm" w="sm" type="none"/>
                      <a:tailEnd len="sm" w="sm" type="none"/>
                    </a:lnR>
                    <a:lnT cap="flat" cmpd="sng" w="28575">
                      <a:solidFill>
                        <a:schemeClr val="accent6"/>
                      </a:solidFill>
                      <a:prstDash val="solid"/>
                      <a:round/>
                      <a:headEnd len="sm" w="sm" type="none"/>
                      <a:tailEnd len="sm" w="sm" type="none"/>
                    </a:lnT>
                    <a:lnB cap="flat" cmpd="sng" w="28575">
                      <a:solidFill>
                        <a:schemeClr val="accent6"/>
                      </a:solidFill>
                      <a:prstDash val="solid"/>
                      <a:round/>
                      <a:headEnd len="sm" w="sm" type="none"/>
                      <a:tailEnd len="sm" w="sm" type="none"/>
                    </a:lnB>
                    <a:solidFill>
                      <a:schemeClr val="lt1"/>
                    </a:solidFill>
                  </a:tcPr>
                </a:tc>
                <a:tc>
                  <a:txBody>
                    <a:bodyPr/>
                    <a:lstStyle/>
                    <a:p>
                      <a:pPr indent="0" lvl="0" marL="0" rtl="0" algn="l">
                        <a:spcBef>
                          <a:spcPts val="0"/>
                        </a:spcBef>
                        <a:spcAft>
                          <a:spcPts val="0"/>
                        </a:spcAft>
                        <a:buNone/>
                      </a:pPr>
                      <a:r>
                        <a:rPr lang="en">
                          <a:solidFill>
                            <a:schemeClr val="dk1"/>
                          </a:solidFill>
                          <a:latin typeface="Nunito"/>
                          <a:ea typeface="Nunito"/>
                          <a:cs typeface="Nunito"/>
                          <a:sym typeface="Nunito"/>
                        </a:rPr>
                        <a:t>0.75</a:t>
                      </a:r>
                      <a:endParaRPr>
                        <a:solidFill>
                          <a:schemeClr val="dk1"/>
                        </a:solidFill>
                        <a:latin typeface="Nunito"/>
                        <a:ea typeface="Nunito"/>
                        <a:cs typeface="Nunito"/>
                        <a:sym typeface="Nunito"/>
                      </a:endParaRPr>
                    </a:p>
                  </a:txBody>
                  <a:tcPr marT="0" marB="0" marR="91425" marL="91425" anchor="ctr">
                    <a:lnL cap="flat" cmpd="sng" w="28575">
                      <a:solidFill>
                        <a:schemeClr val="accent6"/>
                      </a:solidFill>
                      <a:prstDash val="solid"/>
                      <a:round/>
                      <a:headEnd len="sm" w="sm" type="none"/>
                      <a:tailEnd len="sm" w="sm" type="none"/>
                    </a:lnL>
                    <a:lnR cap="flat" cmpd="sng" w="28575">
                      <a:solidFill>
                        <a:schemeClr val="accent6"/>
                      </a:solidFill>
                      <a:prstDash val="solid"/>
                      <a:round/>
                      <a:headEnd len="sm" w="sm" type="none"/>
                      <a:tailEnd len="sm" w="sm" type="none"/>
                    </a:lnR>
                    <a:lnT cap="flat" cmpd="sng" w="28575">
                      <a:solidFill>
                        <a:schemeClr val="accent6"/>
                      </a:solidFill>
                      <a:prstDash val="solid"/>
                      <a:round/>
                      <a:headEnd len="sm" w="sm" type="none"/>
                      <a:tailEnd len="sm" w="sm" type="none"/>
                    </a:lnT>
                    <a:lnB cap="flat" cmpd="sng" w="28575">
                      <a:solidFill>
                        <a:schemeClr val="accent6"/>
                      </a:solidFill>
                      <a:prstDash val="solid"/>
                      <a:round/>
                      <a:headEnd len="sm" w="sm" type="none"/>
                      <a:tailEnd len="sm" w="sm" type="none"/>
                    </a:lnB>
                    <a:solidFill>
                      <a:schemeClr val="lt1"/>
                    </a:solidFill>
                  </a:tcPr>
                </a:tc>
              </a:tr>
              <a:tr h="663625">
                <a:tc>
                  <a:txBody>
                    <a:bodyPr/>
                    <a:lstStyle/>
                    <a:p>
                      <a:pPr indent="0" lvl="0" marL="0" rtl="0" algn="l">
                        <a:spcBef>
                          <a:spcPts val="0"/>
                        </a:spcBef>
                        <a:spcAft>
                          <a:spcPts val="0"/>
                        </a:spcAft>
                        <a:buNone/>
                      </a:pPr>
                      <a:r>
                        <a:rPr b="1" lang="en">
                          <a:solidFill>
                            <a:schemeClr val="dk1"/>
                          </a:solidFill>
                          <a:latin typeface="Balsamiq Sans"/>
                          <a:ea typeface="Balsamiq Sans"/>
                          <a:cs typeface="Balsamiq Sans"/>
                          <a:sym typeface="Balsamiq Sans"/>
                        </a:rPr>
                        <a:t>Task Oriented	</a:t>
                      </a:r>
                      <a:endParaRPr b="1">
                        <a:solidFill>
                          <a:schemeClr val="dk1"/>
                        </a:solidFill>
                        <a:latin typeface="Balsamiq Sans"/>
                        <a:ea typeface="Balsamiq Sans"/>
                        <a:cs typeface="Balsamiq Sans"/>
                        <a:sym typeface="Balsamiq Sans"/>
                      </a:endParaRPr>
                    </a:p>
                  </a:txBody>
                  <a:tcPr marT="0" marB="0" marR="91425" marL="91425" anchor="ctr">
                    <a:lnL cap="flat" cmpd="sng" w="28575">
                      <a:solidFill>
                        <a:schemeClr val="accent6"/>
                      </a:solidFill>
                      <a:prstDash val="solid"/>
                      <a:round/>
                      <a:headEnd len="sm" w="sm" type="none"/>
                      <a:tailEnd len="sm" w="sm" type="none"/>
                    </a:lnL>
                    <a:lnR cap="flat" cmpd="sng" w="28575">
                      <a:solidFill>
                        <a:schemeClr val="accent6"/>
                      </a:solidFill>
                      <a:prstDash val="solid"/>
                      <a:round/>
                      <a:headEnd len="sm" w="sm" type="none"/>
                      <a:tailEnd len="sm" w="sm" type="none"/>
                    </a:lnR>
                    <a:lnT cap="flat" cmpd="sng" w="28575">
                      <a:solidFill>
                        <a:schemeClr val="accent6"/>
                      </a:solidFill>
                      <a:prstDash val="solid"/>
                      <a:round/>
                      <a:headEnd len="sm" w="sm" type="none"/>
                      <a:tailEnd len="sm" w="sm" type="none"/>
                    </a:lnT>
                    <a:lnB cap="flat" cmpd="sng" w="28575">
                      <a:solidFill>
                        <a:schemeClr val="accent6"/>
                      </a:solidFill>
                      <a:prstDash val="solid"/>
                      <a:round/>
                      <a:headEnd len="sm" w="sm" type="none"/>
                      <a:tailEnd len="sm" w="sm" type="none"/>
                    </a:lnB>
                    <a:solidFill>
                      <a:srgbClr val="F0C766">
                        <a:alpha val="41770"/>
                      </a:srgbClr>
                    </a:solidFill>
                  </a:tcPr>
                </a:tc>
                <a:tc>
                  <a:txBody>
                    <a:bodyPr/>
                    <a:lstStyle/>
                    <a:p>
                      <a:pPr indent="0" lvl="0" marL="0" rtl="0" algn="l">
                        <a:spcBef>
                          <a:spcPts val="0"/>
                        </a:spcBef>
                        <a:spcAft>
                          <a:spcPts val="0"/>
                        </a:spcAft>
                        <a:buNone/>
                      </a:pPr>
                      <a:r>
                        <a:rPr lang="en">
                          <a:solidFill>
                            <a:schemeClr val="dk1"/>
                          </a:solidFill>
                          <a:latin typeface="Nunito"/>
                          <a:ea typeface="Nunito"/>
                          <a:cs typeface="Nunito"/>
                          <a:sym typeface="Nunito"/>
                        </a:rPr>
                        <a:t>gpt-3.5-turbo-0613	</a:t>
                      </a:r>
                      <a:endParaRPr>
                        <a:solidFill>
                          <a:schemeClr val="dk1"/>
                        </a:solidFill>
                        <a:latin typeface="Nunito"/>
                        <a:ea typeface="Nunito"/>
                        <a:cs typeface="Nunito"/>
                        <a:sym typeface="Nunito"/>
                      </a:endParaRPr>
                    </a:p>
                  </a:txBody>
                  <a:tcPr marT="0" marB="0" marR="91425" marL="91425" anchor="ctr">
                    <a:lnL cap="flat" cmpd="sng" w="28575">
                      <a:solidFill>
                        <a:schemeClr val="accent6"/>
                      </a:solidFill>
                      <a:prstDash val="solid"/>
                      <a:round/>
                      <a:headEnd len="sm" w="sm" type="none"/>
                      <a:tailEnd len="sm" w="sm" type="none"/>
                    </a:lnL>
                    <a:lnR cap="flat" cmpd="sng" w="28575">
                      <a:solidFill>
                        <a:schemeClr val="accent6"/>
                      </a:solidFill>
                      <a:prstDash val="solid"/>
                      <a:round/>
                      <a:headEnd len="sm" w="sm" type="none"/>
                      <a:tailEnd len="sm" w="sm" type="none"/>
                    </a:lnR>
                    <a:lnT cap="flat" cmpd="sng" w="28575">
                      <a:solidFill>
                        <a:schemeClr val="accent6"/>
                      </a:solidFill>
                      <a:prstDash val="solid"/>
                      <a:round/>
                      <a:headEnd len="sm" w="sm" type="none"/>
                      <a:tailEnd len="sm" w="sm" type="none"/>
                    </a:lnT>
                    <a:lnB cap="flat" cmpd="sng" w="28575">
                      <a:solidFill>
                        <a:schemeClr val="accent6"/>
                      </a:solidFill>
                      <a:prstDash val="solid"/>
                      <a:round/>
                      <a:headEnd len="sm" w="sm" type="none"/>
                      <a:tailEnd len="sm" w="sm" type="none"/>
                    </a:lnB>
                    <a:solidFill>
                      <a:schemeClr val="lt1"/>
                    </a:solidFill>
                  </a:tcPr>
                </a:tc>
                <a:tc>
                  <a:txBody>
                    <a:bodyPr/>
                    <a:lstStyle/>
                    <a:p>
                      <a:pPr indent="0" lvl="0" marL="0" rtl="0" algn="l">
                        <a:spcBef>
                          <a:spcPts val="0"/>
                        </a:spcBef>
                        <a:spcAft>
                          <a:spcPts val="0"/>
                        </a:spcAft>
                        <a:buNone/>
                      </a:pPr>
                      <a:r>
                        <a:rPr lang="en">
                          <a:solidFill>
                            <a:schemeClr val="dk1"/>
                          </a:solidFill>
                          <a:latin typeface="Nunito"/>
                          <a:ea typeface="Nunito"/>
                          <a:cs typeface="Nunito"/>
                          <a:sym typeface="Nunito"/>
                        </a:rPr>
                        <a:t>0.944</a:t>
                      </a:r>
                      <a:endParaRPr>
                        <a:solidFill>
                          <a:schemeClr val="dk1"/>
                        </a:solidFill>
                        <a:latin typeface="Nunito"/>
                        <a:ea typeface="Nunito"/>
                        <a:cs typeface="Nunito"/>
                        <a:sym typeface="Nunito"/>
                      </a:endParaRPr>
                    </a:p>
                  </a:txBody>
                  <a:tcPr marT="0" marB="0" marR="91425" marL="91425" anchor="ctr">
                    <a:lnL cap="flat" cmpd="sng" w="28575">
                      <a:solidFill>
                        <a:schemeClr val="accent6"/>
                      </a:solidFill>
                      <a:prstDash val="solid"/>
                      <a:round/>
                      <a:headEnd len="sm" w="sm" type="none"/>
                      <a:tailEnd len="sm" w="sm" type="none"/>
                    </a:lnL>
                    <a:lnR cap="flat" cmpd="sng" w="28575">
                      <a:solidFill>
                        <a:schemeClr val="accent6"/>
                      </a:solidFill>
                      <a:prstDash val="solid"/>
                      <a:round/>
                      <a:headEnd len="sm" w="sm" type="none"/>
                      <a:tailEnd len="sm" w="sm" type="none"/>
                    </a:lnR>
                    <a:lnT cap="flat" cmpd="sng" w="28575">
                      <a:solidFill>
                        <a:schemeClr val="accent6"/>
                      </a:solidFill>
                      <a:prstDash val="solid"/>
                      <a:round/>
                      <a:headEnd len="sm" w="sm" type="none"/>
                      <a:tailEnd len="sm" w="sm" type="none"/>
                    </a:lnT>
                    <a:lnB cap="flat" cmpd="sng" w="28575">
                      <a:solidFill>
                        <a:schemeClr val="accent6"/>
                      </a:solidFill>
                      <a:prstDash val="solid"/>
                      <a:round/>
                      <a:headEnd len="sm" w="sm" type="none"/>
                      <a:tailEnd len="sm" w="sm" type="none"/>
                    </a:lnB>
                    <a:solidFill>
                      <a:schemeClr val="lt1"/>
                    </a:solidFill>
                  </a:tcPr>
                </a:tc>
                <a:tc>
                  <a:txBody>
                    <a:bodyPr/>
                    <a:lstStyle/>
                    <a:p>
                      <a:pPr indent="0" lvl="0" marL="0" rtl="0" algn="l">
                        <a:spcBef>
                          <a:spcPts val="0"/>
                        </a:spcBef>
                        <a:spcAft>
                          <a:spcPts val="0"/>
                        </a:spcAft>
                        <a:buNone/>
                      </a:pPr>
                      <a:r>
                        <a:rPr lang="en">
                          <a:solidFill>
                            <a:schemeClr val="dk1"/>
                          </a:solidFill>
                          <a:latin typeface="Nunito"/>
                          <a:ea typeface="Nunito"/>
                          <a:cs typeface="Nunito"/>
                          <a:sym typeface="Nunito"/>
                        </a:rPr>
                        <a:t>0.6</a:t>
                      </a:r>
                      <a:endParaRPr>
                        <a:solidFill>
                          <a:schemeClr val="dk1"/>
                        </a:solidFill>
                        <a:latin typeface="Nunito"/>
                        <a:ea typeface="Nunito"/>
                        <a:cs typeface="Nunito"/>
                        <a:sym typeface="Nunito"/>
                      </a:endParaRPr>
                    </a:p>
                  </a:txBody>
                  <a:tcPr marT="0" marB="0" marR="91425" marL="91425" anchor="ctr">
                    <a:lnL cap="flat" cmpd="sng" w="28575">
                      <a:solidFill>
                        <a:schemeClr val="accent6"/>
                      </a:solidFill>
                      <a:prstDash val="solid"/>
                      <a:round/>
                      <a:headEnd len="sm" w="sm" type="none"/>
                      <a:tailEnd len="sm" w="sm" type="none"/>
                    </a:lnL>
                    <a:lnR cap="flat" cmpd="sng" w="28575">
                      <a:solidFill>
                        <a:schemeClr val="accent6"/>
                      </a:solidFill>
                      <a:prstDash val="solid"/>
                      <a:round/>
                      <a:headEnd len="sm" w="sm" type="none"/>
                      <a:tailEnd len="sm" w="sm" type="none"/>
                    </a:lnR>
                    <a:lnT cap="flat" cmpd="sng" w="28575">
                      <a:solidFill>
                        <a:schemeClr val="accent6"/>
                      </a:solidFill>
                      <a:prstDash val="solid"/>
                      <a:round/>
                      <a:headEnd len="sm" w="sm" type="none"/>
                      <a:tailEnd len="sm" w="sm" type="none"/>
                    </a:lnT>
                    <a:lnB cap="flat" cmpd="sng" w="28575">
                      <a:solidFill>
                        <a:schemeClr val="accent6"/>
                      </a:solidFill>
                      <a:prstDash val="solid"/>
                      <a:round/>
                      <a:headEnd len="sm" w="sm" type="none"/>
                      <a:tailEnd len="sm" w="sm" type="none"/>
                    </a:lnB>
                    <a:solidFill>
                      <a:schemeClr val="lt1"/>
                    </a:solidFill>
                  </a:tcPr>
                </a:tc>
              </a:tr>
              <a:tr h="663625">
                <a:tc>
                  <a:txBody>
                    <a:bodyPr/>
                    <a:lstStyle/>
                    <a:p>
                      <a:pPr indent="0" lvl="0" marL="0" rtl="0" algn="l">
                        <a:spcBef>
                          <a:spcPts val="0"/>
                        </a:spcBef>
                        <a:spcAft>
                          <a:spcPts val="0"/>
                        </a:spcAft>
                        <a:buNone/>
                      </a:pPr>
                      <a:r>
                        <a:rPr b="1" lang="en">
                          <a:solidFill>
                            <a:schemeClr val="dk1"/>
                          </a:solidFill>
                          <a:latin typeface="Balsamiq Sans"/>
                          <a:ea typeface="Balsamiq Sans"/>
                          <a:cs typeface="Balsamiq Sans"/>
                          <a:sym typeface="Balsamiq Sans"/>
                        </a:rPr>
                        <a:t>Task (CSV,pdfhtm)</a:t>
                      </a:r>
                      <a:endParaRPr b="1">
                        <a:solidFill>
                          <a:schemeClr val="dk1"/>
                        </a:solidFill>
                        <a:latin typeface="Balsamiq Sans"/>
                        <a:ea typeface="Balsamiq Sans"/>
                        <a:cs typeface="Balsamiq Sans"/>
                        <a:sym typeface="Balsamiq Sans"/>
                      </a:endParaRPr>
                    </a:p>
                  </a:txBody>
                  <a:tcPr marT="0" marB="0" marR="91425" marL="91425" anchor="ctr">
                    <a:lnL cap="flat" cmpd="sng" w="28575">
                      <a:solidFill>
                        <a:schemeClr val="accent6"/>
                      </a:solidFill>
                      <a:prstDash val="solid"/>
                      <a:round/>
                      <a:headEnd len="sm" w="sm" type="none"/>
                      <a:tailEnd len="sm" w="sm" type="none"/>
                    </a:lnL>
                    <a:lnR cap="flat" cmpd="sng" w="28575">
                      <a:solidFill>
                        <a:schemeClr val="accent6"/>
                      </a:solidFill>
                      <a:prstDash val="solid"/>
                      <a:round/>
                      <a:headEnd len="sm" w="sm" type="none"/>
                      <a:tailEnd len="sm" w="sm" type="none"/>
                    </a:lnR>
                    <a:lnT cap="flat" cmpd="sng" w="28575">
                      <a:solidFill>
                        <a:schemeClr val="accent6"/>
                      </a:solidFill>
                      <a:prstDash val="solid"/>
                      <a:round/>
                      <a:headEnd len="sm" w="sm" type="none"/>
                      <a:tailEnd len="sm" w="sm" type="none"/>
                    </a:lnT>
                    <a:lnB cap="flat" cmpd="sng" w="28575">
                      <a:solidFill>
                        <a:schemeClr val="accent6"/>
                      </a:solidFill>
                      <a:prstDash val="solid"/>
                      <a:round/>
                      <a:headEnd len="sm" w="sm" type="none"/>
                      <a:tailEnd len="sm" w="sm" type="none"/>
                    </a:lnB>
                    <a:solidFill>
                      <a:srgbClr val="F0C766">
                        <a:alpha val="41770"/>
                      </a:srgbClr>
                    </a:solidFill>
                  </a:tcPr>
                </a:tc>
                <a:tc>
                  <a:txBody>
                    <a:bodyPr/>
                    <a:lstStyle/>
                    <a:p>
                      <a:pPr indent="0" lvl="0" marL="0" rtl="0" algn="l">
                        <a:spcBef>
                          <a:spcPts val="0"/>
                        </a:spcBef>
                        <a:spcAft>
                          <a:spcPts val="0"/>
                        </a:spcAft>
                        <a:buNone/>
                      </a:pPr>
                      <a:r>
                        <a:rPr lang="en">
                          <a:solidFill>
                            <a:schemeClr val="dk1"/>
                          </a:solidFill>
                          <a:latin typeface="Nunito"/>
                          <a:ea typeface="Nunito"/>
                          <a:cs typeface="Nunito"/>
                          <a:sym typeface="Nunito"/>
                        </a:rPr>
                        <a:t>gpt-3.5-turbo-0613</a:t>
                      </a:r>
                      <a:endParaRPr>
                        <a:solidFill>
                          <a:schemeClr val="dk1"/>
                        </a:solidFill>
                        <a:latin typeface="Nunito"/>
                        <a:ea typeface="Nunito"/>
                        <a:cs typeface="Nunito"/>
                        <a:sym typeface="Nunito"/>
                      </a:endParaRPr>
                    </a:p>
                  </a:txBody>
                  <a:tcPr marT="0" marB="0" marR="91425" marL="91425" anchor="ctr">
                    <a:lnL cap="flat" cmpd="sng" w="28575">
                      <a:solidFill>
                        <a:schemeClr val="accent6"/>
                      </a:solidFill>
                      <a:prstDash val="solid"/>
                      <a:round/>
                      <a:headEnd len="sm" w="sm" type="none"/>
                      <a:tailEnd len="sm" w="sm" type="none"/>
                    </a:lnL>
                    <a:lnR cap="flat" cmpd="sng" w="28575">
                      <a:solidFill>
                        <a:schemeClr val="accent6"/>
                      </a:solidFill>
                      <a:prstDash val="solid"/>
                      <a:round/>
                      <a:headEnd len="sm" w="sm" type="none"/>
                      <a:tailEnd len="sm" w="sm" type="none"/>
                    </a:lnR>
                    <a:lnT cap="flat" cmpd="sng" w="28575">
                      <a:solidFill>
                        <a:schemeClr val="accent6"/>
                      </a:solidFill>
                      <a:prstDash val="solid"/>
                      <a:round/>
                      <a:headEnd len="sm" w="sm" type="none"/>
                      <a:tailEnd len="sm" w="sm" type="none"/>
                    </a:lnT>
                    <a:lnB cap="flat" cmpd="sng" w="28575">
                      <a:solidFill>
                        <a:schemeClr val="accent6"/>
                      </a:solidFill>
                      <a:prstDash val="solid"/>
                      <a:round/>
                      <a:headEnd len="sm" w="sm" type="none"/>
                      <a:tailEnd len="sm" w="sm" type="none"/>
                    </a:lnB>
                    <a:solidFill>
                      <a:schemeClr val="lt1"/>
                    </a:solidFill>
                  </a:tcPr>
                </a:tc>
                <a:tc>
                  <a:txBody>
                    <a:bodyPr/>
                    <a:lstStyle/>
                    <a:p>
                      <a:pPr indent="0" lvl="0" marL="0" rtl="0" algn="l">
                        <a:spcBef>
                          <a:spcPts val="0"/>
                        </a:spcBef>
                        <a:spcAft>
                          <a:spcPts val="0"/>
                        </a:spcAft>
                        <a:buNone/>
                      </a:pPr>
                      <a:r>
                        <a:rPr lang="en">
                          <a:solidFill>
                            <a:schemeClr val="dk1"/>
                          </a:solidFill>
                          <a:latin typeface="Nunito"/>
                          <a:ea typeface="Nunito"/>
                          <a:cs typeface="Nunito"/>
                          <a:sym typeface="Nunito"/>
                        </a:rPr>
                        <a:t>0.961</a:t>
                      </a:r>
                      <a:endParaRPr>
                        <a:solidFill>
                          <a:schemeClr val="dk1"/>
                        </a:solidFill>
                        <a:latin typeface="Nunito"/>
                        <a:ea typeface="Nunito"/>
                        <a:cs typeface="Nunito"/>
                        <a:sym typeface="Nunito"/>
                      </a:endParaRPr>
                    </a:p>
                  </a:txBody>
                  <a:tcPr marT="0" marB="0" marR="91425" marL="91425" anchor="ctr">
                    <a:lnL cap="flat" cmpd="sng" w="28575">
                      <a:solidFill>
                        <a:schemeClr val="accent6"/>
                      </a:solidFill>
                      <a:prstDash val="solid"/>
                      <a:round/>
                      <a:headEnd len="sm" w="sm" type="none"/>
                      <a:tailEnd len="sm" w="sm" type="none"/>
                    </a:lnL>
                    <a:lnR cap="flat" cmpd="sng" w="28575">
                      <a:solidFill>
                        <a:schemeClr val="accent6"/>
                      </a:solidFill>
                      <a:prstDash val="solid"/>
                      <a:round/>
                      <a:headEnd len="sm" w="sm" type="none"/>
                      <a:tailEnd len="sm" w="sm" type="none"/>
                    </a:lnR>
                    <a:lnT cap="flat" cmpd="sng" w="28575">
                      <a:solidFill>
                        <a:schemeClr val="accent6"/>
                      </a:solidFill>
                      <a:prstDash val="solid"/>
                      <a:round/>
                      <a:headEnd len="sm" w="sm" type="none"/>
                      <a:tailEnd len="sm" w="sm" type="none"/>
                    </a:lnT>
                    <a:lnB cap="flat" cmpd="sng" w="28575">
                      <a:solidFill>
                        <a:schemeClr val="accent6"/>
                      </a:solidFill>
                      <a:prstDash val="solid"/>
                      <a:round/>
                      <a:headEnd len="sm" w="sm" type="none"/>
                      <a:tailEnd len="sm" w="sm" type="none"/>
                    </a:lnB>
                    <a:solidFill>
                      <a:schemeClr val="lt1"/>
                    </a:solidFill>
                  </a:tcPr>
                </a:tc>
                <a:tc>
                  <a:txBody>
                    <a:bodyPr/>
                    <a:lstStyle/>
                    <a:p>
                      <a:pPr indent="0" lvl="0" marL="0" rtl="0" algn="l">
                        <a:spcBef>
                          <a:spcPts val="0"/>
                        </a:spcBef>
                        <a:spcAft>
                          <a:spcPts val="0"/>
                        </a:spcAft>
                        <a:buNone/>
                      </a:pPr>
                      <a:r>
                        <a:rPr lang="en">
                          <a:solidFill>
                            <a:schemeClr val="dk1"/>
                          </a:solidFill>
                          <a:latin typeface="Nunito"/>
                          <a:ea typeface="Nunito"/>
                          <a:cs typeface="Nunito"/>
                          <a:sym typeface="Nunito"/>
                        </a:rPr>
                        <a:t>0.55</a:t>
                      </a:r>
                      <a:endParaRPr>
                        <a:solidFill>
                          <a:schemeClr val="dk1"/>
                        </a:solidFill>
                        <a:latin typeface="Nunito"/>
                        <a:ea typeface="Nunito"/>
                        <a:cs typeface="Nunito"/>
                        <a:sym typeface="Nunito"/>
                      </a:endParaRPr>
                    </a:p>
                  </a:txBody>
                  <a:tcPr marT="0" marB="0" marR="91425" marL="91425" anchor="ctr">
                    <a:lnL cap="flat" cmpd="sng" w="28575">
                      <a:solidFill>
                        <a:schemeClr val="accent6"/>
                      </a:solidFill>
                      <a:prstDash val="solid"/>
                      <a:round/>
                      <a:headEnd len="sm" w="sm" type="none"/>
                      <a:tailEnd len="sm" w="sm" type="none"/>
                    </a:lnL>
                    <a:lnR cap="flat" cmpd="sng" w="28575">
                      <a:solidFill>
                        <a:schemeClr val="accent6"/>
                      </a:solidFill>
                      <a:prstDash val="solid"/>
                      <a:round/>
                      <a:headEnd len="sm" w="sm" type="none"/>
                      <a:tailEnd len="sm" w="sm" type="none"/>
                    </a:lnR>
                    <a:lnT cap="flat" cmpd="sng" w="28575">
                      <a:solidFill>
                        <a:schemeClr val="accent6"/>
                      </a:solidFill>
                      <a:prstDash val="solid"/>
                      <a:round/>
                      <a:headEnd len="sm" w="sm" type="none"/>
                      <a:tailEnd len="sm" w="sm" type="none"/>
                    </a:lnT>
                    <a:lnB cap="flat" cmpd="sng" w="28575">
                      <a:solidFill>
                        <a:schemeClr val="accent6"/>
                      </a:solidFill>
                      <a:prstDash val="solid"/>
                      <a:round/>
                      <a:headEnd len="sm" w="sm" type="none"/>
                      <a:tailEnd len="sm" w="sm" type="none"/>
                    </a:lnB>
                    <a:solidFill>
                      <a:schemeClr val="lt1"/>
                    </a:solidFill>
                  </a:tcPr>
                </a:tc>
              </a:tr>
            </a:tbl>
          </a:graphicData>
        </a:graphic>
      </p:graphicFrame>
      <p:grpSp>
        <p:nvGrpSpPr>
          <p:cNvPr id="1867" name="Google Shape;1867;p51"/>
          <p:cNvGrpSpPr/>
          <p:nvPr/>
        </p:nvGrpSpPr>
        <p:grpSpPr>
          <a:xfrm>
            <a:off x="8036777" y="1503983"/>
            <a:ext cx="996905" cy="1332933"/>
            <a:chOff x="5842915" y="2452969"/>
            <a:chExt cx="273687" cy="365919"/>
          </a:xfrm>
        </p:grpSpPr>
        <p:sp>
          <p:nvSpPr>
            <p:cNvPr id="1868" name="Google Shape;1868;p51"/>
            <p:cNvSpPr/>
            <p:nvPr/>
          </p:nvSpPr>
          <p:spPr>
            <a:xfrm>
              <a:off x="5842915" y="2452969"/>
              <a:ext cx="273687" cy="365919"/>
            </a:xfrm>
            <a:custGeom>
              <a:rect b="b" l="l" r="r" t="t"/>
              <a:pathLst>
                <a:path extrusionOk="0" h="365919" w="273687">
                  <a:moveTo>
                    <a:pt x="116067" y="365871"/>
                  </a:moveTo>
                  <a:cubicBezTo>
                    <a:pt x="109674" y="365871"/>
                    <a:pt x="103615" y="365084"/>
                    <a:pt x="98058" y="363534"/>
                  </a:cubicBezTo>
                  <a:cubicBezTo>
                    <a:pt x="97914" y="363486"/>
                    <a:pt x="97795" y="363462"/>
                    <a:pt x="97652" y="363415"/>
                  </a:cubicBezTo>
                  <a:cubicBezTo>
                    <a:pt x="87872" y="360504"/>
                    <a:pt x="80096" y="355209"/>
                    <a:pt x="73846" y="350939"/>
                  </a:cubicBezTo>
                  <a:cubicBezTo>
                    <a:pt x="71126" y="349078"/>
                    <a:pt x="68574" y="347337"/>
                    <a:pt x="66571" y="346287"/>
                  </a:cubicBezTo>
                  <a:cubicBezTo>
                    <a:pt x="66356" y="346168"/>
                    <a:pt x="66117" y="346049"/>
                    <a:pt x="65903" y="345930"/>
                  </a:cubicBezTo>
                  <a:cubicBezTo>
                    <a:pt x="64901" y="345357"/>
                    <a:pt x="63446" y="344665"/>
                    <a:pt x="61919" y="343950"/>
                  </a:cubicBezTo>
                  <a:cubicBezTo>
                    <a:pt x="60535" y="343282"/>
                    <a:pt x="59128" y="342614"/>
                    <a:pt x="57697" y="341898"/>
                  </a:cubicBezTo>
                  <a:cubicBezTo>
                    <a:pt x="47726" y="336984"/>
                    <a:pt x="40236" y="330401"/>
                    <a:pt x="35417" y="322314"/>
                  </a:cubicBezTo>
                  <a:cubicBezTo>
                    <a:pt x="35322" y="322147"/>
                    <a:pt x="35203" y="321957"/>
                    <a:pt x="35107" y="321789"/>
                  </a:cubicBezTo>
                  <a:cubicBezTo>
                    <a:pt x="27068" y="307477"/>
                    <a:pt x="25423" y="290684"/>
                    <a:pt x="30599" y="275728"/>
                  </a:cubicBezTo>
                  <a:cubicBezTo>
                    <a:pt x="30646" y="275608"/>
                    <a:pt x="30670" y="275489"/>
                    <a:pt x="30718" y="275370"/>
                  </a:cubicBezTo>
                  <a:cubicBezTo>
                    <a:pt x="33032" y="269001"/>
                    <a:pt x="36348" y="263562"/>
                    <a:pt x="40570" y="259125"/>
                  </a:cubicBezTo>
                  <a:cubicBezTo>
                    <a:pt x="48799" y="240328"/>
                    <a:pt x="63899" y="229976"/>
                    <a:pt x="79356" y="225491"/>
                  </a:cubicBezTo>
                  <a:cubicBezTo>
                    <a:pt x="79905" y="219265"/>
                    <a:pt x="80000" y="212920"/>
                    <a:pt x="80096" y="206217"/>
                  </a:cubicBezTo>
                  <a:cubicBezTo>
                    <a:pt x="80143" y="201995"/>
                    <a:pt x="80215" y="197749"/>
                    <a:pt x="80382" y="193479"/>
                  </a:cubicBezTo>
                  <a:cubicBezTo>
                    <a:pt x="80764" y="184486"/>
                    <a:pt x="80191" y="174587"/>
                    <a:pt x="78617" y="162230"/>
                  </a:cubicBezTo>
                  <a:cubicBezTo>
                    <a:pt x="77305" y="151520"/>
                    <a:pt x="75516" y="140547"/>
                    <a:pt x="73226" y="129407"/>
                  </a:cubicBezTo>
                  <a:cubicBezTo>
                    <a:pt x="73035" y="129407"/>
                    <a:pt x="72844" y="129407"/>
                    <a:pt x="72653" y="129431"/>
                  </a:cubicBezTo>
                  <a:cubicBezTo>
                    <a:pt x="72271" y="129431"/>
                    <a:pt x="71914" y="129479"/>
                    <a:pt x="71532" y="129479"/>
                  </a:cubicBezTo>
                  <a:cubicBezTo>
                    <a:pt x="64257" y="129575"/>
                    <a:pt x="58699" y="129861"/>
                    <a:pt x="53546" y="130910"/>
                  </a:cubicBezTo>
                  <a:cubicBezTo>
                    <a:pt x="45173" y="132747"/>
                    <a:pt x="35703" y="134822"/>
                    <a:pt x="25470" y="135347"/>
                  </a:cubicBezTo>
                  <a:cubicBezTo>
                    <a:pt x="25065" y="135347"/>
                    <a:pt x="24635" y="135371"/>
                    <a:pt x="24230" y="135371"/>
                  </a:cubicBezTo>
                  <a:cubicBezTo>
                    <a:pt x="14044" y="135371"/>
                    <a:pt x="4908" y="128883"/>
                    <a:pt x="1640" y="119150"/>
                  </a:cubicBezTo>
                  <a:lnTo>
                    <a:pt x="1259" y="118053"/>
                  </a:lnTo>
                  <a:cubicBezTo>
                    <a:pt x="-2177" y="107891"/>
                    <a:pt x="1592" y="96704"/>
                    <a:pt x="10466" y="90693"/>
                  </a:cubicBezTo>
                  <a:cubicBezTo>
                    <a:pt x="17360" y="86017"/>
                    <a:pt x="24206" y="82582"/>
                    <a:pt x="29955" y="79839"/>
                  </a:cubicBezTo>
                  <a:cubicBezTo>
                    <a:pt x="38351" y="75760"/>
                    <a:pt x="47010" y="73136"/>
                    <a:pt x="55526" y="72087"/>
                  </a:cubicBezTo>
                  <a:cubicBezTo>
                    <a:pt x="56933" y="71872"/>
                    <a:pt x="58365" y="71705"/>
                    <a:pt x="59796" y="71586"/>
                  </a:cubicBezTo>
                  <a:cubicBezTo>
                    <a:pt x="60058" y="66242"/>
                    <a:pt x="60965" y="60661"/>
                    <a:pt x="62730" y="54936"/>
                  </a:cubicBezTo>
                  <a:cubicBezTo>
                    <a:pt x="69314" y="33443"/>
                    <a:pt x="85844" y="15839"/>
                    <a:pt x="111845" y="2600"/>
                  </a:cubicBezTo>
                  <a:cubicBezTo>
                    <a:pt x="115304" y="835"/>
                    <a:pt x="119001" y="0"/>
                    <a:pt x="122651" y="0"/>
                  </a:cubicBezTo>
                  <a:cubicBezTo>
                    <a:pt x="130284" y="0"/>
                    <a:pt x="137727" y="3674"/>
                    <a:pt x="142307" y="10329"/>
                  </a:cubicBezTo>
                  <a:cubicBezTo>
                    <a:pt x="144978" y="14193"/>
                    <a:pt x="167997" y="49139"/>
                    <a:pt x="155689" y="83990"/>
                  </a:cubicBezTo>
                  <a:cubicBezTo>
                    <a:pt x="153542" y="90049"/>
                    <a:pt x="149988" y="96966"/>
                    <a:pt x="144096" y="103717"/>
                  </a:cubicBezTo>
                  <a:cubicBezTo>
                    <a:pt x="164300" y="116717"/>
                    <a:pt x="181522" y="133725"/>
                    <a:pt x="194022" y="153023"/>
                  </a:cubicBezTo>
                  <a:cubicBezTo>
                    <a:pt x="194761" y="154120"/>
                    <a:pt x="195477" y="155241"/>
                    <a:pt x="196169" y="156363"/>
                  </a:cubicBezTo>
                  <a:cubicBezTo>
                    <a:pt x="200963" y="155050"/>
                    <a:pt x="206283" y="154216"/>
                    <a:pt x="211984" y="154216"/>
                  </a:cubicBezTo>
                  <a:cubicBezTo>
                    <a:pt x="223529" y="154216"/>
                    <a:pt x="234574" y="157579"/>
                    <a:pt x="244759" y="164211"/>
                  </a:cubicBezTo>
                  <a:cubicBezTo>
                    <a:pt x="271046" y="181290"/>
                    <a:pt x="280731" y="218383"/>
                    <a:pt x="268351" y="248987"/>
                  </a:cubicBezTo>
                  <a:cubicBezTo>
                    <a:pt x="268207" y="254283"/>
                    <a:pt x="267158" y="259698"/>
                    <a:pt x="265250" y="265089"/>
                  </a:cubicBezTo>
                  <a:cubicBezTo>
                    <a:pt x="265202" y="265208"/>
                    <a:pt x="265178" y="265327"/>
                    <a:pt x="265131" y="265423"/>
                  </a:cubicBezTo>
                  <a:cubicBezTo>
                    <a:pt x="257163" y="286676"/>
                    <a:pt x="237221" y="302802"/>
                    <a:pt x="214274" y="306523"/>
                  </a:cubicBezTo>
                  <a:cubicBezTo>
                    <a:pt x="214083" y="306547"/>
                    <a:pt x="213916" y="306571"/>
                    <a:pt x="213725" y="306594"/>
                  </a:cubicBezTo>
                  <a:cubicBezTo>
                    <a:pt x="209002" y="307239"/>
                    <a:pt x="204684" y="307573"/>
                    <a:pt x="200534" y="307573"/>
                  </a:cubicBezTo>
                  <a:cubicBezTo>
                    <a:pt x="194881" y="307573"/>
                    <a:pt x="189513" y="306952"/>
                    <a:pt x="184504" y="305760"/>
                  </a:cubicBezTo>
                  <a:cubicBezTo>
                    <a:pt x="184313" y="306284"/>
                    <a:pt x="184099" y="306833"/>
                    <a:pt x="183884" y="307358"/>
                  </a:cubicBezTo>
                  <a:cubicBezTo>
                    <a:pt x="183741" y="312653"/>
                    <a:pt x="182691" y="318044"/>
                    <a:pt x="180783" y="323435"/>
                  </a:cubicBezTo>
                  <a:cubicBezTo>
                    <a:pt x="180735" y="323555"/>
                    <a:pt x="180711" y="323674"/>
                    <a:pt x="180664" y="323769"/>
                  </a:cubicBezTo>
                  <a:cubicBezTo>
                    <a:pt x="172697" y="345023"/>
                    <a:pt x="152754" y="361148"/>
                    <a:pt x="129807" y="364870"/>
                  </a:cubicBezTo>
                  <a:cubicBezTo>
                    <a:pt x="129640" y="364894"/>
                    <a:pt x="129449" y="364917"/>
                    <a:pt x="129258" y="364941"/>
                  </a:cubicBezTo>
                  <a:cubicBezTo>
                    <a:pt x="124535" y="365585"/>
                    <a:pt x="120218" y="365919"/>
                    <a:pt x="116044" y="365919"/>
                  </a:cubicBezTo>
                  <a:close/>
                  <a:moveTo>
                    <a:pt x="137583" y="176519"/>
                  </a:moveTo>
                  <a:cubicBezTo>
                    <a:pt x="137846" y="178189"/>
                    <a:pt x="138085" y="179906"/>
                    <a:pt x="138323" y="181624"/>
                  </a:cubicBezTo>
                  <a:cubicBezTo>
                    <a:pt x="139086" y="180908"/>
                    <a:pt x="139850" y="180193"/>
                    <a:pt x="140637" y="179525"/>
                  </a:cubicBezTo>
                  <a:cubicBezTo>
                    <a:pt x="139611" y="178523"/>
                    <a:pt x="138609" y="177521"/>
                    <a:pt x="137583" y="176519"/>
                  </a:cubicBezTo>
                  <a:close/>
                </a:path>
              </a:pathLst>
            </a:custGeom>
            <a:solidFill>
              <a:schemeClr val="accent6"/>
            </a:solidFill>
            <a:ln>
              <a:noFill/>
            </a:ln>
            <a:effectLst>
              <a:outerShdw rotWithShape="0" algn="bl" dir="5100000" dist="47625">
                <a:srgbClr val="000000">
                  <a:alpha val="15000"/>
                </a:srgb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869" name="Google Shape;1869;p51"/>
            <p:cNvGrpSpPr/>
            <p:nvPr/>
          </p:nvGrpSpPr>
          <p:grpSpPr>
            <a:xfrm>
              <a:off x="5872488" y="2483168"/>
              <a:ext cx="225985" cy="307482"/>
              <a:chOff x="5872488" y="2483168"/>
              <a:chExt cx="225985" cy="307482"/>
            </a:xfrm>
          </p:grpSpPr>
          <p:grpSp>
            <p:nvGrpSpPr>
              <p:cNvPr id="1870" name="Google Shape;1870;p51"/>
              <p:cNvGrpSpPr/>
              <p:nvPr/>
            </p:nvGrpSpPr>
            <p:grpSpPr>
              <a:xfrm>
                <a:off x="5992547" y="2637354"/>
                <a:ext cx="105926" cy="94950"/>
                <a:chOff x="5992547" y="2637354"/>
                <a:chExt cx="105926" cy="94950"/>
              </a:xfrm>
            </p:grpSpPr>
            <p:sp>
              <p:nvSpPr>
                <p:cNvPr id="1871" name="Google Shape;1871;p51"/>
                <p:cNvSpPr/>
                <p:nvPr/>
              </p:nvSpPr>
              <p:spPr>
                <a:xfrm>
                  <a:off x="5992547" y="2637354"/>
                  <a:ext cx="105926" cy="94950"/>
                </a:xfrm>
                <a:custGeom>
                  <a:rect b="b" l="l" r="r" t="t"/>
                  <a:pathLst>
                    <a:path extrusionOk="0" h="94950" w="105926">
                      <a:moveTo>
                        <a:pt x="87876" y="6136"/>
                      </a:moveTo>
                      <a:cubicBezTo>
                        <a:pt x="63378" y="-9798"/>
                        <a:pt x="41456" y="10335"/>
                        <a:pt x="41456" y="10335"/>
                      </a:cubicBezTo>
                      <a:cubicBezTo>
                        <a:pt x="41456" y="10335"/>
                        <a:pt x="11830" y="7568"/>
                        <a:pt x="1954" y="35071"/>
                      </a:cubicBezTo>
                      <a:cubicBezTo>
                        <a:pt x="-7921" y="62575"/>
                        <a:pt x="20441" y="107778"/>
                        <a:pt x="68793" y="91510"/>
                      </a:cubicBezTo>
                      <a:cubicBezTo>
                        <a:pt x="117121" y="75241"/>
                        <a:pt x="112398" y="22071"/>
                        <a:pt x="87900" y="6136"/>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72" name="Google Shape;1872;p51"/>
                <p:cNvSpPr/>
                <p:nvPr/>
              </p:nvSpPr>
              <p:spPr>
                <a:xfrm>
                  <a:off x="6064274" y="2645064"/>
                  <a:ext cx="27263" cy="41076"/>
                </a:xfrm>
                <a:custGeom>
                  <a:rect b="b" l="l" r="r" t="t"/>
                  <a:pathLst>
                    <a:path extrusionOk="0" h="41076" w="27263">
                      <a:moveTo>
                        <a:pt x="26502" y="41076"/>
                      </a:moveTo>
                      <a:cubicBezTo>
                        <a:pt x="26549" y="23234"/>
                        <a:pt x="18081" y="5343"/>
                        <a:pt x="0" y="0"/>
                      </a:cubicBezTo>
                      <a:cubicBezTo>
                        <a:pt x="19369" y="1717"/>
                        <a:pt x="30342" y="23329"/>
                        <a:pt x="26502" y="41076"/>
                      </a:cubicBezTo>
                      <a:lnTo>
                        <a:pt x="26502" y="41076"/>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873" name="Google Shape;1873;p51"/>
              <p:cNvGrpSpPr/>
              <p:nvPr/>
            </p:nvGrpSpPr>
            <p:grpSpPr>
              <a:xfrm>
                <a:off x="5908056" y="2695700"/>
                <a:ext cx="105926" cy="94950"/>
                <a:chOff x="5908056" y="2695700"/>
                <a:chExt cx="105926" cy="94950"/>
              </a:xfrm>
            </p:grpSpPr>
            <p:sp>
              <p:nvSpPr>
                <p:cNvPr id="1874" name="Google Shape;1874;p51"/>
                <p:cNvSpPr/>
                <p:nvPr/>
              </p:nvSpPr>
              <p:spPr>
                <a:xfrm>
                  <a:off x="5908056" y="2695700"/>
                  <a:ext cx="105926" cy="94950"/>
                </a:xfrm>
                <a:custGeom>
                  <a:rect b="b" l="l" r="r" t="t"/>
                  <a:pathLst>
                    <a:path extrusionOk="0" h="94950" w="105926">
                      <a:moveTo>
                        <a:pt x="87876" y="6136"/>
                      </a:moveTo>
                      <a:cubicBezTo>
                        <a:pt x="63378" y="-9798"/>
                        <a:pt x="41456" y="10335"/>
                        <a:pt x="41456" y="10335"/>
                      </a:cubicBezTo>
                      <a:cubicBezTo>
                        <a:pt x="41456" y="10335"/>
                        <a:pt x="11830" y="7568"/>
                        <a:pt x="1954" y="35071"/>
                      </a:cubicBezTo>
                      <a:cubicBezTo>
                        <a:pt x="-7921" y="62575"/>
                        <a:pt x="20441" y="107778"/>
                        <a:pt x="68793" y="91509"/>
                      </a:cubicBezTo>
                      <a:cubicBezTo>
                        <a:pt x="117121" y="75241"/>
                        <a:pt x="112398" y="22071"/>
                        <a:pt x="87900" y="6136"/>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75" name="Google Shape;1875;p51"/>
                <p:cNvSpPr/>
                <p:nvPr/>
              </p:nvSpPr>
              <p:spPr>
                <a:xfrm>
                  <a:off x="5979783" y="2703435"/>
                  <a:ext cx="27263" cy="41076"/>
                </a:xfrm>
                <a:custGeom>
                  <a:rect b="b" l="l" r="r" t="t"/>
                  <a:pathLst>
                    <a:path extrusionOk="0" h="41076" w="27263">
                      <a:moveTo>
                        <a:pt x="26502" y="41077"/>
                      </a:moveTo>
                      <a:cubicBezTo>
                        <a:pt x="26549" y="23234"/>
                        <a:pt x="18081" y="5343"/>
                        <a:pt x="0" y="0"/>
                      </a:cubicBezTo>
                      <a:cubicBezTo>
                        <a:pt x="19369" y="1718"/>
                        <a:pt x="30342" y="23329"/>
                        <a:pt x="26502" y="41077"/>
                      </a:cubicBezTo>
                      <a:lnTo>
                        <a:pt x="26502" y="41077"/>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1876" name="Google Shape;1876;p51"/>
              <p:cNvSpPr/>
              <p:nvPr/>
            </p:nvSpPr>
            <p:spPr>
              <a:xfrm>
                <a:off x="5872488" y="2554587"/>
                <a:ext cx="161991" cy="93459"/>
              </a:xfrm>
              <a:custGeom>
                <a:rect b="b" l="l" r="r" t="t"/>
                <a:pathLst>
                  <a:path extrusionOk="0" h="93459" w="161991">
                    <a:moveTo>
                      <a:pt x="0" y="15171"/>
                    </a:moveTo>
                    <a:cubicBezTo>
                      <a:pt x="5248" y="11617"/>
                      <a:pt x="10710" y="8802"/>
                      <a:pt x="16364" y="6107"/>
                    </a:cubicBezTo>
                    <a:cubicBezTo>
                      <a:pt x="22208" y="3268"/>
                      <a:pt x="28481" y="1193"/>
                      <a:pt x="34970" y="453"/>
                    </a:cubicBezTo>
                    <a:cubicBezTo>
                      <a:pt x="48065" y="-1694"/>
                      <a:pt x="61233" y="4151"/>
                      <a:pt x="72039" y="10329"/>
                    </a:cubicBezTo>
                    <a:cubicBezTo>
                      <a:pt x="82916" y="16292"/>
                      <a:pt x="94748" y="20896"/>
                      <a:pt x="105458" y="27337"/>
                    </a:cubicBezTo>
                    <a:cubicBezTo>
                      <a:pt x="123229" y="38405"/>
                      <a:pt x="138758" y="53123"/>
                      <a:pt x="150160" y="70727"/>
                    </a:cubicBezTo>
                    <a:cubicBezTo>
                      <a:pt x="154764" y="77692"/>
                      <a:pt x="158795" y="85015"/>
                      <a:pt x="161992" y="92792"/>
                    </a:cubicBezTo>
                    <a:lnTo>
                      <a:pt x="161038" y="93460"/>
                    </a:lnTo>
                    <a:cubicBezTo>
                      <a:pt x="157770" y="90764"/>
                      <a:pt x="154812" y="87902"/>
                      <a:pt x="151854" y="85063"/>
                    </a:cubicBezTo>
                    <a:cubicBezTo>
                      <a:pt x="138162" y="72134"/>
                      <a:pt x="122180" y="55985"/>
                      <a:pt x="108726" y="42937"/>
                    </a:cubicBezTo>
                    <a:cubicBezTo>
                      <a:pt x="89404" y="25619"/>
                      <a:pt x="75641" y="8659"/>
                      <a:pt x="47326" y="10400"/>
                    </a:cubicBezTo>
                    <a:cubicBezTo>
                      <a:pt x="39717" y="10519"/>
                      <a:pt x="32227" y="10806"/>
                      <a:pt x="24736" y="12356"/>
                    </a:cubicBezTo>
                    <a:cubicBezTo>
                      <a:pt x="16698" y="14121"/>
                      <a:pt x="8683" y="15887"/>
                      <a:pt x="381" y="16292"/>
                    </a:cubicBezTo>
                    <a:lnTo>
                      <a:pt x="0" y="15195"/>
                    </a:lnTo>
                    <a:lnTo>
                      <a:pt x="0" y="15195"/>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77" name="Google Shape;1877;p51"/>
              <p:cNvSpPr/>
              <p:nvPr/>
            </p:nvSpPr>
            <p:spPr>
              <a:xfrm>
                <a:off x="5941164" y="2565464"/>
                <a:ext cx="23666" cy="140857"/>
              </a:xfrm>
              <a:custGeom>
                <a:rect b="b" l="l" r="r" t="t"/>
                <a:pathLst>
                  <a:path extrusionOk="0" h="140857" w="23666">
                    <a:moveTo>
                      <a:pt x="1121" y="0"/>
                    </a:moveTo>
                    <a:cubicBezTo>
                      <a:pt x="10281" y="22351"/>
                      <a:pt x="17008" y="45776"/>
                      <a:pt x="20801" y="69653"/>
                    </a:cubicBezTo>
                    <a:cubicBezTo>
                      <a:pt x="22637" y="81771"/>
                      <a:pt x="24760" y="94127"/>
                      <a:pt x="23019" y="106460"/>
                    </a:cubicBezTo>
                    <a:cubicBezTo>
                      <a:pt x="21397" y="118721"/>
                      <a:pt x="17413" y="131578"/>
                      <a:pt x="8874" y="140857"/>
                    </a:cubicBezTo>
                    <a:cubicBezTo>
                      <a:pt x="8874" y="140857"/>
                      <a:pt x="7848" y="140309"/>
                      <a:pt x="7848" y="140309"/>
                    </a:cubicBezTo>
                    <a:cubicBezTo>
                      <a:pt x="9136" y="134298"/>
                      <a:pt x="9971" y="128549"/>
                      <a:pt x="10496" y="122800"/>
                    </a:cubicBezTo>
                    <a:cubicBezTo>
                      <a:pt x="11617" y="111279"/>
                      <a:pt x="11259" y="99876"/>
                      <a:pt x="11712" y="88283"/>
                    </a:cubicBezTo>
                    <a:cubicBezTo>
                      <a:pt x="12213" y="76547"/>
                      <a:pt x="11259" y="64763"/>
                      <a:pt x="9756" y="53075"/>
                    </a:cubicBezTo>
                    <a:cubicBezTo>
                      <a:pt x="7586" y="35328"/>
                      <a:pt x="4270" y="17771"/>
                      <a:pt x="0" y="382"/>
                    </a:cubicBezTo>
                    <a:cubicBezTo>
                      <a:pt x="0" y="382"/>
                      <a:pt x="1097" y="0"/>
                      <a:pt x="1097" y="0"/>
                    </a:cubicBezTo>
                    <a:lnTo>
                      <a:pt x="1097" y="0"/>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78" name="Google Shape;1878;p51"/>
              <p:cNvSpPr/>
              <p:nvPr/>
            </p:nvSpPr>
            <p:spPr>
              <a:xfrm>
                <a:off x="5932181" y="2483168"/>
                <a:ext cx="51876" cy="82486"/>
              </a:xfrm>
              <a:custGeom>
                <a:rect b="b" l="l" r="r" t="t"/>
                <a:pathLst>
                  <a:path extrusionOk="0" h="82486" w="51876">
                    <a:moveTo>
                      <a:pt x="9532" y="82487"/>
                    </a:moveTo>
                    <a:cubicBezTo>
                      <a:pt x="9532" y="82487"/>
                      <a:pt x="-25629" y="32966"/>
                      <a:pt x="39111" y="0"/>
                    </a:cubicBezTo>
                    <a:cubicBezTo>
                      <a:pt x="39111" y="0"/>
                      <a:pt x="82406" y="62831"/>
                      <a:pt x="9532" y="82487"/>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sp>
        <p:nvSpPr>
          <p:cNvPr id="1879" name="Google Shape;1879;p51"/>
          <p:cNvSpPr/>
          <p:nvPr/>
        </p:nvSpPr>
        <p:spPr>
          <a:xfrm>
            <a:off x="718575" y="2073350"/>
            <a:ext cx="6786300" cy="478500"/>
          </a:xfrm>
          <a:prstGeom prst="rect">
            <a:avLst/>
          </a:prstGeom>
          <a:noFill/>
          <a:ln cap="flat" cmpd="sng" w="28575">
            <a:solidFill>
              <a:srgbClr val="CC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Nunito"/>
              <a:ea typeface="Nunito"/>
              <a:cs typeface="Nunito"/>
              <a:sym typeface="Nunito"/>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879"/>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879"/>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51" name="Shape 551"/>
        <p:cNvGrpSpPr/>
        <p:nvPr/>
      </p:nvGrpSpPr>
      <p:grpSpPr>
        <a:xfrm>
          <a:off x="0" y="0"/>
          <a:ext cx="0" cy="0"/>
          <a:chOff x="0" y="0"/>
          <a:chExt cx="0" cy="0"/>
        </a:xfrm>
      </p:grpSpPr>
      <p:sp>
        <p:nvSpPr>
          <p:cNvPr id="552" name="Google Shape;552;p34"/>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a:t>
            </a:r>
            <a:r>
              <a:rPr lang="en"/>
              <a:t>able of contents</a:t>
            </a:r>
            <a:endParaRPr/>
          </a:p>
        </p:txBody>
      </p:sp>
      <p:sp>
        <p:nvSpPr>
          <p:cNvPr id="553" name="Google Shape;553;p34"/>
          <p:cNvSpPr txBox="1"/>
          <p:nvPr>
            <p:ph idx="3" type="subTitle"/>
          </p:nvPr>
        </p:nvSpPr>
        <p:spPr>
          <a:xfrm>
            <a:off x="4079691" y="3045466"/>
            <a:ext cx="2411700" cy="489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Using OpenAI, </a:t>
            </a:r>
            <a:endParaRPr/>
          </a:p>
          <a:p>
            <a:pPr indent="0" lvl="0" marL="0" rtl="0" algn="l">
              <a:spcBef>
                <a:spcPts val="0"/>
              </a:spcBef>
              <a:spcAft>
                <a:spcPts val="0"/>
              </a:spcAft>
              <a:buNone/>
            </a:pPr>
            <a:r>
              <a:rPr lang="en"/>
              <a:t>Fine Tuning</a:t>
            </a:r>
            <a:endParaRPr sz="1600"/>
          </a:p>
        </p:txBody>
      </p:sp>
      <p:sp>
        <p:nvSpPr>
          <p:cNvPr id="554" name="Google Shape;554;p34"/>
          <p:cNvSpPr txBox="1"/>
          <p:nvPr>
            <p:ph idx="1" type="subTitle"/>
          </p:nvPr>
        </p:nvSpPr>
        <p:spPr>
          <a:xfrm>
            <a:off x="4079691" y="1246900"/>
            <a:ext cx="2411700" cy="489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Problem Statement</a:t>
            </a:r>
            <a:endParaRPr/>
          </a:p>
          <a:p>
            <a:pPr indent="0" lvl="0" marL="0" rtl="0" algn="l">
              <a:spcBef>
                <a:spcPts val="0"/>
              </a:spcBef>
              <a:spcAft>
                <a:spcPts val="0"/>
              </a:spcAft>
              <a:buNone/>
            </a:pPr>
            <a:r>
              <a:rPr lang="en"/>
              <a:t>Objective</a:t>
            </a:r>
            <a:endParaRPr/>
          </a:p>
        </p:txBody>
      </p:sp>
      <p:sp>
        <p:nvSpPr>
          <p:cNvPr id="555" name="Google Shape;555;p34"/>
          <p:cNvSpPr txBox="1"/>
          <p:nvPr>
            <p:ph idx="2" type="subTitle"/>
          </p:nvPr>
        </p:nvSpPr>
        <p:spPr>
          <a:xfrm>
            <a:off x="4079686" y="2146387"/>
            <a:ext cx="2411700" cy="489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Workflow, </a:t>
            </a:r>
            <a:r>
              <a:rPr lang="en"/>
              <a:t>Data Collection, Data Processing</a:t>
            </a:r>
            <a:endParaRPr/>
          </a:p>
        </p:txBody>
      </p:sp>
      <p:sp>
        <p:nvSpPr>
          <p:cNvPr id="556" name="Google Shape;556;p34"/>
          <p:cNvSpPr txBox="1"/>
          <p:nvPr>
            <p:ph idx="5" type="title"/>
          </p:nvPr>
        </p:nvSpPr>
        <p:spPr>
          <a:xfrm>
            <a:off x="818300" y="1246900"/>
            <a:ext cx="885900" cy="489000"/>
          </a:xfrm>
          <a:prstGeom prst="rect">
            <a:avLst/>
          </a:prstGeom>
        </p:spPr>
        <p:txBody>
          <a:bodyPr anchorCtr="0" anchor="b" bIns="45700" lIns="91425" spcFirstLastPara="1" rIns="91425" wrap="square" tIns="91425">
            <a:noAutofit/>
          </a:bodyPr>
          <a:lstStyle/>
          <a:p>
            <a:pPr indent="0" lvl="0" marL="0" rtl="0" algn="ctr">
              <a:spcBef>
                <a:spcPts val="0"/>
              </a:spcBef>
              <a:spcAft>
                <a:spcPts val="0"/>
              </a:spcAft>
              <a:buNone/>
            </a:pPr>
            <a:r>
              <a:rPr lang="en"/>
              <a:t>01</a:t>
            </a:r>
            <a:endParaRPr/>
          </a:p>
        </p:txBody>
      </p:sp>
      <p:sp>
        <p:nvSpPr>
          <p:cNvPr id="557" name="Google Shape;557;p34"/>
          <p:cNvSpPr txBox="1"/>
          <p:nvPr>
            <p:ph idx="6" type="title"/>
          </p:nvPr>
        </p:nvSpPr>
        <p:spPr>
          <a:xfrm>
            <a:off x="818300" y="3045466"/>
            <a:ext cx="885900" cy="489000"/>
          </a:xfrm>
          <a:prstGeom prst="rect">
            <a:avLst/>
          </a:prstGeom>
        </p:spPr>
        <p:txBody>
          <a:bodyPr anchorCtr="0" anchor="b" bIns="45700" lIns="91425" spcFirstLastPara="1" rIns="91425" wrap="square" tIns="91425">
            <a:noAutofit/>
          </a:bodyPr>
          <a:lstStyle/>
          <a:p>
            <a:pPr indent="0" lvl="0" marL="0" rtl="0" algn="ctr">
              <a:spcBef>
                <a:spcPts val="0"/>
              </a:spcBef>
              <a:spcAft>
                <a:spcPts val="0"/>
              </a:spcAft>
              <a:buNone/>
            </a:pPr>
            <a:r>
              <a:rPr lang="en"/>
              <a:t>03</a:t>
            </a:r>
            <a:endParaRPr/>
          </a:p>
        </p:txBody>
      </p:sp>
      <p:sp>
        <p:nvSpPr>
          <p:cNvPr id="558" name="Google Shape;558;p34"/>
          <p:cNvSpPr txBox="1"/>
          <p:nvPr>
            <p:ph idx="7" type="title"/>
          </p:nvPr>
        </p:nvSpPr>
        <p:spPr>
          <a:xfrm>
            <a:off x="818300" y="2146387"/>
            <a:ext cx="885900" cy="489000"/>
          </a:xfrm>
          <a:prstGeom prst="rect">
            <a:avLst/>
          </a:prstGeom>
        </p:spPr>
        <p:txBody>
          <a:bodyPr anchorCtr="0" anchor="b" bIns="45700" lIns="91425" spcFirstLastPara="1" rIns="91425" wrap="square" tIns="91425">
            <a:noAutofit/>
          </a:bodyPr>
          <a:lstStyle/>
          <a:p>
            <a:pPr indent="0" lvl="0" marL="0" rtl="0" algn="ctr">
              <a:spcBef>
                <a:spcPts val="0"/>
              </a:spcBef>
              <a:spcAft>
                <a:spcPts val="0"/>
              </a:spcAft>
              <a:buNone/>
            </a:pPr>
            <a:r>
              <a:rPr lang="en"/>
              <a:t>02</a:t>
            </a:r>
            <a:endParaRPr/>
          </a:p>
        </p:txBody>
      </p:sp>
      <p:sp>
        <p:nvSpPr>
          <p:cNvPr id="559" name="Google Shape;559;p34"/>
          <p:cNvSpPr txBox="1"/>
          <p:nvPr>
            <p:ph idx="9" type="subTitle"/>
          </p:nvPr>
        </p:nvSpPr>
        <p:spPr>
          <a:xfrm>
            <a:off x="1820866" y="1246900"/>
            <a:ext cx="2257500" cy="4890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Introduction</a:t>
            </a:r>
            <a:endParaRPr/>
          </a:p>
        </p:txBody>
      </p:sp>
      <p:sp>
        <p:nvSpPr>
          <p:cNvPr id="560" name="Google Shape;560;p34"/>
          <p:cNvSpPr txBox="1"/>
          <p:nvPr>
            <p:ph idx="13" type="subTitle"/>
          </p:nvPr>
        </p:nvSpPr>
        <p:spPr>
          <a:xfrm>
            <a:off x="1820866" y="2146387"/>
            <a:ext cx="2257500" cy="4890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Data</a:t>
            </a:r>
            <a:endParaRPr/>
          </a:p>
        </p:txBody>
      </p:sp>
      <p:sp>
        <p:nvSpPr>
          <p:cNvPr id="561" name="Google Shape;561;p34"/>
          <p:cNvSpPr txBox="1"/>
          <p:nvPr>
            <p:ph idx="14" type="subTitle"/>
          </p:nvPr>
        </p:nvSpPr>
        <p:spPr>
          <a:xfrm>
            <a:off x="1820866" y="3198272"/>
            <a:ext cx="2257500" cy="4890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Feature Engineering</a:t>
            </a:r>
            <a:endParaRPr/>
          </a:p>
        </p:txBody>
      </p:sp>
      <p:grpSp>
        <p:nvGrpSpPr>
          <p:cNvPr id="562" name="Google Shape;562;p34"/>
          <p:cNvGrpSpPr/>
          <p:nvPr/>
        </p:nvGrpSpPr>
        <p:grpSpPr>
          <a:xfrm>
            <a:off x="8190873" y="215509"/>
            <a:ext cx="710065" cy="1031750"/>
            <a:chOff x="7929864" y="1803297"/>
            <a:chExt cx="818424" cy="1189064"/>
          </a:xfrm>
        </p:grpSpPr>
        <p:sp>
          <p:nvSpPr>
            <p:cNvPr id="563" name="Google Shape;563;p34"/>
            <p:cNvSpPr/>
            <p:nvPr/>
          </p:nvSpPr>
          <p:spPr>
            <a:xfrm rot="10800000">
              <a:off x="7929864" y="1803297"/>
              <a:ext cx="818424" cy="1189064"/>
            </a:xfrm>
            <a:custGeom>
              <a:rect b="b" l="l" r="r" t="t"/>
              <a:pathLst>
                <a:path extrusionOk="0" h="272721" w="187712">
                  <a:moveTo>
                    <a:pt x="178784" y="207434"/>
                  </a:moveTo>
                  <a:cubicBezTo>
                    <a:pt x="184390" y="197653"/>
                    <a:pt x="193192" y="181528"/>
                    <a:pt x="183101" y="156982"/>
                  </a:cubicBezTo>
                  <a:cubicBezTo>
                    <a:pt x="179714" y="148777"/>
                    <a:pt x="175850" y="142813"/>
                    <a:pt x="173035" y="138448"/>
                  </a:cubicBezTo>
                  <a:cubicBezTo>
                    <a:pt x="172892" y="138209"/>
                    <a:pt x="172725" y="137947"/>
                    <a:pt x="172558" y="137709"/>
                  </a:cubicBezTo>
                  <a:cubicBezTo>
                    <a:pt x="173107" y="136564"/>
                    <a:pt x="173631" y="135418"/>
                    <a:pt x="174132" y="134250"/>
                  </a:cubicBezTo>
                  <a:cubicBezTo>
                    <a:pt x="182983" y="114141"/>
                    <a:pt x="180931" y="91146"/>
                    <a:pt x="168670" y="74042"/>
                  </a:cubicBezTo>
                  <a:cubicBezTo>
                    <a:pt x="167358" y="72229"/>
                    <a:pt x="166046" y="70727"/>
                    <a:pt x="165021" y="69510"/>
                  </a:cubicBezTo>
                  <a:lnTo>
                    <a:pt x="164329" y="68699"/>
                  </a:lnTo>
                  <a:cubicBezTo>
                    <a:pt x="163208" y="67387"/>
                    <a:pt x="162015" y="66290"/>
                    <a:pt x="160989" y="65312"/>
                  </a:cubicBezTo>
                  <a:lnTo>
                    <a:pt x="160560" y="64906"/>
                  </a:lnTo>
                  <a:cubicBezTo>
                    <a:pt x="155169" y="59492"/>
                    <a:pt x="148513" y="55222"/>
                    <a:pt x="141381" y="52598"/>
                  </a:cubicBezTo>
                  <a:cubicBezTo>
                    <a:pt x="132531" y="49330"/>
                    <a:pt x="124278" y="48447"/>
                    <a:pt x="117002" y="47684"/>
                  </a:cubicBezTo>
                  <a:cubicBezTo>
                    <a:pt x="114331" y="47398"/>
                    <a:pt x="111778" y="47135"/>
                    <a:pt x="109512" y="46777"/>
                  </a:cubicBezTo>
                  <a:cubicBezTo>
                    <a:pt x="109512" y="46777"/>
                    <a:pt x="106936" y="46348"/>
                    <a:pt x="106626" y="46300"/>
                  </a:cubicBezTo>
                  <a:cubicBezTo>
                    <a:pt x="103430" y="38047"/>
                    <a:pt x="99684" y="30080"/>
                    <a:pt x="95820" y="22017"/>
                  </a:cubicBezTo>
                  <a:lnTo>
                    <a:pt x="85253" y="0"/>
                  </a:lnTo>
                  <a:lnTo>
                    <a:pt x="63498" y="11068"/>
                  </a:lnTo>
                  <a:cubicBezTo>
                    <a:pt x="56414" y="14670"/>
                    <a:pt x="49519" y="18224"/>
                    <a:pt x="42984" y="22256"/>
                  </a:cubicBezTo>
                  <a:cubicBezTo>
                    <a:pt x="38857" y="24784"/>
                    <a:pt x="33490" y="28195"/>
                    <a:pt x="28218" y="32322"/>
                  </a:cubicBezTo>
                  <a:lnTo>
                    <a:pt x="19821" y="35781"/>
                  </a:lnTo>
                  <a:lnTo>
                    <a:pt x="19821" y="35781"/>
                  </a:lnTo>
                  <a:cubicBezTo>
                    <a:pt x="19821" y="35781"/>
                    <a:pt x="10328" y="39693"/>
                    <a:pt x="10328" y="39693"/>
                  </a:cubicBezTo>
                  <a:lnTo>
                    <a:pt x="20370" y="61805"/>
                  </a:lnTo>
                  <a:lnTo>
                    <a:pt x="27216" y="78455"/>
                  </a:lnTo>
                  <a:lnTo>
                    <a:pt x="27550" y="78455"/>
                  </a:lnTo>
                  <a:cubicBezTo>
                    <a:pt x="27789" y="78956"/>
                    <a:pt x="28003" y="79505"/>
                    <a:pt x="28242" y="80077"/>
                  </a:cubicBezTo>
                  <a:cubicBezTo>
                    <a:pt x="26739" y="81724"/>
                    <a:pt x="24544" y="83822"/>
                    <a:pt x="22899" y="85373"/>
                  </a:cubicBezTo>
                  <a:cubicBezTo>
                    <a:pt x="13572" y="94247"/>
                    <a:pt x="-2005" y="109084"/>
                    <a:pt x="214" y="132628"/>
                  </a:cubicBezTo>
                  <a:cubicBezTo>
                    <a:pt x="3625" y="168623"/>
                    <a:pt x="26668" y="182864"/>
                    <a:pt x="37760" y="189734"/>
                  </a:cubicBezTo>
                  <a:cubicBezTo>
                    <a:pt x="38046" y="189901"/>
                    <a:pt x="38308" y="190068"/>
                    <a:pt x="38595" y="190259"/>
                  </a:cubicBezTo>
                  <a:cubicBezTo>
                    <a:pt x="38833" y="191284"/>
                    <a:pt x="39096" y="192501"/>
                    <a:pt x="39310" y="193527"/>
                  </a:cubicBezTo>
                  <a:cubicBezTo>
                    <a:pt x="40384" y="198608"/>
                    <a:pt x="41839" y="205573"/>
                    <a:pt x="45202" y="213779"/>
                  </a:cubicBezTo>
                  <a:cubicBezTo>
                    <a:pt x="55293" y="238324"/>
                    <a:pt x="72896" y="243596"/>
                    <a:pt x="83774" y="246602"/>
                  </a:cubicBezTo>
                  <a:cubicBezTo>
                    <a:pt x="84036" y="246983"/>
                    <a:pt x="84299" y="247365"/>
                    <a:pt x="84537" y="247723"/>
                  </a:cubicBezTo>
                  <a:cubicBezTo>
                    <a:pt x="90023" y="255833"/>
                    <a:pt x="101426" y="272722"/>
                    <a:pt x="125137" y="272722"/>
                  </a:cubicBezTo>
                  <a:lnTo>
                    <a:pt x="125137" y="272722"/>
                  </a:lnTo>
                  <a:cubicBezTo>
                    <a:pt x="132412" y="272722"/>
                    <a:pt x="139902" y="271100"/>
                    <a:pt x="148036" y="267760"/>
                  </a:cubicBezTo>
                  <a:cubicBezTo>
                    <a:pt x="187157" y="251683"/>
                    <a:pt x="181050" y="219432"/>
                    <a:pt x="179046" y="208841"/>
                  </a:cubicBezTo>
                  <a:cubicBezTo>
                    <a:pt x="178975" y="208436"/>
                    <a:pt x="178879" y="207958"/>
                    <a:pt x="178808" y="207505"/>
                  </a:cubicBezTo>
                  <a:close/>
                </a:path>
              </a:pathLst>
            </a:custGeom>
            <a:solidFill>
              <a:srgbClr val="FFFEFF"/>
            </a:solidFill>
            <a:ln>
              <a:noFill/>
            </a:ln>
            <a:effectLst>
              <a:outerShdw rotWithShape="0" algn="bl" dir="5100000" dist="47625">
                <a:schemeClr val="dk1">
                  <a:alpha val="15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564" name="Google Shape;564;p34"/>
            <p:cNvGrpSpPr/>
            <p:nvPr/>
          </p:nvGrpSpPr>
          <p:grpSpPr>
            <a:xfrm>
              <a:off x="8034232" y="1943100"/>
              <a:ext cx="610615" cy="909547"/>
              <a:chOff x="8034232" y="1943100"/>
              <a:chExt cx="610615" cy="909547"/>
            </a:xfrm>
          </p:grpSpPr>
          <p:sp>
            <p:nvSpPr>
              <p:cNvPr id="565" name="Google Shape;565;p34"/>
              <p:cNvSpPr/>
              <p:nvPr/>
            </p:nvSpPr>
            <p:spPr>
              <a:xfrm rot="10800000">
                <a:off x="8034232" y="1943100"/>
                <a:ext cx="610615" cy="909547"/>
              </a:xfrm>
              <a:custGeom>
                <a:rect b="b" l="l" r="r" t="t"/>
                <a:pathLst>
                  <a:path extrusionOk="0" h="208583" w="140043">
                    <a:moveTo>
                      <a:pt x="29776" y="131220"/>
                    </a:moveTo>
                    <a:cubicBezTo>
                      <a:pt x="39962" y="137852"/>
                      <a:pt x="36742" y="148133"/>
                      <a:pt x="43421" y="164401"/>
                    </a:cubicBezTo>
                    <a:cubicBezTo>
                      <a:pt x="50123" y="180670"/>
                      <a:pt x="59665" y="181218"/>
                      <a:pt x="71163" y="184701"/>
                    </a:cubicBezTo>
                    <a:cubicBezTo>
                      <a:pt x="82660" y="188184"/>
                      <a:pt x="83853" y="218263"/>
                      <a:pt x="115101" y="205406"/>
                    </a:cubicBezTo>
                    <a:cubicBezTo>
                      <a:pt x="146350" y="192549"/>
                      <a:pt x="126027" y="170341"/>
                      <a:pt x="131751" y="159773"/>
                    </a:cubicBezTo>
                    <a:cubicBezTo>
                      <a:pt x="137477" y="149206"/>
                      <a:pt x="143869" y="142098"/>
                      <a:pt x="137190" y="125829"/>
                    </a:cubicBezTo>
                    <a:cubicBezTo>
                      <a:pt x="130488" y="109561"/>
                      <a:pt x="120970" y="104528"/>
                      <a:pt x="123546" y="92649"/>
                    </a:cubicBezTo>
                    <a:cubicBezTo>
                      <a:pt x="126122" y="80769"/>
                      <a:pt x="132801" y="63475"/>
                      <a:pt x="115674" y="42555"/>
                    </a:cubicBezTo>
                    <a:cubicBezTo>
                      <a:pt x="99668" y="23019"/>
                      <a:pt x="66082" y="45418"/>
                      <a:pt x="56373" y="21826"/>
                    </a:cubicBezTo>
                    <a:cubicBezTo>
                      <a:pt x="51054" y="8897"/>
                      <a:pt x="47762" y="0"/>
                      <a:pt x="47762" y="0"/>
                    </a:cubicBezTo>
                    <a:lnTo>
                      <a:pt x="33092" y="6035"/>
                    </a:lnTo>
                    <a:lnTo>
                      <a:pt x="18422" y="12070"/>
                    </a:lnTo>
                    <a:cubicBezTo>
                      <a:pt x="18422" y="12070"/>
                      <a:pt x="22334" y="20705"/>
                      <a:pt x="27653" y="33634"/>
                    </a:cubicBezTo>
                    <a:cubicBezTo>
                      <a:pt x="37362" y="57249"/>
                      <a:pt x="-2260" y="64930"/>
                      <a:pt x="102" y="90096"/>
                    </a:cubicBezTo>
                    <a:cubicBezTo>
                      <a:pt x="2654" y="117027"/>
                      <a:pt x="19567" y="124613"/>
                      <a:pt x="29753" y="13122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566" name="Google Shape;566;p34"/>
              <p:cNvGrpSpPr/>
              <p:nvPr/>
            </p:nvGrpSpPr>
            <p:grpSpPr>
              <a:xfrm>
                <a:off x="8105852" y="2059929"/>
                <a:ext cx="462936" cy="775969"/>
                <a:chOff x="8105852" y="2059929"/>
                <a:chExt cx="462936" cy="775969"/>
              </a:xfrm>
            </p:grpSpPr>
            <p:sp>
              <p:nvSpPr>
                <p:cNvPr id="567" name="Google Shape;567;p34"/>
                <p:cNvSpPr/>
                <p:nvPr/>
              </p:nvSpPr>
              <p:spPr>
                <a:xfrm rot="10800000">
                  <a:off x="8185313" y="2059929"/>
                  <a:ext cx="338334" cy="775969"/>
                </a:xfrm>
                <a:custGeom>
                  <a:rect b="b" l="l" r="r" t="t"/>
                  <a:pathLst>
                    <a:path extrusionOk="0" h="177950" w="77596">
                      <a:moveTo>
                        <a:pt x="77597" y="177950"/>
                      </a:moveTo>
                      <a:lnTo>
                        <a:pt x="10591" y="0"/>
                      </a:lnTo>
                      <a:lnTo>
                        <a:pt x="5295" y="2195"/>
                      </a:lnTo>
                      <a:lnTo>
                        <a:pt x="0" y="4365"/>
                      </a:lnTo>
                      <a:lnTo>
                        <a:pt x="77597" y="17795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68" name="Google Shape;568;p34"/>
                <p:cNvSpPr/>
                <p:nvPr/>
              </p:nvSpPr>
              <p:spPr>
                <a:xfrm rot="10800000">
                  <a:off x="8164510" y="2438451"/>
                  <a:ext cx="241503" cy="192429"/>
                </a:xfrm>
                <a:custGeom>
                  <a:rect b="b" l="l" r="r" t="t"/>
                  <a:pathLst>
                    <a:path extrusionOk="0" h="44129" w="55388">
                      <a:moveTo>
                        <a:pt x="334" y="0"/>
                      </a:moveTo>
                      <a:cubicBezTo>
                        <a:pt x="3220" y="978"/>
                        <a:pt x="5820" y="2409"/>
                        <a:pt x="8373" y="4007"/>
                      </a:cubicBezTo>
                      <a:cubicBezTo>
                        <a:pt x="10853" y="5606"/>
                        <a:pt x="13262" y="7251"/>
                        <a:pt x="15338" y="9351"/>
                      </a:cubicBezTo>
                      <a:cubicBezTo>
                        <a:pt x="17413" y="11450"/>
                        <a:pt x="19154" y="13978"/>
                        <a:pt x="21349" y="15910"/>
                      </a:cubicBezTo>
                      <a:cubicBezTo>
                        <a:pt x="23520" y="17867"/>
                        <a:pt x="26001" y="19488"/>
                        <a:pt x="28625" y="20896"/>
                      </a:cubicBezTo>
                      <a:cubicBezTo>
                        <a:pt x="36377" y="25118"/>
                        <a:pt x="43628" y="30318"/>
                        <a:pt x="49687" y="36759"/>
                      </a:cubicBezTo>
                      <a:cubicBezTo>
                        <a:pt x="51715" y="38906"/>
                        <a:pt x="53671" y="41148"/>
                        <a:pt x="55389" y="43700"/>
                      </a:cubicBezTo>
                      <a:lnTo>
                        <a:pt x="55054" y="44130"/>
                      </a:lnTo>
                      <a:cubicBezTo>
                        <a:pt x="46729" y="40790"/>
                        <a:pt x="39430" y="35685"/>
                        <a:pt x="32966" y="29555"/>
                      </a:cubicBezTo>
                      <a:cubicBezTo>
                        <a:pt x="28481" y="25762"/>
                        <a:pt x="25165" y="20586"/>
                        <a:pt x="20276" y="17294"/>
                      </a:cubicBezTo>
                      <a:cubicBezTo>
                        <a:pt x="17890" y="15600"/>
                        <a:pt x="15028" y="14479"/>
                        <a:pt x="12523" y="12929"/>
                      </a:cubicBezTo>
                      <a:cubicBezTo>
                        <a:pt x="10019" y="11378"/>
                        <a:pt x="7847" y="9398"/>
                        <a:pt x="5725" y="7347"/>
                      </a:cubicBezTo>
                      <a:cubicBezTo>
                        <a:pt x="3602" y="5224"/>
                        <a:pt x="1622" y="3029"/>
                        <a:pt x="0" y="429"/>
                      </a:cubicBezTo>
                      <a:lnTo>
                        <a:pt x="334" y="0"/>
                      </a:lnTo>
                      <a:lnTo>
                        <a:pt x="334" y="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69" name="Google Shape;569;p34"/>
                <p:cNvSpPr/>
                <p:nvPr/>
              </p:nvSpPr>
              <p:spPr>
                <a:xfrm rot="10800000">
                  <a:off x="8185522" y="2452078"/>
                  <a:ext cx="174731" cy="142265"/>
                </a:xfrm>
                <a:custGeom>
                  <a:rect b="b" l="l" r="r" t="t"/>
                  <a:pathLst>
                    <a:path extrusionOk="0" h="32625" w="40074">
                      <a:moveTo>
                        <a:pt x="18272" y="32625"/>
                      </a:moveTo>
                      <a:cubicBezTo>
                        <a:pt x="16078" y="30622"/>
                        <a:pt x="14336" y="28308"/>
                        <a:pt x="12690" y="25851"/>
                      </a:cubicBezTo>
                      <a:cubicBezTo>
                        <a:pt x="11140" y="23442"/>
                        <a:pt x="9637" y="21008"/>
                        <a:pt x="8659" y="18289"/>
                      </a:cubicBezTo>
                      <a:cubicBezTo>
                        <a:pt x="7681" y="15570"/>
                        <a:pt x="7180" y="12636"/>
                        <a:pt x="5987" y="10036"/>
                      </a:cubicBezTo>
                      <a:cubicBezTo>
                        <a:pt x="4556" y="6648"/>
                        <a:pt x="2218" y="3667"/>
                        <a:pt x="0" y="756"/>
                      </a:cubicBezTo>
                      <a:lnTo>
                        <a:pt x="2982" y="470"/>
                      </a:lnTo>
                      <a:cubicBezTo>
                        <a:pt x="15457" y="-651"/>
                        <a:pt x="28172" y="88"/>
                        <a:pt x="40075" y="4263"/>
                      </a:cubicBezTo>
                      <a:lnTo>
                        <a:pt x="40027" y="4811"/>
                      </a:lnTo>
                      <a:cubicBezTo>
                        <a:pt x="36854" y="5527"/>
                        <a:pt x="33729" y="5861"/>
                        <a:pt x="30605" y="6052"/>
                      </a:cubicBezTo>
                      <a:cubicBezTo>
                        <a:pt x="22804" y="6648"/>
                        <a:pt x="15052" y="5861"/>
                        <a:pt x="7347" y="4549"/>
                      </a:cubicBezTo>
                      <a:cubicBezTo>
                        <a:pt x="5820" y="4263"/>
                        <a:pt x="4270" y="3905"/>
                        <a:pt x="2743" y="3547"/>
                      </a:cubicBezTo>
                      <a:lnTo>
                        <a:pt x="4222" y="1305"/>
                      </a:lnTo>
                      <a:cubicBezTo>
                        <a:pt x="5057" y="4072"/>
                        <a:pt x="6059" y="6744"/>
                        <a:pt x="7538" y="9225"/>
                      </a:cubicBezTo>
                      <a:cubicBezTo>
                        <a:pt x="8969" y="11705"/>
                        <a:pt x="11068" y="13828"/>
                        <a:pt x="12690" y="16214"/>
                      </a:cubicBezTo>
                      <a:cubicBezTo>
                        <a:pt x="14312" y="18599"/>
                        <a:pt x="15433" y="21223"/>
                        <a:pt x="16483" y="23895"/>
                      </a:cubicBezTo>
                      <a:cubicBezTo>
                        <a:pt x="17509" y="26638"/>
                        <a:pt x="18367" y="29405"/>
                        <a:pt x="18726" y="32363"/>
                      </a:cubicBezTo>
                      <a:lnTo>
                        <a:pt x="18224" y="32625"/>
                      </a:lnTo>
                      <a:lnTo>
                        <a:pt x="18224" y="32625"/>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70" name="Google Shape;570;p34"/>
                <p:cNvSpPr/>
                <p:nvPr/>
              </p:nvSpPr>
              <p:spPr>
                <a:xfrm rot="10800000">
                  <a:off x="8332692" y="2164884"/>
                  <a:ext cx="42952" cy="267113"/>
                </a:xfrm>
                <a:custGeom>
                  <a:rect b="b" l="l" r="r" t="t"/>
                  <a:pathLst>
                    <a:path extrusionOk="0" h="61256" w="9851">
                      <a:moveTo>
                        <a:pt x="8921" y="71"/>
                      </a:moveTo>
                      <a:cubicBezTo>
                        <a:pt x="9637" y="2672"/>
                        <a:pt x="9827" y="5295"/>
                        <a:pt x="9851" y="7943"/>
                      </a:cubicBezTo>
                      <a:cubicBezTo>
                        <a:pt x="9851" y="10519"/>
                        <a:pt x="9732" y="13096"/>
                        <a:pt x="9088" y="15600"/>
                      </a:cubicBezTo>
                      <a:cubicBezTo>
                        <a:pt x="8420" y="18105"/>
                        <a:pt x="7251" y="20562"/>
                        <a:pt x="6774" y="23090"/>
                      </a:cubicBezTo>
                      <a:cubicBezTo>
                        <a:pt x="6273" y="25619"/>
                        <a:pt x="6249" y="28195"/>
                        <a:pt x="6464" y="30819"/>
                      </a:cubicBezTo>
                      <a:cubicBezTo>
                        <a:pt x="7251" y="41172"/>
                        <a:pt x="6083" y="51787"/>
                        <a:pt x="1574" y="61257"/>
                      </a:cubicBezTo>
                      <a:cubicBezTo>
                        <a:pt x="1574" y="61257"/>
                        <a:pt x="1025" y="61185"/>
                        <a:pt x="1025" y="61185"/>
                      </a:cubicBezTo>
                      <a:cubicBezTo>
                        <a:pt x="-120" y="55985"/>
                        <a:pt x="-167" y="50785"/>
                        <a:pt x="215" y="45561"/>
                      </a:cubicBezTo>
                      <a:cubicBezTo>
                        <a:pt x="596" y="41720"/>
                        <a:pt x="1407" y="37927"/>
                        <a:pt x="2313" y="34183"/>
                      </a:cubicBezTo>
                      <a:cubicBezTo>
                        <a:pt x="3387" y="30461"/>
                        <a:pt x="4914" y="26740"/>
                        <a:pt x="5009" y="22876"/>
                      </a:cubicBezTo>
                      <a:cubicBezTo>
                        <a:pt x="5152" y="20300"/>
                        <a:pt x="4579" y="17652"/>
                        <a:pt x="4532" y="15052"/>
                      </a:cubicBezTo>
                      <a:cubicBezTo>
                        <a:pt x="4484" y="12452"/>
                        <a:pt x="5009" y="9923"/>
                        <a:pt x="5605" y="7419"/>
                      </a:cubicBezTo>
                      <a:cubicBezTo>
                        <a:pt x="6249" y="4842"/>
                        <a:pt x="7060" y="2362"/>
                        <a:pt x="8372" y="0"/>
                      </a:cubicBezTo>
                      <a:lnTo>
                        <a:pt x="8921" y="71"/>
                      </a:lnTo>
                      <a:lnTo>
                        <a:pt x="8921" y="71"/>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71" name="Google Shape;571;p34"/>
                <p:cNvSpPr/>
                <p:nvPr/>
              </p:nvSpPr>
              <p:spPr>
                <a:xfrm rot="10800000">
                  <a:off x="8305528" y="2243419"/>
                  <a:ext cx="136165" cy="137821"/>
                </a:xfrm>
                <a:custGeom>
                  <a:rect b="b" l="l" r="r" t="t"/>
                  <a:pathLst>
                    <a:path extrusionOk="0" h="31606" w="31229">
                      <a:moveTo>
                        <a:pt x="30629" y="31606"/>
                      </a:moveTo>
                      <a:cubicBezTo>
                        <a:pt x="28911" y="29602"/>
                        <a:pt x="27671" y="27360"/>
                        <a:pt x="26574" y="25023"/>
                      </a:cubicBezTo>
                      <a:cubicBezTo>
                        <a:pt x="25547" y="22733"/>
                        <a:pt x="24594" y="20395"/>
                        <a:pt x="24188" y="17890"/>
                      </a:cubicBezTo>
                      <a:cubicBezTo>
                        <a:pt x="23782" y="15386"/>
                        <a:pt x="23878" y="12738"/>
                        <a:pt x="23258" y="10305"/>
                      </a:cubicBezTo>
                      <a:cubicBezTo>
                        <a:pt x="22661" y="7848"/>
                        <a:pt x="21612" y="5558"/>
                        <a:pt x="20347" y="3339"/>
                      </a:cubicBezTo>
                      <a:lnTo>
                        <a:pt x="22972" y="3888"/>
                      </a:lnTo>
                      <a:cubicBezTo>
                        <a:pt x="21588" y="6274"/>
                        <a:pt x="20062" y="8563"/>
                        <a:pt x="18367" y="10710"/>
                      </a:cubicBezTo>
                      <a:cubicBezTo>
                        <a:pt x="15147" y="15171"/>
                        <a:pt x="11474" y="19178"/>
                        <a:pt x="7228" y="22685"/>
                      </a:cubicBezTo>
                      <a:cubicBezTo>
                        <a:pt x="5105" y="24450"/>
                        <a:pt x="2910" y="26144"/>
                        <a:pt x="406" y="27575"/>
                      </a:cubicBezTo>
                      <a:lnTo>
                        <a:pt x="0" y="27217"/>
                      </a:lnTo>
                      <a:cubicBezTo>
                        <a:pt x="4509" y="17055"/>
                        <a:pt x="11999" y="8683"/>
                        <a:pt x="20658" y="1860"/>
                      </a:cubicBezTo>
                      <a:cubicBezTo>
                        <a:pt x="20658" y="1860"/>
                        <a:pt x="23019" y="0"/>
                        <a:pt x="23019" y="0"/>
                      </a:cubicBezTo>
                      <a:cubicBezTo>
                        <a:pt x="23353" y="3268"/>
                        <a:pt x="23663" y="6703"/>
                        <a:pt x="24904" y="9780"/>
                      </a:cubicBezTo>
                      <a:cubicBezTo>
                        <a:pt x="25786" y="12118"/>
                        <a:pt x="27384" y="14241"/>
                        <a:pt x="28505" y="16507"/>
                      </a:cubicBezTo>
                      <a:cubicBezTo>
                        <a:pt x="29603" y="18773"/>
                        <a:pt x="30152" y="21230"/>
                        <a:pt x="30653" y="23711"/>
                      </a:cubicBezTo>
                      <a:cubicBezTo>
                        <a:pt x="31106" y="26263"/>
                        <a:pt x="31392" y="28792"/>
                        <a:pt x="31129" y="31439"/>
                      </a:cubicBezTo>
                      <a:lnTo>
                        <a:pt x="30605" y="31606"/>
                      </a:lnTo>
                      <a:lnTo>
                        <a:pt x="30605" y="31606"/>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72" name="Google Shape;572;p34"/>
                <p:cNvSpPr/>
                <p:nvPr/>
              </p:nvSpPr>
              <p:spPr>
                <a:xfrm rot="10800000">
                  <a:off x="8447749" y="2350349"/>
                  <a:ext cx="49253" cy="336804"/>
                </a:xfrm>
                <a:custGeom>
                  <a:rect b="b" l="l" r="r" t="t"/>
                  <a:pathLst>
                    <a:path extrusionOk="0" h="77238" w="11296">
                      <a:moveTo>
                        <a:pt x="10586" y="48"/>
                      </a:moveTo>
                      <a:cubicBezTo>
                        <a:pt x="11230" y="3340"/>
                        <a:pt x="11350" y="6608"/>
                        <a:pt x="11278" y="9923"/>
                      </a:cubicBezTo>
                      <a:cubicBezTo>
                        <a:pt x="11183" y="13167"/>
                        <a:pt x="11015" y="16412"/>
                        <a:pt x="10276" y="19584"/>
                      </a:cubicBezTo>
                      <a:cubicBezTo>
                        <a:pt x="9537" y="22757"/>
                        <a:pt x="8272" y="25858"/>
                        <a:pt x="7724" y="29054"/>
                      </a:cubicBezTo>
                      <a:cubicBezTo>
                        <a:pt x="7151" y="32251"/>
                        <a:pt x="7032" y="35495"/>
                        <a:pt x="7175" y="38786"/>
                      </a:cubicBezTo>
                      <a:cubicBezTo>
                        <a:pt x="7628" y="51835"/>
                        <a:pt x="6197" y="65026"/>
                        <a:pt x="1307" y="77239"/>
                      </a:cubicBezTo>
                      <a:lnTo>
                        <a:pt x="758" y="77167"/>
                      </a:lnTo>
                      <a:cubicBezTo>
                        <a:pt x="-649" y="67387"/>
                        <a:pt x="-5" y="57560"/>
                        <a:pt x="1927" y="47946"/>
                      </a:cubicBezTo>
                      <a:cubicBezTo>
                        <a:pt x="2881" y="41506"/>
                        <a:pt x="5624" y="35375"/>
                        <a:pt x="5935" y="28863"/>
                      </a:cubicBezTo>
                      <a:cubicBezTo>
                        <a:pt x="6149" y="25619"/>
                        <a:pt x="5672" y="22303"/>
                        <a:pt x="5696" y="19059"/>
                      </a:cubicBezTo>
                      <a:cubicBezTo>
                        <a:pt x="5744" y="15791"/>
                        <a:pt x="6340" y="12619"/>
                        <a:pt x="7008" y="9422"/>
                      </a:cubicBezTo>
                      <a:cubicBezTo>
                        <a:pt x="7724" y="6202"/>
                        <a:pt x="8606" y="3029"/>
                        <a:pt x="10014" y="0"/>
                      </a:cubicBezTo>
                      <a:cubicBezTo>
                        <a:pt x="10014" y="0"/>
                        <a:pt x="10562" y="72"/>
                        <a:pt x="10562" y="72"/>
                      </a:cubicBezTo>
                      <a:lnTo>
                        <a:pt x="10562" y="72"/>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73" name="Google Shape;573;p34"/>
                <p:cNvSpPr/>
                <p:nvPr/>
              </p:nvSpPr>
              <p:spPr>
                <a:xfrm rot="10800000">
                  <a:off x="8427971" y="2428674"/>
                  <a:ext cx="140817" cy="142395"/>
                </a:xfrm>
                <a:custGeom>
                  <a:rect b="b" l="l" r="r" t="t"/>
                  <a:pathLst>
                    <a:path extrusionOk="0" h="32655" w="32296">
                      <a:moveTo>
                        <a:pt x="31702" y="32608"/>
                      </a:moveTo>
                      <a:cubicBezTo>
                        <a:pt x="29961" y="30509"/>
                        <a:pt x="28696" y="28195"/>
                        <a:pt x="27575" y="25762"/>
                      </a:cubicBezTo>
                      <a:cubicBezTo>
                        <a:pt x="26526" y="23377"/>
                        <a:pt x="25524" y="20967"/>
                        <a:pt x="25094" y="18391"/>
                      </a:cubicBezTo>
                      <a:cubicBezTo>
                        <a:pt x="24665" y="15815"/>
                        <a:pt x="24737" y="13072"/>
                        <a:pt x="24093" y="10543"/>
                      </a:cubicBezTo>
                      <a:cubicBezTo>
                        <a:pt x="23472" y="7991"/>
                        <a:pt x="22375" y="5629"/>
                        <a:pt x="21111" y="3339"/>
                      </a:cubicBezTo>
                      <a:lnTo>
                        <a:pt x="23735" y="3888"/>
                      </a:lnTo>
                      <a:cubicBezTo>
                        <a:pt x="22304" y="6345"/>
                        <a:pt x="20705" y="8706"/>
                        <a:pt x="18940" y="10949"/>
                      </a:cubicBezTo>
                      <a:cubicBezTo>
                        <a:pt x="15601" y="15553"/>
                        <a:pt x="11784" y="19703"/>
                        <a:pt x="7419" y="23353"/>
                      </a:cubicBezTo>
                      <a:cubicBezTo>
                        <a:pt x="5248" y="25190"/>
                        <a:pt x="2958" y="26955"/>
                        <a:pt x="405" y="28458"/>
                      </a:cubicBezTo>
                      <a:lnTo>
                        <a:pt x="0" y="28100"/>
                      </a:lnTo>
                      <a:cubicBezTo>
                        <a:pt x="4747" y="17628"/>
                        <a:pt x="12523" y="8969"/>
                        <a:pt x="21421" y="1860"/>
                      </a:cubicBezTo>
                      <a:lnTo>
                        <a:pt x="23782" y="0"/>
                      </a:lnTo>
                      <a:cubicBezTo>
                        <a:pt x="24164" y="3363"/>
                        <a:pt x="24498" y="6894"/>
                        <a:pt x="25762" y="10042"/>
                      </a:cubicBezTo>
                      <a:cubicBezTo>
                        <a:pt x="26669" y="12476"/>
                        <a:pt x="28315" y="14670"/>
                        <a:pt x="29436" y="17031"/>
                      </a:cubicBezTo>
                      <a:cubicBezTo>
                        <a:pt x="30581" y="19393"/>
                        <a:pt x="31153" y="21922"/>
                        <a:pt x="31654" y="24498"/>
                      </a:cubicBezTo>
                      <a:cubicBezTo>
                        <a:pt x="32131" y="27122"/>
                        <a:pt x="32442" y="29746"/>
                        <a:pt x="32227" y="32489"/>
                      </a:cubicBezTo>
                      <a:lnTo>
                        <a:pt x="31702" y="32656"/>
                      </a:lnTo>
                      <a:lnTo>
                        <a:pt x="31702" y="32656"/>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74" name="Google Shape;574;p34"/>
                <p:cNvSpPr/>
                <p:nvPr/>
              </p:nvSpPr>
              <p:spPr>
                <a:xfrm rot="10800000">
                  <a:off x="8105852" y="2168940"/>
                  <a:ext cx="189813" cy="151343"/>
                </a:xfrm>
                <a:custGeom>
                  <a:rect b="b" l="l" r="r" t="t"/>
                  <a:pathLst>
                    <a:path extrusionOk="0" h="34707" w="43533">
                      <a:moveTo>
                        <a:pt x="358" y="0"/>
                      </a:moveTo>
                      <a:cubicBezTo>
                        <a:pt x="2744" y="572"/>
                        <a:pt x="4842" y="1622"/>
                        <a:pt x="6918" y="2815"/>
                      </a:cubicBezTo>
                      <a:cubicBezTo>
                        <a:pt x="8897" y="4007"/>
                        <a:pt x="10830" y="5272"/>
                        <a:pt x="12404" y="6989"/>
                      </a:cubicBezTo>
                      <a:cubicBezTo>
                        <a:pt x="13979" y="8683"/>
                        <a:pt x="15219" y="10829"/>
                        <a:pt x="16937" y="12380"/>
                      </a:cubicBezTo>
                      <a:cubicBezTo>
                        <a:pt x="18630" y="13954"/>
                        <a:pt x="20586" y="15171"/>
                        <a:pt x="22709" y="16173"/>
                      </a:cubicBezTo>
                      <a:cubicBezTo>
                        <a:pt x="31106" y="20252"/>
                        <a:pt x="38691" y="26144"/>
                        <a:pt x="43533" y="34278"/>
                      </a:cubicBezTo>
                      <a:lnTo>
                        <a:pt x="43200" y="34707"/>
                      </a:lnTo>
                      <a:cubicBezTo>
                        <a:pt x="38595" y="33300"/>
                        <a:pt x="34588" y="30962"/>
                        <a:pt x="30748" y="28219"/>
                      </a:cubicBezTo>
                      <a:cubicBezTo>
                        <a:pt x="28004" y="26120"/>
                        <a:pt x="25524" y="23711"/>
                        <a:pt x="23090" y="21230"/>
                      </a:cubicBezTo>
                      <a:cubicBezTo>
                        <a:pt x="20801" y="18630"/>
                        <a:pt x="18749" y="15648"/>
                        <a:pt x="15815" y="13764"/>
                      </a:cubicBezTo>
                      <a:cubicBezTo>
                        <a:pt x="13907" y="12452"/>
                        <a:pt x="11569" y="11736"/>
                        <a:pt x="9542" y="10591"/>
                      </a:cubicBezTo>
                      <a:cubicBezTo>
                        <a:pt x="7514" y="9446"/>
                        <a:pt x="5868" y="7848"/>
                        <a:pt x="4246" y="6178"/>
                      </a:cubicBezTo>
                      <a:cubicBezTo>
                        <a:pt x="2600" y="4437"/>
                        <a:pt x="1121" y="2624"/>
                        <a:pt x="0" y="429"/>
                      </a:cubicBezTo>
                      <a:lnTo>
                        <a:pt x="334" y="0"/>
                      </a:lnTo>
                      <a:lnTo>
                        <a:pt x="334" y="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75" name="Google Shape;575;p34"/>
                <p:cNvSpPr/>
                <p:nvPr/>
              </p:nvSpPr>
              <p:spPr>
                <a:xfrm rot="10800000">
                  <a:off x="8116875" y="2177469"/>
                  <a:ext cx="117215" cy="96143"/>
                </a:xfrm>
                <a:custGeom>
                  <a:rect b="b" l="l" r="r" t="t"/>
                  <a:pathLst>
                    <a:path extrusionOk="0" h="22048" w="26883">
                      <a:moveTo>
                        <a:pt x="12714" y="22048"/>
                      </a:moveTo>
                      <a:cubicBezTo>
                        <a:pt x="11021" y="20951"/>
                        <a:pt x="9709" y="19543"/>
                        <a:pt x="8540" y="17993"/>
                      </a:cubicBezTo>
                      <a:cubicBezTo>
                        <a:pt x="7443" y="16490"/>
                        <a:pt x="6417" y="14964"/>
                        <a:pt x="5916" y="13151"/>
                      </a:cubicBezTo>
                      <a:cubicBezTo>
                        <a:pt x="5272" y="10384"/>
                        <a:pt x="5129" y="7497"/>
                        <a:pt x="3340" y="5183"/>
                      </a:cubicBezTo>
                      <a:cubicBezTo>
                        <a:pt x="2481" y="3919"/>
                        <a:pt x="1026" y="2464"/>
                        <a:pt x="0" y="1295"/>
                      </a:cubicBezTo>
                      <a:lnTo>
                        <a:pt x="3029" y="747"/>
                      </a:lnTo>
                      <a:cubicBezTo>
                        <a:pt x="11069" y="-708"/>
                        <a:pt x="19513" y="-184"/>
                        <a:pt x="26883" y="3633"/>
                      </a:cubicBezTo>
                      <a:cubicBezTo>
                        <a:pt x="26883" y="3633"/>
                        <a:pt x="26836" y="4182"/>
                        <a:pt x="26836" y="4182"/>
                      </a:cubicBezTo>
                      <a:cubicBezTo>
                        <a:pt x="24785" y="4969"/>
                        <a:pt x="22757" y="5374"/>
                        <a:pt x="20729" y="5661"/>
                      </a:cubicBezTo>
                      <a:cubicBezTo>
                        <a:pt x="15696" y="6448"/>
                        <a:pt x="10687" y="5827"/>
                        <a:pt x="5749" y="4706"/>
                      </a:cubicBezTo>
                      <a:cubicBezTo>
                        <a:pt x="4771" y="4468"/>
                        <a:pt x="3793" y="4134"/>
                        <a:pt x="2791" y="3824"/>
                      </a:cubicBezTo>
                      <a:lnTo>
                        <a:pt x="4270" y="1582"/>
                      </a:lnTo>
                      <a:cubicBezTo>
                        <a:pt x="4628" y="3418"/>
                        <a:pt x="5177" y="5207"/>
                        <a:pt x="6178" y="6806"/>
                      </a:cubicBezTo>
                      <a:cubicBezTo>
                        <a:pt x="7658" y="9119"/>
                        <a:pt x="10377" y="10765"/>
                        <a:pt x="11354" y="13437"/>
                      </a:cubicBezTo>
                      <a:cubicBezTo>
                        <a:pt x="12523" y="16085"/>
                        <a:pt x="13311" y="18828"/>
                        <a:pt x="13191" y="21786"/>
                      </a:cubicBezTo>
                      <a:lnTo>
                        <a:pt x="12714" y="22048"/>
                      </a:lnTo>
                      <a:lnTo>
                        <a:pt x="12714" y="22048"/>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grpSp>
        <p:nvGrpSpPr>
          <p:cNvPr id="576" name="Google Shape;576;p34"/>
          <p:cNvGrpSpPr/>
          <p:nvPr/>
        </p:nvGrpSpPr>
        <p:grpSpPr>
          <a:xfrm>
            <a:off x="7652852" y="3148883"/>
            <a:ext cx="996905" cy="1332933"/>
            <a:chOff x="5842915" y="2452969"/>
            <a:chExt cx="273687" cy="365919"/>
          </a:xfrm>
        </p:grpSpPr>
        <p:sp>
          <p:nvSpPr>
            <p:cNvPr id="577" name="Google Shape;577;p34"/>
            <p:cNvSpPr/>
            <p:nvPr/>
          </p:nvSpPr>
          <p:spPr>
            <a:xfrm>
              <a:off x="5842915" y="2452969"/>
              <a:ext cx="273687" cy="365919"/>
            </a:xfrm>
            <a:custGeom>
              <a:rect b="b" l="l" r="r" t="t"/>
              <a:pathLst>
                <a:path extrusionOk="0" h="365919" w="273687">
                  <a:moveTo>
                    <a:pt x="116067" y="365871"/>
                  </a:moveTo>
                  <a:cubicBezTo>
                    <a:pt x="109674" y="365871"/>
                    <a:pt x="103615" y="365084"/>
                    <a:pt x="98058" y="363534"/>
                  </a:cubicBezTo>
                  <a:cubicBezTo>
                    <a:pt x="97914" y="363486"/>
                    <a:pt x="97795" y="363462"/>
                    <a:pt x="97652" y="363415"/>
                  </a:cubicBezTo>
                  <a:cubicBezTo>
                    <a:pt x="87872" y="360504"/>
                    <a:pt x="80096" y="355209"/>
                    <a:pt x="73846" y="350939"/>
                  </a:cubicBezTo>
                  <a:cubicBezTo>
                    <a:pt x="71126" y="349078"/>
                    <a:pt x="68574" y="347337"/>
                    <a:pt x="66571" y="346287"/>
                  </a:cubicBezTo>
                  <a:cubicBezTo>
                    <a:pt x="66356" y="346168"/>
                    <a:pt x="66117" y="346049"/>
                    <a:pt x="65903" y="345930"/>
                  </a:cubicBezTo>
                  <a:cubicBezTo>
                    <a:pt x="64901" y="345357"/>
                    <a:pt x="63446" y="344665"/>
                    <a:pt x="61919" y="343950"/>
                  </a:cubicBezTo>
                  <a:cubicBezTo>
                    <a:pt x="60535" y="343282"/>
                    <a:pt x="59128" y="342614"/>
                    <a:pt x="57697" y="341898"/>
                  </a:cubicBezTo>
                  <a:cubicBezTo>
                    <a:pt x="47726" y="336984"/>
                    <a:pt x="40236" y="330401"/>
                    <a:pt x="35417" y="322314"/>
                  </a:cubicBezTo>
                  <a:cubicBezTo>
                    <a:pt x="35322" y="322147"/>
                    <a:pt x="35203" y="321957"/>
                    <a:pt x="35107" y="321789"/>
                  </a:cubicBezTo>
                  <a:cubicBezTo>
                    <a:pt x="27068" y="307477"/>
                    <a:pt x="25423" y="290684"/>
                    <a:pt x="30599" y="275728"/>
                  </a:cubicBezTo>
                  <a:cubicBezTo>
                    <a:pt x="30646" y="275608"/>
                    <a:pt x="30670" y="275489"/>
                    <a:pt x="30718" y="275370"/>
                  </a:cubicBezTo>
                  <a:cubicBezTo>
                    <a:pt x="33032" y="269001"/>
                    <a:pt x="36348" y="263562"/>
                    <a:pt x="40570" y="259125"/>
                  </a:cubicBezTo>
                  <a:cubicBezTo>
                    <a:pt x="48799" y="240328"/>
                    <a:pt x="63899" y="229976"/>
                    <a:pt x="79356" y="225491"/>
                  </a:cubicBezTo>
                  <a:cubicBezTo>
                    <a:pt x="79905" y="219265"/>
                    <a:pt x="80000" y="212920"/>
                    <a:pt x="80096" y="206217"/>
                  </a:cubicBezTo>
                  <a:cubicBezTo>
                    <a:pt x="80143" y="201995"/>
                    <a:pt x="80215" y="197749"/>
                    <a:pt x="80382" y="193479"/>
                  </a:cubicBezTo>
                  <a:cubicBezTo>
                    <a:pt x="80764" y="184486"/>
                    <a:pt x="80191" y="174587"/>
                    <a:pt x="78617" y="162230"/>
                  </a:cubicBezTo>
                  <a:cubicBezTo>
                    <a:pt x="77305" y="151520"/>
                    <a:pt x="75516" y="140547"/>
                    <a:pt x="73226" y="129407"/>
                  </a:cubicBezTo>
                  <a:cubicBezTo>
                    <a:pt x="73035" y="129407"/>
                    <a:pt x="72844" y="129407"/>
                    <a:pt x="72653" y="129431"/>
                  </a:cubicBezTo>
                  <a:cubicBezTo>
                    <a:pt x="72271" y="129431"/>
                    <a:pt x="71914" y="129479"/>
                    <a:pt x="71532" y="129479"/>
                  </a:cubicBezTo>
                  <a:cubicBezTo>
                    <a:pt x="64257" y="129575"/>
                    <a:pt x="58699" y="129861"/>
                    <a:pt x="53546" y="130910"/>
                  </a:cubicBezTo>
                  <a:cubicBezTo>
                    <a:pt x="45173" y="132747"/>
                    <a:pt x="35703" y="134822"/>
                    <a:pt x="25470" y="135347"/>
                  </a:cubicBezTo>
                  <a:cubicBezTo>
                    <a:pt x="25065" y="135347"/>
                    <a:pt x="24635" y="135371"/>
                    <a:pt x="24230" y="135371"/>
                  </a:cubicBezTo>
                  <a:cubicBezTo>
                    <a:pt x="14044" y="135371"/>
                    <a:pt x="4908" y="128883"/>
                    <a:pt x="1640" y="119150"/>
                  </a:cubicBezTo>
                  <a:lnTo>
                    <a:pt x="1259" y="118053"/>
                  </a:lnTo>
                  <a:cubicBezTo>
                    <a:pt x="-2177" y="107891"/>
                    <a:pt x="1592" y="96704"/>
                    <a:pt x="10466" y="90693"/>
                  </a:cubicBezTo>
                  <a:cubicBezTo>
                    <a:pt x="17360" y="86017"/>
                    <a:pt x="24206" y="82582"/>
                    <a:pt x="29955" y="79839"/>
                  </a:cubicBezTo>
                  <a:cubicBezTo>
                    <a:pt x="38351" y="75760"/>
                    <a:pt x="47010" y="73136"/>
                    <a:pt x="55526" y="72087"/>
                  </a:cubicBezTo>
                  <a:cubicBezTo>
                    <a:pt x="56933" y="71872"/>
                    <a:pt x="58365" y="71705"/>
                    <a:pt x="59796" y="71586"/>
                  </a:cubicBezTo>
                  <a:cubicBezTo>
                    <a:pt x="60058" y="66242"/>
                    <a:pt x="60965" y="60661"/>
                    <a:pt x="62730" y="54936"/>
                  </a:cubicBezTo>
                  <a:cubicBezTo>
                    <a:pt x="69314" y="33443"/>
                    <a:pt x="85844" y="15839"/>
                    <a:pt x="111845" y="2600"/>
                  </a:cubicBezTo>
                  <a:cubicBezTo>
                    <a:pt x="115304" y="835"/>
                    <a:pt x="119001" y="0"/>
                    <a:pt x="122651" y="0"/>
                  </a:cubicBezTo>
                  <a:cubicBezTo>
                    <a:pt x="130284" y="0"/>
                    <a:pt x="137727" y="3674"/>
                    <a:pt x="142307" y="10329"/>
                  </a:cubicBezTo>
                  <a:cubicBezTo>
                    <a:pt x="144978" y="14193"/>
                    <a:pt x="167997" y="49139"/>
                    <a:pt x="155689" y="83990"/>
                  </a:cubicBezTo>
                  <a:cubicBezTo>
                    <a:pt x="153542" y="90049"/>
                    <a:pt x="149988" y="96966"/>
                    <a:pt x="144096" y="103717"/>
                  </a:cubicBezTo>
                  <a:cubicBezTo>
                    <a:pt x="164300" y="116717"/>
                    <a:pt x="181522" y="133725"/>
                    <a:pt x="194022" y="153023"/>
                  </a:cubicBezTo>
                  <a:cubicBezTo>
                    <a:pt x="194761" y="154120"/>
                    <a:pt x="195477" y="155241"/>
                    <a:pt x="196169" y="156363"/>
                  </a:cubicBezTo>
                  <a:cubicBezTo>
                    <a:pt x="200963" y="155050"/>
                    <a:pt x="206283" y="154216"/>
                    <a:pt x="211984" y="154216"/>
                  </a:cubicBezTo>
                  <a:cubicBezTo>
                    <a:pt x="223529" y="154216"/>
                    <a:pt x="234574" y="157579"/>
                    <a:pt x="244759" y="164211"/>
                  </a:cubicBezTo>
                  <a:cubicBezTo>
                    <a:pt x="271046" y="181290"/>
                    <a:pt x="280731" y="218383"/>
                    <a:pt x="268351" y="248987"/>
                  </a:cubicBezTo>
                  <a:cubicBezTo>
                    <a:pt x="268207" y="254283"/>
                    <a:pt x="267158" y="259698"/>
                    <a:pt x="265250" y="265089"/>
                  </a:cubicBezTo>
                  <a:cubicBezTo>
                    <a:pt x="265202" y="265208"/>
                    <a:pt x="265178" y="265327"/>
                    <a:pt x="265131" y="265423"/>
                  </a:cubicBezTo>
                  <a:cubicBezTo>
                    <a:pt x="257163" y="286676"/>
                    <a:pt x="237221" y="302802"/>
                    <a:pt x="214274" y="306523"/>
                  </a:cubicBezTo>
                  <a:cubicBezTo>
                    <a:pt x="214083" y="306547"/>
                    <a:pt x="213916" y="306571"/>
                    <a:pt x="213725" y="306594"/>
                  </a:cubicBezTo>
                  <a:cubicBezTo>
                    <a:pt x="209002" y="307239"/>
                    <a:pt x="204684" y="307573"/>
                    <a:pt x="200534" y="307573"/>
                  </a:cubicBezTo>
                  <a:cubicBezTo>
                    <a:pt x="194881" y="307573"/>
                    <a:pt x="189513" y="306952"/>
                    <a:pt x="184504" y="305760"/>
                  </a:cubicBezTo>
                  <a:cubicBezTo>
                    <a:pt x="184313" y="306284"/>
                    <a:pt x="184099" y="306833"/>
                    <a:pt x="183884" y="307358"/>
                  </a:cubicBezTo>
                  <a:cubicBezTo>
                    <a:pt x="183741" y="312653"/>
                    <a:pt x="182691" y="318044"/>
                    <a:pt x="180783" y="323435"/>
                  </a:cubicBezTo>
                  <a:cubicBezTo>
                    <a:pt x="180735" y="323555"/>
                    <a:pt x="180711" y="323674"/>
                    <a:pt x="180664" y="323769"/>
                  </a:cubicBezTo>
                  <a:cubicBezTo>
                    <a:pt x="172697" y="345023"/>
                    <a:pt x="152754" y="361148"/>
                    <a:pt x="129807" y="364870"/>
                  </a:cubicBezTo>
                  <a:cubicBezTo>
                    <a:pt x="129640" y="364894"/>
                    <a:pt x="129449" y="364917"/>
                    <a:pt x="129258" y="364941"/>
                  </a:cubicBezTo>
                  <a:cubicBezTo>
                    <a:pt x="124535" y="365585"/>
                    <a:pt x="120218" y="365919"/>
                    <a:pt x="116044" y="365919"/>
                  </a:cubicBezTo>
                  <a:close/>
                  <a:moveTo>
                    <a:pt x="137583" y="176519"/>
                  </a:moveTo>
                  <a:cubicBezTo>
                    <a:pt x="137846" y="178189"/>
                    <a:pt x="138085" y="179906"/>
                    <a:pt x="138323" y="181624"/>
                  </a:cubicBezTo>
                  <a:cubicBezTo>
                    <a:pt x="139086" y="180908"/>
                    <a:pt x="139850" y="180193"/>
                    <a:pt x="140637" y="179525"/>
                  </a:cubicBezTo>
                  <a:cubicBezTo>
                    <a:pt x="139611" y="178523"/>
                    <a:pt x="138609" y="177521"/>
                    <a:pt x="137583" y="176519"/>
                  </a:cubicBezTo>
                  <a:close/>
                </a:path>
              </a:pathLst>
            </a:custGeom>
            <a:solidFill>
              <a:schemeClr val="accent6"/>
            </a:solidFill>
            <a:ln>
              <a:noFill/>
            </a:ln>
            <a:effectLst>
              <a:outerShdw rotWithShape="0" algn="bl" dir="5100000" dist="47625">
                <a:schemeClr val="dk1">
                  <a:alpha val="15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578" name="Google Shape;578;p34"/>
            <p:cNvGrpSpPr/>
            <p:nvPr/>
          </p:nvGrpSpPr>
          <p:grpSpPr>
            <a:xfrm>
              <a:off x="5872488" y="2483168"/>
              <a:ext cx="225985" cy="307482"/>
              <a:chOff x="5872488" y="2483168"/>
              <a:chExt cx="225985" cy="307482"/>
            </a:xfrm>
          </p:grpSpPr>
          <p:grpSp>
            <p:nvGrpSpPr>
              <p:cNvPr id="579" name="Google Shape;579;p34"/>
              <p:cNvGrpSpPr/>
              <p:nvPr/>
            </p:nvGrpSpPr>
            <p:grpSpPr>
              <a:xfrm>
                <a:off x="5992547" y="2637354"/>
                <a:ext cx="105926" cy="94950"/>
                <a:chOff x="5992547" y="2637354"/>
                <a:chExt cx="105926" cy="94950"/>
              </a:xfrm>
            </p:grpSpPr>
            <p:sp>
              <p:nvSpPr>
                <p:cNvPr id="580" name="Google Shape;580;p34"/>
                <p:cNvSpPr/>
                <p:nvPr/>
              </p:nvSpPr>
              <p:spPr>
                <a:xfrm>
                  <a:off x="5992547" y="2637354"/>
                  <a:ext cx="105926" cy="94950"/>
                </a:xfrm>
                <a:custGeom>
                  <a:rect b="b" l="l" r="r" t="t"/>
                  <a:pathLst>
                    <a:path extrusionOk="0" h="94950" w="105926">
                      <a:moveTo>
                        <a:pt x="87876" y="6136"/>
                      </a:moveTo>
                      <a:cubicBezTo>
                        <a:pt x="63378" y="-9798"/>
                        <a:pt x="41456" y="10335"/>
                        <a:pt x="41456" y="10335"/>
                      </a:cubicBezTo>
                      <a:cubicBezTo>
                        <a:pt x="41456" y="10335"/>
                        <a:pt x="11830" y="7568"/>
                        <a:pt x="1954" y="35071"/>
                      </a:cubicBezTo>
                      <a:cubicBezTo>
                        <a:pt x="-7921" y="62575"/>
                        <a:pt x="20441" y="107778"/>
                        <a:pt x="68793" y="91510"/>
                      </a:cubicBezTo>
                      <a:cubicBezTo>
                        <a:pt x="117121" y="75241"/>
                        <a:pt x="112398" y="22071"/>
                        <a:pt x="87900" y="6136"/>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81" name="Google Shape;581;p34"/>
                <p:cNvSpPr/>
                <p:nvPr/>
              </p:nvSpPr>
              <p:spPr>
                <a:xfrm>
                  <a:off x="6064274" y="2645064"/>
                  <a:ext cx="27263" cy="41076"/>
                </a:xfrm>
                <a:custGeom>
                  <a:rect b="b" l="l" r="r" t="t"/>
                  <a:pathLst>
                    <a:path extrusionOk="0" h="41076" w="27263">
                      <a:moveTo>
                        <a:pt x="26502" y="41076"/>
                      </a:moveTo>
                      <a:cubicBezTo>
                        <a:pt x="26549" y="23234"/>
                        <a:pt x="18081" y="5343"/>
                        <a:pt x="0" y="0"/>
                      </a:cubicBezTo>
                      <a:cubicBezTo>
                        <a:pt x="19369" y="1717"/>
                        <a:pt x="30342" y="23329"/>
                        <a:pt x="26502" y="41076"/>
                      </a:cubicBezTo>
                      <a:lnTo>
                        <a:pt x="26502" y="41076"/>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582" name="Google Shape;582;p34"/>
              <p:cNvGrpSpPr/>
              <p:nvPr/>
            </p:nvGrpSpPr>
            <p:grpSpPr>
              <a:xfrm>
                <a:off x="5908056" y="2695700"/>
                <a:ext cx="105926" cy="94950"/>
                <a:chOff x="5908056" y="2695700"/>
                <a:chExt cx="105926" cy="94950"/>
              </a:xfrm>
            </p:grpSpPr>
            <p:sp>
              <p:nvSpPr>
                <p:cNvPr id="583" name="Google Shape;583;p34"/>
                <p:cNvSpPr/>
                <p:nvPr/>
              </p:nvSpPr>
              <p:spPr>
                <a:xfrm>
                  <a:off x="5908056" y="2695700"/>
                  <a:ext cx="105926" cy="94950"/>
                </a:xfrm>
                <a:custGeom>
                  <a:rect b="b" l="l" r="r" t="t"/>
                  <a:pathLst>
                    <a:path extrusionOk="0" h="94950" w="105926">
                      <a:moveTo>
                        <a:pt x="87876" y="6136"/>
                      </a:moveTo>
                      <a:cubicBezTo>
                        <a:pt x="63378" y="-9798"/>
                        <a:pt x="41456" y="10335"/>
                        <a:pt x="41456" y="10335"/>
                      </a:cubicBezTo>
                      <a:cubicBezTo>
                        <a:pt x="41456" y="10335"/>
                        <a:pt x="11830" y="7568"/>
                        <a:pt x="1954" y="35071"/>
                      </a:cubicBezTo>
                      <a:cubicBezTo>
                        <a:pt x="-7921" y="62575"/>
                        <a:pt x="20441" y="107778"/>
                        <a:pt x="68793" y="91509"/>
                      </a:cubicBezTo>
                      <a:cubicBezTo>
                        <a:pt x="117121" y="75241"/>
                        <a:pt x="112398" y="22071"/>
                        <a:pt x="87900" y="6136"/>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84" name="Google Shape;584;p34"/>
                <p:cNvSpPr/>
                <p:nvPr/>
              </p:nvSpPr>
              <p:spPr>
                <a:xfrm>
                  <a:off x="5979783" y="2703435"/>
                  <a:ext cx="27263" cy="41076"/>
                </a:xfrm>
                <a:custGeom>
                  <a:rect b="b" l="l" r="r" t="t"/>
                  <a:pathLst>
                    <a:path extrusionOk="0" h="41076" w="27263">
                      <a:moveTo>
                        <a:pt x="26502" y="41077"/>
                      </a:moveTo>
                      <a:cubicBezTo>
                        <a:pt x="26549" y="23234"/>
                        <a:pt x="18081" y="5343"/>
                        <a:pt x="0" y="0"/>
                      </a:cubicBezTo>
                      <a:cubicBezTo>
                        <a:pt x="19369" y="1718"/>
                        <a:pt x="30342" y="23329"/>
                        <a:pt x="26502" y="41077"/>
                      </a:cubicBezTo>
                      <a:lnTo>
                        <a:pt x="26502" y="41077"/>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585" name="Google Shape;585;p34"/>
              <p:cNvSpPr/>
              <p:nvPr/>
            </p:nvSpPr>
            <p:spPr>
              <a:xfrm>
                <a:off x="5872488" y="2554587"/>
                <a:ext cx="161991" cy="93459"/>
              </a:xfrm>
              <a:custGeom>
                <a:rect b="b" l="l" r="r" t="t"/>
                <a:pathLst>
                  <a:path extrusionOk="0" h="93459" w="161991">
                    <a:moveTo>
                      <a:pt x="0" y="15171"/>
                    </a:moveTo>
                    <a:cubicBezTo>
                      <a:pt x="5248" y="11617"/>
                      <a:pt x="10710" y="8802"/>
                      <a:pt x="16364" y="6107"/>
                    </a:cubicBezTo>
                    <a:cubicBezTo>
                      <a:pt x="22208" y="3268"/>
                      <a:pt x="28481" y="1193"/>
                      <a:pt x="34970" y="453"/>
                    </a:cubicBezTo>
                    <a:cubicBezTo>
                      <a:pt x="48065" y="-1694"/>
                      <a:pt x="61233" y="4151"/>
                      <a:pt x="72039" y="10329"/>
                    </a:cubicBezTo>
                    <a:cubicBezTo>
                      <a:pt x="82916" y="16292"/>
                      <a:pt x="94748" y="20896"/>
                      <a:pt x="105458" y="27337"/>
                    </a:cubicBezTo>
                    <a:cubicBezTo>
                      <a:pt x="123229" y="38405"/>
                      <a:pt x="138758" y="53123"/>
                      <a:pt x="150160" y="70727"/>
                    </a:cubicBezTo>
                    <a:cubicBezTo>
                      <a:pt x="154764" y="77692"/>
                      <a:pt x="158795" y="85015"/>
                      <a:pt x="161992" y="92792"/>
                    </a:cubicBezTo>
                    <a:lnTo>
                      <a:pt x="161038" y="93460"/>
                    </a:lnTo>
                    <a:cubicBezTo>
                      <a:pt x="157770" y="90764"/>
                      <a:pt x="154812" y="87902"/>
                      <a:pt x="151854" y="85063"/>
                    </a:cubicBezTo>
                    <a:cubicBezTo>
                      <a:pt x="138162" y="72134"/>
                      <a:pt x="122180" y="55985"/>
                      <a:pt x="108726" y="42937"/>
                    </a:cubicBezTo>
                    <a:cubicBezTo>
                      <a:pt x="89404" y="25619"/>
                      <a:pt x="75641" y="8659"/>
                      <a:pt x="47326" y="10400"/>
                    </a:cubicBezTo>
                    <a:cubicBezTo>
                      <a:pt x="39717" y="10519"/>
                      <a:pt x="32227" y="10806"/>
                      <a:pt x="24736" y="12356"/>
                    </a:cubicBezTo>
                    <a:cubicBezTo>
                      <a:pt x="16698" y="14121"/>
                      <a:pt x="8683" y="15887"/>
                      <a:pt x="381" y="16292"/>
                    </a:cubicBezTo>
                    <a:lnTo>
                      <a:pt x="0" y="15195"/>
                    </a:lnTo>
                    <a:lnTo>
                      <a:pt x="0" y="15195"/>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86" name="Google Shape;586;p34"/>
              <p:cNvSpPr/>
              <p:nvPr/>
            </p:nvSpPr>
            <p:spPr>
              <a:xfrm>
                <a:off x="5941164" y="2565464"/>
                <a:ext cx="23666" cy="140857"/>
              </a:xfrm>
              <a:custGeom>
                <a:rect b="b" l="l" r="r" t="t"/>
                <a:pathLst>
                  <a:path extrusionOk="0" h="140857" w="23666">
                    <a:moveTo>
                      <a:pt x="1121" y="0"/>
                    </a:moveTo>
                    <a:cubicBezTo>
                      <a:pt x="10281" y="22351"/>
                      <a:pt x="17008" y="45776"/>
                      <a:pt x="20801" y="69653"/>
                    </a:cubicBezTo>
                    <a:cubicBezTo>
                      <a:pt x="22637" y="81771"/>
                      <a:pt x="24760" y="94127"/>
                      <a:pt x="23019" y="106460"/>
                    </a:cubicBezTo>
                    <a:cubicBezTo>
                      <a:pt x="21397" y="118721"/>
                      <a:pt x="17413" y="131578"/>
                      <a:pt x="8874" y="140857"/>
                    </a:cubicBezTo>
                    <a:cubicBezTo>
                      <a:pt x="8874" y="140857"/>
                      <a:pt x="7848" y="140309"/>
                      <a:pt x="7848" y="140309"/>
                    </a:cubicBezTo>
                    <a:cubicBezTo>
                      <a:pt x="9136" y="134298"/>
                      <a:pt x="9971" y="128549"/>
                      <a:pt x="10496" y="122800"/>
                    </a:cubicBezTo>
                    <a:cubicBezTo>
                      <a:pt x="11617" y="111279"/>
                      <a:pt x="11259" y="99876"/>
                      <a:pt x="11712" y="88283"/>
                    </a:cubicBezTo>
                    <a:cubicBezTo>
                      <a:pt x="12213" y="76547"/>
                      <a:pt x="11259" y="64763"/>
                      <a:pt x="9756" y="53075"/>
                    </a:cubicBezTo>
                    <a:cubicBezTo>
                      <a:pt x="7586" y="35328"/>
                      <a:pt x="4270" y="17771"/>
                      <a:pt x="0" y="382"/>
                    </a:cubicBezTo>
                    <a:cubicBezTo>
                      <a:pt x="0" y="382"/>
                      <a:pt x="1097" y="0"/>
                      <a:pt x="1097" y="0"/>
                    </a:cubicBezTo>
                    <a:lnTo>
                      <a:pt x="1097" y="0"/>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87" name="Google Shape;587;p34"/>
              <p:cNvSpPr/>
              <p:nvPr/>
            </p:nvSpPr>
            <p:spPr>
              <a:xfrm>
                <a:off x="5932181" y="2483168"/>
                <a:ext cx="51876" cy="82486"/>
              </a:xfrm>
              <a:custGeom>
                <a:rect b="b" l="l" r="r" t="t"/>
                <a:pathLst>
                  <a:path extrusionOk="0" h="82486" w="51876">
                    <a:moveTo>
                      <a:pt x="9532" y="82487"/>
                    </a:moveTo>
                    <a:cubicBezTo>
                      <a:pt x="9532" y="82487"/>
                      <a:pt x="-25629" y="32966"/>
                      <a:pt x="39111" y="0"/>
                    </a:cubicBezTo>
                    <a:cubicBezTo>
                      <a:pt x="39111" y="0"/>
                      <a:pt x="82406" y="62831"/>
                      <a:pt x="9532" y="82487"/>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sp>
        <p:nvSpPr>
          <p:cNvPr id="588" name="Google Shape;588;p34"/>
          <p:cNvSpPr txBox="1"/>
          <p:nvPr>
            <p:ph idx="4" type="subTitle"/>
          </p:nvPr>
        </p:nvSpPr>
        <p:spPr>
          <a:xfrm>
            <a:off x="4079686" y="3945360"/>
            <a:ext cx="2411700" cy="489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Final Thoughts </a:t>
            </a:r>
            <a:endParaRPr/>
          </a:p>
          <a:p>
            <a:pPr indent="0" lvl="0" marL="0" rtl="0" algn="l">
              <a:spcBef>
                <a:spcPts val="0"/>
              </a:spcBef>
              <a:spcAft>
                <a:spcPts val="0"/>
              </a:spcAft>
              <a:buNone/>
            </a:pPr>
            <a:r>
              <a:rPr lang="en"/>
              <a:t>Future Developement</a:t>
            </a:r>
            <a:endParaRPr/>
          </a:p>
        </p:txBody>
      </p:sp>
      <p:sp>
        <p:nvSpPr>
          <p:cNvPr id="589" name="Google Shape;589;p34"/>
          <p:cNvSpPr txBox="1"/>
          <p:nvPr>
            <p:ph idx="15" type="subTitle"/>
          </p:nvPr>
        </p:nvSpPr>
        <p:spPr>
          <a:xfrm>
            <a:off x="1820866" y="4021560"/>
            <a:ext cx="2257500" cy="4890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Conclusion</a:t>
            </a:r>
            <a:endParaRPr/>
          </a:p>
        </p:txBody>
      </p:sp>
      <p:sp>
        <p:nvSpPr>
          <p:cNvPr id="590" name="Google Shape;590;p34"/>
          <p:cNvSpPr txBox="1"/>
          <p:nvPr>
            <p:ph idx="8" type="title"/>
          </p:nvPr>
        </p:nvSpPr>
        <p:spPr>
          <a:xfrm>
            <a:off x="818300" y="4007035"/>
            <a:ext cx="885900" cy="489000"/>
          </a:xfrm>
          <a:prstGeom prst="rect">
            <a:avLst/>
          </a:prstGeom>
        </p:spPr>
        <p:txBody>
          <a:bodyPr anchorCtr="0" anchor="b" bIns="45700" lIns="91425" spcFirstLastPara="1" rIns="91425" wrap="square" tIns="91425">
            <a:noAutofit/>
          </a:bodyPr>
          <a:lstStyle/>
          <a:p>
            <a:pPr indent="0" lvl="0" marL="0" rtl="0" algn="ctr">
              <a:spcBef>
                <a:spcPts val="0"/>
              </a:spcBef>
              <a:spcAft>
                <a:spcPts val="0"/>
              </a:spcAft>
              <a:buNone/>
            </a:pPr>
            <a:r>
              <a:rPr lang="en"/>
              <a:t>04</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83" name="Shape 1883"/>
        <p:cNvGrpSpPr/>
        <p:nvPr/>
      </p:nvGrpSpPr>
      <p:grpSpPr>
        <a:xfrm>
          <a:off x="0" y="0"/>
          <a:ext cx="0" cy="0"/>
          <a:chOff x="0" y="0"/>
          <a:chExt cx="0" cy="0"/>
        </a:xfrm>
      </p:grpSpPr>
      <p:sp>
        <p:nvSpPr>
          <p:cNvPr id="1884" name="Google Shape;1884;p52"/>
          <p:cNvSpPr txBox="1"/>
          <p:nvPr>
            <p:ph type="title"/>
          </p:nvPr>
        </p:nvSpPr>
        <p:spPr>
          <a:xfrm>
            <a:off x="1376075" y="2592109"/>
            <a:ext cx="6391800" cy="915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Conclusion</a:t>
            </a:r>
            <a:endParaRPr/>
          </a:p>
        </p:txBody>
      </p:sp>
      <p:sp>
        <p:nvSpPr>
          <p:cNvPr id="1885" name="Google Shape;1885;p52"/>
          <p:cNvSpPr txBox="1"/>
          <p:nvPr>
            <p:ph idx="2" type="title"/>
          </p:nvPr>
        </p:nvSpPr>
        <p:spPr>
          <a:xfrm>
            <a:off x="3745925" y="1534759"/>
            <a:ext cx="1652100" cy="915900"/>
          </a:xfrm>
          <a:prstGeom prst="rect">
            <a:avLst/>
          </a:prstGeom>
        </p:spPr>
        <p:txBody>
          <a:bodyPr anchorCtr="0" anchor="b" bIns="0" lIns="91425" spcFirstLastPara="1" rIns="91425" wrap="square" tIns="91425">
            <a:noAutofit/>
          </a:bodyPr>
          <a:lstStyle/>
          <a:p>
            <a:pPr indent="0" lvl="0" marL="0" rtl="0" algn="ctr">
              <a:spcBef>
                <a:spcPts val="0"/>
              </a:spcBef>
              <a:spcAft>
                <a:spcPts val="0"/>
              </a:spcAft>
              <a:buNone/>
            </a:pPr>
            <a:r>
              <a:rPr lang="en"/>
              <a:t>04</a:t>
            </a:r>
            <a:endParaRPr/>
          </a:p>
        </p:txBody>
      </p:sp>
      <p:grpSp>
        <p:nvGrpSpPr>
          <p:cNvPr id="1886" name="Google Shape;1886;p52"/>
          <p:cNvGrpSpPr/>
          <p:nvPr/>
        </p:nvGrpSpPr>
        <p:grpSpPr>
          <a:xfrm>
            <a:off x="6804218" y="450382"/>
            <a:ext cx="754207" cy="896613"/>
            <a:chOff x="7177165" y="405444"/>
            <a:chExt cx="253183" cy="300988"/>
          </a:xfrm>
        </p:grpSpPr>
        <p:sp>
          <p:nvSpPr>
            <p:cNvPr id="1887" name="Google Shape;1887;p52"/>
            <p:cNvSpPr/>
            <p:nvPr/>
          </p:nvSpPr>
          <p:spPr>
            <a:xfrm>
              <a:off x="7177165" y="405444"/>
              <a:ext cx="253183" cy="300988"/>
            </a:xfrm>
            <a:custGeom>
              <a:rect b="b" l="l" r="r" t="t"/>
              <a:pathLst>
                <a:path extrusionOk="0" h="300988" w="253183">
                  <a:moveTo>
                    <a:pt x="247497" y="26406"/>
                  </a:moveTo>
                  <a:cubicBezTo>
                    <a:pt x="237383" y="14360"/>
                    <a:pt x="221926" y="7466"/>
                    <a:pt x="205133" y="7466"/>
                  </a:cubicBezTo>
                  <a:cubicBezTo>
                    <a:pt x="191846" y="7466"/>
                    <a:pt x="178965" y="11784"/>
                    <a:pt x="168946" y="19560"/>
                  </a:cubicBezTo>
                  <a:cubicBezTo>
                    <a:pt x="166513" y="21445"/>
                    <a:pt x="164200" y="23425"/>
                    <a:pt x="162076" y="25476"/>
                  </a:cubicBezTo>
                  <a:cubicBezTo>
                    <a:pt x="161027" y="22375"/>
                    <a:pt x="159453" y="19441"/>
                    <a:pt x="157353" y="16769"/>
                  </a:cubicBezTo>
                  <a:cubicBezTo>
                    <a:pt x="150817" y="8349"/>
                    <a:pt x="140441" y="3340"/>
                    <a:pt x="129516" y="3340"/>
                  </a:cubicBezTo>
                  <a:cubicBezTo>
                    <a:pt x="127298" y="3340"/>
                    <a:pt x="125079" y="3554"/>
                    <a:pt x="122932" y="3960"/>
                  </a:cubicBezTo>
                  <a:cubicBezTo>
                    <a:pt x="117350" y="4938"/>
                    <a:pt x="112222" y="7108"/>
                    <a:pt x="107737" y="10186"/>
                  </a:cubicBezTo>
                  <a:cubicBezTo>
                    <a:pt x="104064" y="4962"/>
                    <a:pt x="98315" y="1217"/>
                    <a:pt x="91517" y="286"/>
                  </a:cubicBezTo>
                  <a:lnTo>
                    <a:pt x="91230" y="239"/>
                  </a:lnTo>
                  <a:cubicBezTo>
                    <a:pt x="90109" y="72"/>
                    <a:pt x="89012" y="0"/>
                    <a:pt x="87915" y="0"/>
                  </a:cubicBezTo>
                  <a:cubicBezTo>
                    <a:pt x="76679" y="0"/>
                    <a:pt x="66732" y="7943"/>
                    <a:pt x="64538" y="19274"/>
                  </a:cubicBezTo>
                  <a:cubicBezTo>
                    <a:pt x="63011" y="27098"/>
                    <a:pt x="63011" y="34135"/>
                    <a:pt x="64538" y="40766"/>
                  </a:cubicBezTo>
                  <a:cubicBezTo>
                    <a:pt x="64586" y="40933"/>
                    <a:pt x="64633" y="41124"/>
                    <a:pt x="64657" y="41291"/>
                  </a:cubicBezTo>
                  <a:cubicBezTo>
                    <a:pt x="65348" y="44058"/>
                    <a:pt x="66303" y="46706"/>
                    <a:pt x="67472" y="49163"/>
                  </a:cubicBezTo>
                  <a:cubicBezTo>
                    <a:pt x="67161" y="49163"/>
                    <a:pt x="66852" y="49139"/>
                    <a:pt x="66517" y="49115"/>
                  </a:cubicBezTo>
                  <a:cubicBezTo>
                    <a:pt x="66351" y="49115"/>
                    <a:pt x="65683" y="49115"/>
                    <a:pt x="65611" y="49115"/>
                  </a:cubicBezTo>
                  <a:cubicBezTo>
                    <a:pt x="44906" y="49115"/>
                    <a:pt x="26443" y="63618"/>
                    <a:pt x="21696" y="83608"/>
                  </a:cubicBezTo>
                  <a:cubicBezTo>
                    <a:pt x="21648" y="83775"/>
                    <a:pt x="21625" y="83966"/>
                    <a:pt x="21577" y="84133"/>
                  </a:cubicBezTo>
                  <a:cubicBezTo>
                    <a:pt x="20456" y="89357"/>
                    <a:pt x="20217" y="94891"/>
                    <a:pt x="20837" y="100926"/>
                  </a:cubicBezTo>
                  <a:cubicBezTo>
                    <a:pt x="15089" y="107605"/>
                    <a:pt x="11034" y="115620"/>
                    <a:pt x="9077" y="124470"/>
                  </a:cubicBezTo>
                  <a:cubicBezTo>
                    <a:pt x="6906" y="134250"/>
                    <a:pt x="7456" y="144221"/>
                    <a:pt x="10580" y="153452"/>
                  </a:cubicBezTo>
                  <a:cubicBezTo>
                    <a:pt x="9245" y="155456"/>
                    <a:pt x="8052" y="157579"/>
                    <a:pt x="7002" y="159774"/>
                  </a:cubicBezTo>
                  <a:cubicBezTo>
                    <a:pt x="1086" y="172011"/>
                    <a:pt x="61" y="185822"/>
                    <a:pt x="3806" y="198536"/>
                  </a:cubicBezTo>
                  <a:cubicBezTo>
                    <a:pt x="3233" y="201637"/>
                    <a:pt x="3018" y="204834"/>
                    <a:pt x="3162" y="208197"/>
                  </a:cubicBezTo>
                  <a:cubicBezTo>
                    <a:pt x="3162" y="208340"/>
                    <a:pt x="3233" y="209342"/>
                    <a:pt x="3257" y="209676"/>
                  </a:cubicBezTo>
                  <a:cubicBezTo>
                    <a:pt x="228" y="217428"/>
                    <a:pt x="-369" y="225897"/>
                    <a:pt x="1587" y="233864"/>
                  </a:cubicBezTo>
                  <a:cubicBezTo>
                    <a:pt x="-1919" y="248057"/>
                    <a:pt x="394" y="263300"/>
                    <a:pt x="8433" y="275918"/>
                  </a:cubicBezTo>
                  <a:cubicBezTo>
                    <a:pt x="18428" y="291614"/>
                    <a:pt x="35507" y="300989"/>
                    <a:pt x="54113" y="300989"/>
                  </a:cubicBezTo>
                  <a:cubicBezTo>
                    <a:pt x="63774" y="300989"/>
                    <a:pt x="73196" y="298412"/>
                    <a:pt x="81521" y="293522"/>
                  </a:cubicBezTo>
                  <a:cubicBezTo>
                    <a:pt x="89584" y="298150"/>
                    <a:pt x="98839" y="300679"/>
                    <a:pt x="108500" y="300679"/>
                  </a:cubicBezTo>
                  <a:cubicBezTo>
                    <a:pt x="118782" y="300679"/>
                    <a:pt x="128824" y="297745"/>
                    <a:pt x="137530" y="292210"/>
                  </a:cubicBezTo>
                  <a:cubicBezTo>
                    <a:pt x="149434" y="284625"/>
                    <a:pt x="157544" y="272841"/>
                    <a:pt x="160860" y="259745"/>
                  </a:cubicBezTo>
                  <a:cubicBezTo>
                    <a:pt x="166060" y="258338"/>
                    <a:pt x="171069" y="256119"/>
                    <a:pt x="175673" y="253185"/>
                  </a:cubicBezTo>
                  <a:cubicBezTo>
                    <a:pt x="187147" y="245886"/>
                    <a:pt x="195281" y="234699"/>
                    <a:pt x="198812" y="221889"/>
                  </a:cubicBezTo>
                  <a:cubicBezTo>
                    <a:pt x="199598" y="221006"/>
                    <a:pt x="200362" y="220100"/>
                    <a:pt x="201078" y="219146"/>
                  </a:cubicBezTo>
                  <a:cubicBezTo>
                    <a:pt x="203892" y="217977"/>
                    <a:pt x="206588" y="216546"/>
                    <a:pt x="209188" y="214900"/>
                  </a:cubicBezTo>
                  <a:cubicBezTo>
                    <a:pt x="223286" y="205931"/>
                    <a:pt x="232231" y="191046"/>
                    <a:pt x="233948" y="174849"/>
                  </a:cubicBezTo>
                  <a:cubicBezTo>
                    <a:pt x="236405" y="171820"/>
                    <a:pt x="238504" y="168504"/>
                    <a:pt x="240269" y="164950"/>
                  </a:cubicBezTo>
                  <a:cubicBezTo>
                    <a:pt x="246305" y="152760"/>
                    <a:pt x="247449" y="138973"/>
                    <a:pt x="243824" y="126211"/>
                  </a:cubicBezTo>
                  <a:cubicBezTo>
                    <a:pt x="244420" y="123134"/>
                    <a:pt x="244659" y="119914"/>
                    <a:pt x="244563" y="116550"/>
                  </a:cubicBezTo>
                  <a:cubicBezTo>
                    <a:pt x="244563" y="116383"/>
                    <a:pt x="244563" y="116240"/>
                    <a:pt x="244563" y="116073"/>
                  </a:cubicBezTo>
                  <a:cubicBezTo>
                    <a:pt x="243442" y="94247"/>
                    <a:pt x="226338" y="76046"/>
                    <a:pt x="205133" y="73613"/>
                  </a:cubicBezTo>
                  <a:cubicBezTo>
                    <a:pt x="206469" y="72921"/>
                    <a:pt x="207923" y="72230"/>
                    <a:pt x="209594" y="71442"/>
                  </a:cubicBezTo>
                  <a:cubicBezTo>
                    <a:pt x="212742" y="69940"/>
                    <a:pt x="215247" y="69009"/>
                    <a:pt x="217799" y="68413"/>
                  </a:cubicBezTo>
                  <a:cubicBezTo>
                    <a:pt x="221115" y="67626"/>
                    <a:pt x="224931" y="67173"/>
                    <a:pt x="229487" y="66982"/>
                  </a:cubicBezTo>
                  <a:cubicBezTo>
                    <a:pt x="237932" y="66648"/>
                    <a:pt x="245589" y="61877"/>
                    <a:pt x="249573" y="54411"/>
                  </a:cubicBezTo>
                  <a:lnTo>
                    <a:pt x="250360" y="52932"/>
                  </a:lnTo>
                  <a:cubicBezTo>
                    <a:pt x="254963" y="44321"/>
                    <a:pt x="253866" y="33777"/>
                    <a:pt x="247593" y="26311"/>
                  </a:cubicBezTo>
                  <a:close/>
                </a:path>
              </a:pathLst>
            </a:custGeom>
            <a:solidFill>
              <a:schemeClr val="accent6"/>
            </a:solidFill>
            <a:ln>
              <a:noFill/>
            </a:ln>
            <a:effectLst>
              <a:outerShdw rotWithShape="0" algn="bl" dir="5100000" dist="47625">
                <a:schemeClr val="dk1">
                  <a:alpha val="15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888" name="Google Shape;1888;p52"/>
            <p:cNvGrpSpPr/>
            <p:nvPr/>
          </p:nvGrpSpPr>
          <p:grpSpPr>
            <a:xfrm>
              <a:off x="7194890" y="420612"/>
              <a:ext cx="205512" cy="257207"/>
              <a:chOff x="7194890" y="420612"/>
              <a:chExt cx="205512" cy="257207"/>
            </a:xfrm>
          </p:grpSpPr>
          <p:sp>
            <p:nvSpPr>
              <p:cNvPr id="1889" name="Google Shape;1889;p52"/>
              <p:cNvSpPr/>
              <p:nvPr/>
            </p:nvSpPr>
            <p:spPr>
              <a:xfrm>
                <a:off x="7293877" y="473786"/>
                <a:ext cx="40426" cy="82832"/>
              </a:xfrm>
              <a:custGeom>
                <a:rect b="b" l="l" r="r" t="t"/>
                <a:pathLst>
                  <a:path extrusionOk="0" h="82832" w="40426">
                    <a:moveTo>
                      <a:pt x="40427" y="859"/>
                    </a:moveTo>
                    <a:cubicBezTo>
                      <a:pt x="35489" y="13310"/>
                      <a:pt x="28476" y="30700"/>
                      <a:pt x="23848" y="43032"/>
                    </a:cubicBezTo>
                    <a:cubicBezTo>
                      <a:pt x="22513" y="46515"/>
                      <a:pt x="21606" y="50141"/>
                      <a:pt x="20652" y="53695"/>
                    </a:cubicBezTo>
                    <a:cubicBezTo>
                      <a:pt x="18887" y="60613"/>
                      <a:pt x="15141" y="66743"/>
                      <a:pt x="11730" y="72754"/>
                    </a:cubicBezTo>
                    <a:cubicBezTo>
                      <a:pt x="10538" y="74901"/>
                      <a:pt x="9393" y="76738"/>
                      <a:pt x="8677" y="78956"/>
                    </a:cubicBezTo>
                    <a:cubicBezTo>
                      <a:pt x="8486" y="79624"/>
                      <a:pt x="8462" y="80388"/>
                      <a:pt x="8915" y="81294"/>
                    </a:cubicBezTo>
                    <a:lnTo>
                      <a:pt x="8247" y="82821"/>
                    </a:lnTo>
                    <a:cubicBezTo>
                      <a:pt x="7604" y="82869"/>
                      <a:pt x="6936" y="82773"/>
                      <a:pt x="6244" y="82535"/>
                    </a:cubicBezTo>
                    <a:cubicBezTo>
                      <a:pt x="1902" y="80626"/>
                      <a:pt x="566" y="74973"/>
                      <a:pt x="137" y="70918"/>
                    </a:cubicBezTo>
                    <a:cubicBezTo>
                      <a:pt x="-531" y="62330"/>
                      <a:pt x="1234" y="54244"/>
                      <a:pt x="5552" y="47111"/>
                    </a:cubicBezTo>
                    <a:cubicBezTo>
                      <a:pt x="9822" y="40528"/>
                      <a:pt x="13853" y="33992"/>
                      <a:pt x="18099" y="27456"/>
                    </a:cubicBezTo>
                    <a:cubicBezTo>
                      <a:pt x="24635" y="17962"/>
                      <a:pt x="31458" y="8731"/>
                      <a:pt x="39019" y="0"/>
                    </a:cubicBezTo>
                    <a:lnTo>
                      <a:pt x="40427" y="883"/>
                    </a:lnTo>
                    <a:lnTo>
                      <a:pt x="40427" y="883"/>
                    </a:lnTo>
                    <a:close/>
                  </a:path>
                </a:pathLst>
              </a:custGeom>
              <a:solidFill>
                <a:srgbClr val="96A93D"/>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90" name="Google Shape;1890;p52"/>
              <p:cNvSpPr/>
              <p:nvPr/>
            </p:nvSpPr>
            <p:spPr>
              <a:xfrm>
                <a:off x="7249278" y="616994"/>
                <a:ext cx="60515" cy="60515"/>
              </a:xfrm>
              <a:custGeom>
                <a:rect b="b" l="l" r="r" t="t"/>
                <a:pathLst>
                  <a:path extrusionOk="0" h="60515" w="60515">
                    <a:moveTo>
                      <a:pt x="4734" y="46502"/>
                    </a:moveTo>
                    <a:cubicBezTo>
                      <a:pt x="-4235" y="32404"/>
                      <a:pt x="-85" y="13703"/>
                      <a:pt x="14013" y="4734"/>
                    </a:cubicBezTo>
                    <a:cubicBezTo>
                      <a:pt x="28111" y="-4235"/>
                      <a:pt x="46813" y="-85"/>
                      <a:pt x="55782" y="14013"/>
                    </a:cubicBezTo>
                    <a:cubicBezTo>
                      <a:pt x="64751" y="28111"/>
                      <a:pt x="60600" y="46812"/>
                      <a:pt x="46502" y="55781"/>
                    </a:cubicBezTo>
                    <a:cubicBezTo>
                      <a:pt x="32405" y="64750"/>
                      <a:pt x="13703" y="60600"/>
                      <a:pt x="4734" y="46502"/>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91" name="Google Shape;1891;p52"/>
              <p:cNvSpPr/>
              <p:nvPr/>
            </p:nvSpPr>
            <p:spPr>
              <a:xfrm>
                <a:off x="7202858" y="577301"/>
                <a:ext cx="60515" cy="60515"/>
              </a:xfrm>
              <a:custGeom>
                <a:rect b="b" l="l" r="r" t="t"/>
                <a:pathLst>
                  <a:path extrusionOk="0" h="60515" w="60515">
                    <a:moveTo>
                      <a:pt x="4734" y="46502"/>
                    </a:moveTo>
                    <a:cubicBezTo>
                      <a:pt x="-4235" y="32405"/>
                      <a:pt x="-85" y="13703"/>
                      <a:pt x="14013" y="4734"/>
                    </a:cubicBezTo>
                    <a:cubicBezTo>
                      <a:pt x="28111" y="-4235"/>
                      <a:pt x="46812" y="-85"/>
                      <a:pt x="55781" y="14013"/>
                    </a:cubicBezTo>
                    <a:cubicBezTo>
                      <a:pt x="64750" y="28111"/>
                      <a:pt x="60600" y="46812"/>
                      <a:pt x="46502" y="55781"/>
                    </a:cubicBezTo>
                    <a:cubicBezTo>
                      <a:pt x="32405" y="64750"/>
                      <a:pt x="13703" y="60600"/>
                      <a:pt x="4734" y="46502"/>
                    </a:cubicBezTo>
                    <a:close/>
                  </a:path>
                </a:pathLst>
              </a:custGeom>
              <a:solidFill>
                <a:srgbClr val="1C1B1B"/>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92" name="Google Shape;1892;p52"/>
              <p:cNvSpPr/>
              <p:nvPr/>
            </p:nvSpPr>
            <p:spPr>
              <a:xfrm>
                <a:off x="7254383" y="552064"/>
                <a:ext cx="60515" cy="60515"/>
              </a:xfrm>
              <a:custGeom>
                <a:rect b="b" l="l" r="r" t="t"/>
                <a:pathLst>
                  <a:path extrusionOk="0" h="60515" w="60515">
                    <a:moveTo>
                      <a:pt x="4734" y="46502"/>
                    </a:moveTo>
                    <a:cubicBezTo>
                      <a:pt x="-4235" y="32405"/>
                      <a:pt x="-85" y="13703"/>
                      <a:pt x="14013" y="4734"/>
                    </a:cubicBezTo>
                    <a:cubicBezTo>
                      <a:pt x="28110" y="-4235"/>
                      <a:pt x="46812" y="-85"/>
                      <a:pt x="55781" y="14013"/>
                    </a:cubicBezTo>
                    <a:cubicBezTo>
                      <a:pt x="64750" y="28111"/>
                      <a:pt x="60600" y="46812"/>
                      <a:pt x="46502" y="55781"/>
                    </a:cubicBezTo>
                    <a:cubicBezTo>
                      <a:pt x="32404" y="64750"/>
                      <a:pt x="13703" y="60600"/>
                      <a:pt x="4734" y="46502"/>
                    </a:cubicBezTo>
                    <a:close/>
                  </a:path>
                </a:pathLst>
              </a:custGeom>
              <a:solidFill>
                <a:srgbClr val="1C1B1B"/>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93" name="Google Shape;1893;p52"/>
              <p:cNvSpPr/>
              <p:nvPr/>
            </p:nvSpPr>
            <p:spPr>
              <a:xfrm>
                <a:off x="7202691" y="506622"/>
                <a:ext cx="60515" cy="60515"/>
              </a:xfrm>
              <a:custGeom>
                <a:rect b="b" l="l" r="r" t="t"/>
                <a:pathLst>
                  <a:path extrusionOk="0" h="60515" w="60515">
                    <a:moveTo>
                      <a:pt x="4734" y="46502"/>
                    </a:moveTo>
                    <a:cubicBezTo>
                      <a:pt x="-4235" y="32405"/>
                      <a:pt x="-85" y="13703"/>
                      <a:pt x="14013" y="4734"/>
                    </a:cubicBezTo>
                    <a:cubicBezTo>
                      <a:pt x="28111" y="-4235"/>
                      <a:pt x="46813" y="-85"/>
                      <a:pt x="55782" y="14013"/>
                    </a:cubicBezTo>
                    <a:cubicBezTo>
                      <a:pt x="64751" y="28111"/>
                      <a:pt x="60600" y="46812"/>
                      <a:pt x="46502" y="55781"/>
                    </a:cubicBezTo>
                    <a:cubicBezTo>
                      <a:pt x="32405" y="64750"/>
                      <a:pt x="13703" y="60600"/>
                      <a:pt x="4734" y="46502"/>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94" name="Google Shape;1894;p52"/>
              <p:cNvSpPr/>
              <p:nvPr/>
            </p:nvSpPr>
            <p:spPr>
              <a:xfrm>
                <a:off x="7320935" y="539707"/>
                <a:ext cx="60515" cy="60515"/>
              </a:xfrm>
              <a:custGeom>
                <a:rect b="b" l="l" r="r" t="t"/>
                <a:pathLst>
                  <a:path extrusionOk="0" h="60515" w="60515">
                    <a:moveTo>
                      <a:pt x="4734" y="46502"/>
                    </a:moveTo>
                    <a:cubicBezTo>
                      <a:pt x="-4235" y="32404"/>
                      <a:pt x="-85" y="13703"/>
                      <a:pt x="14013" y="4734"/>
                    </a:cubicBezTo>
                    <a:cubicBezTo>
                      <a:pt x="28111" y="-4235"/>
                      <a:pt x="46812" y="-85"/>
                      <a:pt x="55781" y="14013"/>
                    </a:cubicBezTo>
                    <a:cubicBezTo>
                      <a:pt x="64750" y="28111"/>
                      <a:pt x="60600" y="46812"/>
                      <a:pt x="46502" y="55781"/>
                    </a:cubicBezTo>
                    <a:cubicBezTo>
                      <a:pt x="32405" y="64750"/>
                      <a:pt x="13703" y="60600"/>
                      <a:pt x="4734" y="46502"/>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895" name="Google Shape;1895;p52"/>
              <p:cNvGrpSpPr/>
              <p:nvPr/>
            </p:nvGrpSpPr>
            <p:grpSpPr>
              <a:xfrm>
                <a:off x="7332552" y="511417"/>
                <a:ext cx="60514" cy="60514"/>
                <a:chOff x="7332552" y="511417"/>
                <a:chExt cx="60514" cy="60514"/>
              </a:xfrm>
            </p:grpSpPr>
            <p:sp>
              <p:nvSpPr>
                <p:cNvPr id="1896" name="Google Shape;1896;p52"/>
                <p:cNvSpPr/>
                <p:nvPr/>
              </p:nvSpPr>
              <p:spPr>
                <a:xfrm>
                  <a:off x="7332552" y="511417"/>
                  <a:ext cx="60514" cy="60514"/>
                </a:xfrm>
                <a:custGeom>
                  <a:rect b="b" l="l" r="r" t="t"/>
                  <a:pathLst>
                    <a:path extrusionOk="0" h="60514" w="60514">
                      <a:moveTo>
                        <a:pt x="16851" y="57379"/>
                      </a:moveTo>
                      <a:cubicBezTo>
                        <a:pt x="1871" y="49960"/>
                        <a:pt x="-4259" y="31831"/>
                        <a:pt x="3135" y="16851"/>
                      </a:cubicBezTo>
                      <a:cubicBezTo>
                        <a:pt x="10554" y="1871"/>
                        <a:pt x="28683" y="-4259"/>
                        <a:pt x="43663" y="3135"/>
                      </a:cubicBezTo>
                      <a:cubicBezTo>
                        <a:pt x="58643" y="10554"/>
                        <a:pt x="64774" y="28683"/>
                        <a:pt x="57379" y="43663"/>
                      </a:cubicBezTo>
                      <a:cubicBezTo>
                        <a:pt x="49961" y="58643"/>
                        <a:pt x="31831" y="64774"/>
                        <a:pt x="16851" y="57379"/>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97" name="Google Shape;1897;p52"/>
                <p:cNvSpPr/>
                <p:nvPr/>
              </p:nvSpPr>
              <p:spPr>
                <a:xfrm>
                  <a:off x="7351980" y="552385"/>
                  <a:ext cx="32727" cy="14976"/>
                </a:xfrm>
                <a:custGeom>
                  <a:rect b="b" l="l" r="r" t="t"/>
                  <a:pathLst>
                    <a:path extrusionOk="0" h="14976" w="32727">
                      <a:moveTo>
                        <a:pt x="32728" y="119"/>
                      </a:moveTo>
                      <a:cubicBezTo>
                        <a:pt x="28004" y="12165"/>
                        <a:pt x="10901" y="20037"/>
                        <a:pt x="0" y="11187"/>
                      </a:cubicBezTo>
                      <a:lnTo>
                        <a:pt x="119" y="10949"/>
                      </a:lnTo>
                      <a:cubicBezTo>
                        <a:pt x="9065" y="12953"/>
                        <a:pt x="18964" y="13143"/>
                        <a:pt x="26383" y="7061"/>
                      </a:cubicBezTo>
                      <a:cubicBezTo>
                        <a:pt x="28840" y="5176"/>
                        <a:pt x="30891" y="2743"/>
                        <a:pt x="32489" y="0"/>
                      </a:cubicBezTo>
                      <a:lnTo>
                        <a:pt x="32728" y="119"/>
                      </a:lnTo>
                      <a:lnTo>
                        <a:pt x="32728" y="119"/>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898" name="Google Shape;1898;p52"/>
              <p:cNvGrpSpPr/>
              <p:nvPr/>
            </p:nvGrpSpPr>
            <p:grpSpPr>
              <a:xfrm>
                <a:off x="7289918" y="521811"/>
                <a:ext cx="60527" cy="60527"/>
                <a:chOff x="7289918" y="521811"/>
                <a:chExt cx="60527" cy="60527"/>
              </a:xfrm>
            </p:grpSpPr>
            <p:sp>
              <p:nvSpPr>
                <p:cNvPr id="1899" name="Google Shape;1899;p52"/>
                <p:cNvSpPr/>
                <p:nvPr/>
              </p:nvSpPr>
              <p:spPr>
                <a:xfrm>
                  <a:off x="7289918" y="521811"/>
                  <a:ext cx="60527" cy="60527"/>
                </a:xfrm>
                <a:custGeom>
                  <a:rect b="b" l="l" r="r" t="t"/>
                  <a:pathLst>
                    <a:path extrusionOk="0" h="60527" w="60527">
                      <a:moveTo>
                        <a:pt x="56503" y="45339"/>
                      </a:moveTo>
                      <a:cubicBezTo>
                        <a:pt x="48178" y="59819"/>
                        <a:pt x="29691" y="64828"/>
                        <a:pt x="15188" y="56503"/>
                      </a:cubicBezTo>
                      <a:cubicBezTo>
                        <a:pt x="709" y="48178"/>
                        <a:pt x="-4301" y="29691"/>
                        <a:pt x="4024" y="15188"/>
                      </a:cubicBezTo>
                      <a:cubicBezTo>
                        <a:pt x="12349" y="709"/>
                        <a:pt x="30836" y="-4301"/>
                        <a:pt x="45340" y="4025"/>
                      </a:cubicBezTo>
                      <a:cubicBezTo>
                        <a:pt x="59819" y="12349"/>
                        <a:pt x="64828" y="30836"/>
                        <a:pt x="56503" y="45339"/>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00" name="Google Shape;1900;p52"/>
                <p:cNvSpPr/>
                <p:nvPr/>
              </p:nvSpPr>
              <p:spPr>
                <a:xfrm>
                  <a:off x="7332229" y="530892"/>
                  <a:ext cx="13650" cy="33371"/>
                </a:xfrm>
                <a:custGeom>
                  <a:rect b="b" l="l" r="r" t="t"/>
                  <a:pathLst>
                    <a:path extrusionOk="0" h="33371" w="13650">
                      <a:moveTo>
                        <a:pt x="143" y="0"/>
                      </a:moveTo>
                      <a:cubicBezTo>
                        <a:pt x="11879" y="5463"/>
                        <a:pt x="18654" y="23019"/>
                        <a:pt x="9160" y="33372"/>
                      </a:cubicBezTo>
                      <a:lnTo>
                        <a:pt x="8921" y="33229"/>
                      </a:lnTo>
                      <a:cubicBezTo>
                        <a:pt x="11474" y="24426"/>
                        <a:pt x="12285" y="14551"/>
                        <a:pt x="6655" y="6775"/>
                      </a:cubicBezTo>
                      <a:cubicBezTo>
                        <a:pt x="4914" y="4198"/>
                        <a:pt x="2624" y="2004"/>
                        <a:pt x="0" y="239"/>
                      </a:cubicBezTo>
                      <a:lnTo>
                        <a:pt x="143" y="0"/>
                      </a:lnTo>
                      <a:lnTo>
                        <a:pt x="143" y="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901" name="Google Shape;1901;p52"/>
              <p:cNvGrpSpPr/>
              <p:nvPr/>
            </p:nvGrpSpPr>
            <p:grpSpPr>
              <a:xfrm>
                <a:off x="7228447" y="473745"/>
                <a:ext cx="60527" cy="60527"/>
                <a:chOff x="7228447" y="473745"/>
                <a:chExt cx="60527" cy="60527"/>
              </a:xfrm>
            </p:grpSpPr>
            <p:sp>
              <p:nvSpPr>
                <p:cNvPr id="1902" name="Google Shape;1902;p52"/>
                <p:cNvSpPr/>
                <p:nvPr/>
              </p:nvSpPr>
              <p:spPr>
                <a:xfrm>
                  <a:off x="7228447" y="473745"/>
                  <a:ext cx="60527" cy="60527"/>
                </a:xfrm>
                <a:custGeom>
                  <a:rect b="b" l="l" r="r" t="t"/>
                  <a:pathLst>
                    <a:path extrusionOk="0" h="60527" w="60527">
                      <a:moveTo>
                        <a:pt x="56503" y="45339"/>
                      </a:moveTo>
                      <a:cubicBezTo>
                        <a:pt x="48178" y="59819"/>
                        <a:pt x="29691" y="64828"/>
                        <a:pt x="15188" y="56503"/>
                      </a:cubicBezTo>
                      <a:cubicBezTo>
                        <a:pt x="709" y="48178"/>
                        <a:pt x="-4301" y="29691"/>
                        <a:pt x="4024" y="15188"/>
                      </a:cubicBezTo>
                      <a:cubicBezTo>
                        <a:pt x="12349" y="709"/>
                        <a:pt x="30836" y="-4301"/>
                        <a:pt x="45340" y="4024"/>
                      </a:cubicBezTo>
                      <a:cubicBezTo>
                        <a:pt x="59819" y="12350"/>
                        <a:pt x="64828" y="30836"/>
                        <a:pt x="56503" y="45339"/>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03" name="Google Shape;1903;p52"/>
                <p:cNvSpPr/>
                <p:nvPr/>
              </p:nvSpPr>
              <p:spPr>
                <a:xfrm>
                  <a:off x="7270733" y="482803"/>
                  <a:ext cx="13650" cy="33371"/>
                </a:xfrm>
                <a:custGeom>
                  <a:rect b="b" l="l" r="r" t="t"/>
                  <a:pathLst>
                    <a:path extrusionOk="0" h="33371" w="13650">
                      <a:moveTo>
                        <a:pt x="143" y="0"/>
                      </a:moveTo>
                      <a:cubicBezTo>
                        <a:pt x="11879" y="5463"/>
                        <a:pt x="18654" y="23019"/>
                        <a:pt x="9160" y="33372"/>
                      </a:cubicBezTo>
                      <a:lnTo>
                        <a:pt x="8921" y="33229"/>
                      </a:lnTo>
                      <a:cubicBezTo>
                        <a:pt x="11474" y="24426"/>
                        <a:pt x="12285" y="14551"/>
                        <a:pt x="6655" y="6775"/>
                      </a:cubicBezTo>
                      <a:cubicBezTo>
                        <a:pt x="4914" y="4198"/>
                        <a:pt x="2624" y="2004"/>
                        <a:pt x="0" y="239"/>
                      </a:cubicBezTo>
                      <a:lnTo>
                        <a:pt x="143" y="0"/>
                      </a:lnTo>
                      <a:lnTo>
                        <a:pt x="143" y="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904" name="Google Shape;1904;p52"/>
              <p:cNvGrpSpPr/>
              <p:nvPr/>
            </p:nvGrpSpPr>
            <p:grpSpPr>
              <a:xfrm>
                <a:off x="7241925" y="524936"/>
                <a:ext cx="60527" cy="60527"/>
                <a:chOff x="7241925" y="524936"/>
                <a:chExt cx="60527" cy="60527"/>
              </a:xfrm>
            </p:grpSpPr>
            <p:sp>
              <p:nvSpPr>
                <p:cNvPr id="1905" name="Google Shape;1905;p52"/>
                <p:cNvSpPr/>
                <p:nvPr/>
              </p:nvSpPr>
              <p:spPr>
                <a:xfrm>
                  <a:off x="7241925" y="524936"/>
                  <a:ext cx="60527" cy="60527"/>
                </a:xfrm>
                <a:custGeom>
                  <a:rect b="b" l="l" r="r" t="t"/>
                  <a:pathLst>
                    <a:path extrusionOk="0" h="60527" w="60527">
                      <a:moveTo>
                        <a:pt x="56503" y="45339"/>
                      </a:moveTo>
                      <a:cubicBezTo>
                        <a:pt x="48178" y="59819"/>
                        <a:pt x="29691" y="64828"/>
                        <a:pt x="15188" y="56503"/>
                      </a:cubicBezTo>
                      <a:cubicBezTo>
                        <a:pt x="709" y="48178"/>
                        <a:pt x="-4300" y="29691"/>
                        <a:pt x="4025" y="15188"/>
                      </a:cubicBezTo>
                      <a:cubicBezTo>
                        <a:pt x="12350" y="709"/>
                        <a:pt x="30836" y="-4301"/>
                        <a:pt x="45339" y="4025"/>
                      </a:cubicBezTo>
                      <a:cubicBezTo>
                        <a:pt x="59819" y="12350"/>
                        <a:pt x="64828" y="30836"/>
                        <a:pt x="56503" y="45339"/>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06" name="Google Shape;1906;p52"/>
                <p:cNvSpPr/>
                <p:nvPr/>
              </p:nvSpPr>
              <p:spPr>
                <a:xfrm>
                  <a:off x="7284211" y="534017"/>
                  <a:ext cx="13649" cy="33371"/>
                </a:xfrm>
                <a:custGeom>
                  <a:rect b="b" l="l" r="r" t="t"/>
                  <a:pathLst>
                    <a:path extrusionOk="0" h="33371" w="13649">
                      <a:moveTo>
                        <a:pt x="143" y="0"/>
                      </a:moveTo>
                      <a:cubicBezTo>
                        <a:pt x="11879" y="5463"/>
                        <a:pt x="18653" y="23019"/>
                        <a:pt x="9160" y="33372"/>
                      </a:cubicBezTo>
                      <a:cubicBezTo>
                        <a:pt x="9160" y="33372"/>
                        <a:pt x="8921" y="33229"/>
                        <a:pt x="8921" y="33229"/>
                      </a:cubicBezTo>
                      <a:cubicBezTo>
                        <a:pt x="11473" y="24426"/>
                        <a:pt x="12285" y="14551"/>
                        <a:pt x="6655" y="6775"/>
                      </a:cubicBezTo>
                      <a:cubicBezTo>
                        <a:pt x="4913" y="4198"/>
                        <a:pt x="2624" y="2004"/>
                        <a:pt x="0" y="239"/>
                      </a:cubicBezTo>
                      <a:lnTo>
                        <a:pt x="143" y="0"/>
                      </a:lnTo>
                      <a:lnTo>
                        <a:pt x="143" y="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907" name="Google Shape;1907;p52"/>
              <p:cNvGrpSpPr/>
              <p:nvPr/>
            </p:nvGrpSpPr>
            <p:grpSpPr>
              <a:xfrm>
                <a:off x="7196496" y="553701"/>
                <a:ext cx="69912" cy="74130"/>
                <a:chOff x="7196496" y="553701"/>
                <a:chExt cx="69912" cy="74130"/>
              </a:xfrm>
            </p:grpSpPr>
            <p:sp>
              <p:nvSpPr>
                <p:cNvPr id="1908" name="Google Shape;1908;p52"/>
                <p:cNvSpPr/>
                <p:nvPr/>
              </p:nvSpPr>
              <p:spPr>
                <a:xfrm>
                  <a:off x="7196496" y="553701"/>
                  <a:ext cx="60540" cy="60532"/>
                </a:xfrm>
                <a:custGeom>
                  <a:rect b="b" l="l" r="r" t="t"/>
                  <a:pathLst>
                    <a:path extrusionOk="0" h="60532" w="60540">
                      <a:moveTo>
                        <a:pt x="43442" y="3025"/>
                      </a:moveTo>
                      <a:cubicBezTo>
                        <a:pt x="58494" y="10300"/>
                        <a:pt x="64791" y="28382"/>
                        <a:pt x="57516" y="43434"/>
                      </a:cubicBezTo>
                      <a:cubicBezTo>
                        <a:pt x="50240" y="58485"/>
                        <a:pt x="32159" y="64783"/>
                        <a:pt x="17108" y="57507"/>
                      </a:cubicBezTo>
                      <a:cubicBezTo>
                        <a:pt x="2056" y="50232"/>
                        <a:pt x="-4242" y="32151"/>
                        <a:pt x="3010" y="17099"/>
                      </a:cubicBezTo>
                      <a:cubicBezTo>
                        <a:pt x="10285" y="2047"/>
                        <a:pt x="28366" y="-4250"/>
                        <a:pt x="43418" y="3025"/>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09" name="Google Shape;1909;p52"/>
                <p:cNvSpPr/>
                <p:nvPr/>
              </p:nvSpPr>
              <p:spPr>
                <a:xfrm>
                  <a:off x="7198032" y="582083"/>
                  <a:ext cx="68376" cy="45748"/>
                </a:xfrm>
                <a:custGeom>
                  <a:rect b="b" l="l" r="r" t="t"/>
                  <a:pathLst>
                    <a:path extrusionOk="0" h="45748" w="68376">
                      <a:moveTo>
                        <a:pt x="60345" y="0"/>
                      </a:moveTo>
                      <a:cubicBezTo>
                        <a:pt x="69481" y="4914"/>
                        <a:pt x="71412" y="19560"/>
                        <a:pt x="63064" y="25786"/>
                      </a:cubicBezTo>
                      <a:cubicBezTo>
                        <a:pt x="59032" y="28649"/>
                        <a:pt x="53522" y="28291"/>
                        <a:pt x="49157" y="30008"/>
                      </a:cubicBezTo>
                      <a:cubicBezTo>
                        <a:pt x="45125" y="31487"/>
                        <a:pt x="42526" y="35018"/>
                        <a:pt x="39711" y="38119"/>
                      </a:cubicBezTo>
                      <a:cubicBezTo>
                        <a:pt x="38065" y="39979"/>
                        <a:pt x="36156" y="41768"/>
                        <a:pt x="33986" y="42985"/>
                      </a:cubicBezTo>
                      <a:cubicBezTo>
                        <a:pt x="29597" y="45299"/>
                        <a:pt x="24444" y="45871"/>
                        <a:pt x="19506" y="45728"/>
                      </a:cubicBezTo>
                      <a:cubicBezTo>
                        <a:pt x="9273" y="45227"/>
                        <a:pt x="638" y="35972"/>
                        <a:pt x="18" y="25834"/>
                      </a:cubicBezTo>
                      <a:cubicBezTo>
                        <a:pt x="-78" y="23210"/>
                        <a:pt x="185" y="20586"/>
                        <a:pt x="1402" y="17843"/>
                      </a:cubicBezTo>
                      <a:lnTo>
                        <a:pt x="3811" y="16459"/>
                      </a:lnTo>
                      <a:cubicBezTo>
                        <a:pt x="8534" y="16745"/>
                        <a:pt x="12160" y="16841"/>
                        <a:pt x="16191" y="16555"/>
                      </a:cubicBezTo>
                      <a:cubicBezTo>
                        <a:pt x="19865" y="16388"/>
                        <a:pt x="21820" y="15744"/>
                        <a:pt x="24373" y="16602"/>
                      </a:cubicBezTo>
                      <a:cubicBezTo>
                        <a:pt x="25709" y="17270"/>
                        <a:pt x="26686" y="18201"/>
                        <a:pt x="28046" y="19035"/>
                      </a:cubicBezTo>
                      <a:cubicBezTo>
                        <a:pt x="31911" y="20729"/>
                        <a:pt x="35441" y="25118"/>
                        <a:pt x="40116" y="24808"/>
                      </a:cubicBezTo>
                      <a:cubicBezTo>
                        <a:pt x="46485" y="24188"/>
                        <a:pt x="44935" y="16912"/>
                        <a:pt x="44028" y="12571"/>
                      </a:cubicBezTo>
                      <a:cubicBezTo>
                        <a:pt x="43909" y="11235"/>
                        <a:pt x="44124" y="10281"/>
                        <a:pt x="44911" y="9542"/>
                      </a:cubicBezTo>
                      <a:cubicBezTo>
                        <a:pt x="46700" y="7442"/>
                        <a:pt x="48799" y="6178"/>
                        <a:pt x="51423" y="4341"/>
                      </a:cubicBezTo>
                      <a:lnTo>
                        <a:pt x="57554" y="167"/>
                      </a:lnTo>
                      <a:lnTo>
                        <a:pt x="60321" y="0"/>
                      </a:lnTo>
                      <a:lnTo>
                        <a:pt x="60321" y="0"/>
                      </a:lnTo>
                      <a:close/>
                    </a:path>
                  </a:pathLst>
                </a:custGeom>
                <a:solidFill>
                  <a:srgbClr val="5C45A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10" name="Google Shape;1910;p52"/>
                <p:cNvSpPr/>
                <p:nvPr/>
              </p:nvSpPr>
              <p:spPr>
                <a:xfrm>
                  <a:off x="7204777" y="558294"/>
                  <a:ext cx="32631" cy="15153"/>
                </a:xfrm>
                <a:custGeom>
                  <a:rect b="b" l="l" r="r" t="t"/>
                  <a:pathLst>
                    <a:path extrusionOk="0" h="15153" w="32631">
                      <a:moveTo>
                        <a:pt x="0" y="15058"/>
                      </a:moveTo>
                      <a:cubicBezTo>
                        <a:pt x="4604" y="2964"/>
                        <a:pt x="21635" y="-5051"/>
                        <a:pt x="32632" y="3680"/>
                      </a:cubicBezTo>
                      <a:lnTo>
                        <a:pt x="32513" y="3919"/>
                      </a:lnTo>
                      <a:cubicBezTo>
                        <a:pt x="23544" y="2010"/>
                        <a:pt x="13644" y="1915"/>
                        <a:pt x="6297" y="8045"/>
                      </a:cubicBezTo>
                      <a:cubicBezTo>
                        <a:pt x="3864" y="9954"/>
                        <a:pt x="1837" y="12411"/>
                        <a:pt x="238" y="15154"/>
                      </a:cubicBezTo>
                      <a:lnTo>
                        <a:pt x="0" y="15034"/>
                      </a:lnTo>
                      <a:lnTo>
                        <a:pt x="0" y="15034"/>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911" name="Google Shape;1911;p52"/>
              <p:cNvGrpSpPr/>
              <p:nvPr/>
            </p:nvGrpSpPr>
            <p:grpSpPr>
              <a:xfrm>
                <a:off x="7238257" y="584624"/>
                <a:ext cx="60515" cy="60515"/>
                <a:chOff x="7238257" y="584624"/>
                <a:chExt cx="60515" cy="60515"/>
              </a:xfrm>
            </p:grpSpPr>
            <p:sp>
              <p:nvSpPr>
                <p:cNvPr id="1912" name="Google Shape;1912;p52"/>
                <p:cNvSpPr/>
                <p:nvPr/>
              </p:nvSpPr>
              <p:spPr>
                <a:xfrm>
                  <a:off x="7238257" y="584624"/>
                  <a:ext cx="60515" cy="60515"/>
                </a:xfrm>
                <a:custGeom>
                  <a:rect b="b" l="l" r="r" t="t"/>
                  <a:pathLst>
                    <a:path extrusionOk="0" h="60515" w="60515">
                      <a:moveTo>
                        <a:pt x="4734" y="46502"/>
                      </a:moveTo>
                      <a:cubicBezTo>
                        <a:pt x="-4235" y="32405"/>
                        <a:pt x="-85" y="13703"/>
                        <a:pt x="14013" y="4734"/>
                      </a:cubicBezTo>
                      <a:cubicBezTo>
                        <a:pt x="28110" y="-4235"/>
                        <a:pt x="46812" y="-85"/>
                        <a:pt x="55781" y="14013"/>
                      </a:cubicBezTo>
                      <a:cubicBezTo>
                        <a:pt x="64750" y="28111"/>
                        <a:pt x="60600" y="46812"/>
                        <a:pt x="46502" y="55781"/>
                      </a:cubicBezTo>
                      <a:cubicBezTo>
                        <a:pt x="32404" y="64750"/>
                        <a:pt x="13703" y="60600"/>
                        <a:pt x="4734" y="46502"/>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13" name="Google Shape;1913;p52"/>
                <p:cNvSpPr/>
                <p:nvPr/>
              </p:nvSpPr>
              <p:spPr>
                <a:xfrm>
                  <a:off x="7247905" y="627882"/>
                  <a:ext cx="33729" cy="12210"/>
                </a:xfrm>
                <a:custGeom>
                  <a:rect b="b" l="l" r="r" t="t"/>
                  <a:pathLst>
                    <a:path extrusionOk="0" h="12210" w="33729">
                      <a:moveTo>
                        <a:pt x="33730" y="7633"/>
                      </a:moveTo>
                      <a:cubicBezTo>
                        <a:pt x="23449" y="15505"/>
                        <a:pt x="4747" y="13358"/>
                        <a:pt x="0" y="143"/>
                      </a:cubicBezTo>
                      <a:lnTo>
                        <a:pt x="239" y="0"/>
                      </a:lnTo>
                      <a:cubicBezTo>
                        <a:pt x="6846" y="6345"/>
                        <a:pt x="15219" y="11641"/>
                        <a:pt x="24713" y="10281"/>
                      </a:cubicBezTo>
                      <a:cubicBezTo>
                        <a:pt x="27790" y="9923"/>
                        <a:pt x="30820" y="8921"/>
                        <a:pt x="33586" y="7419"/>
                      </a:cubicBezTo>
                      <a:lnTo>
                        <a:pt x="33730" y="7657"/>
                      </a:lnTo>
                      <a:lnTo>
                        <a:pt x="33730" y="7657"/>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914" name="Google Shape;1914;p52"/>
              <p:cNvGrpSpPr/>
              <p:nvPr/>
            </p:nvGrpSpPr>
            <p:grpSpPr>
              <a:xfrm>
                <a:off x="7287420" y="577993"/>
                <a:ext cx="60515" cy="60515"/>
                <a:chOff x="7287420" y="577993"/>
                <a:chExt cx="60515" cy="60515"/>
              </a:xfrm>
            </p:grpSpPr>
            <p:sp>
              <p:nvSpPr>
                <p:cNvPr id="1915" name="Google Shape;1915;p52"/>
                <p:cNvSpPr/>
                <p:nvPr/>
              </p:nvSpPr>
              <p:spPr>
                <a:xfrm>
                  <a:off x="7287420" y="577993"/>
                  <a:ext cx="60515" cy="60515"/>
                </a:xfrm>
                <a:custGeom>
                  <a:rect b="b" l="l" r="r" t="t"/>
                  <a:pathLst>
                    <a:path extrusionOk="0" h="60515" w="60515">
                      <a:moveTo>
                        <a:pt x="4734" y="46502"/>
                      </a:moveTo>
                      <a:cubicBezTo>
                        <a:pt x="-4235" y="32405"/>
                        <a:pt x="-85" y="13703"/>
                        <a:pt x="14013" y="4734"/>
                      </a:cubicBezTo>
                      <a:cubicBezTo>
                        <a:pt x="28111" y="-4235"/>
                        <a:pt x="46813" y="-85"/>
                        <a:pt x="55782" y="14013"/>
                      </a:cubicBezTo>
                      <a:cubicBezTo>
                        <a:pt x="64751" y="28111"/>
                        <a:pt x="60600" y="46812"/>
                        <a:pt x="46502" y="55781"/>
                      </a:cubicBezTo>
                      <a:cubicBezTo>
                        <a:pt x="32405" y="64750"/>
                        <a:pt x="13703" y="60600"/>
                        <a:pt x="4734" y="46502"/>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16" name="Google Shape;1916;p52"/>
                <p:cNvSpPr/>
                <p:nvPr/>
              </p:nvSpPr>
              <p:spPr>
                <a:xfrm>
                  <a:off x="7297068" y="621227"/>
                  <a:ext cx="33729" cy="12210"/>
                </a:xfrm>
                <a:custGeom>
                  <a:rect b="b" l="l" r="r" t="t"/>
                  <a:pathLst>
                    <a:path extrusionOk="0" h="12210" w="33729">
                      <a:moveTo>
                        <a:pt x="33729" y="7633"/>
                      </a:moveTo>
                      <a:cubicBezTo>
                        <a:pt x="23449" y="15505"/>
                        <a:pt x="4747" y="13358"/>
                        <a:pt x="0" y="143"/>
                      </a:cubicBezTo>
                      <a:lnTo>
                        <a:pt x="239" y="0"/>
                      </a:lnTo>
                      <a:cubicBezTo>
                        <a:pt x="6846" y="6345"/>
                        <a:pt x="15242" y="11641"/>
                        <a:pt x="24713" y="10281"/>
                      </a:cubicBezTo>
                      <a:cubicBezTo>
                        <a:pt x="27790" y="9923"/>
                        <a:pt x="30819" y="8921"/>
                        <a:pt x="33586" y="7419"/>
                      </a:cubicBezTo>
                      <a:lnTo>
                        <a:pt x="33729" y="7657"/>
                      </a:lnTo>
                      <a:lnTo>
                        <a:pt x="33729" y="7657"/>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917" name="Google Shape;1917;p52"/>
              <p:cNvGrpSpPr/>
              <p:nvPr/>
            </p:nvGrpSpPr>
            <p:grpSpPr>
              <a:xfrm>
                <a:off x="7194890" y="617304"/>
                <a:ext cx="60515" cy="60515"/>
                <a:chOff x="7194890" y="617304"/>
                <a:chExt cx="60515" cy="60515"/>
              </a:xfrm>
            </p:grpSpPr>
            <p:sp>
              <p:nvSpPr>
                <p:cNvPr id="1918" name="Google Shape;1918;p52"/>
                <p:cNvSpPr/>
                <p:nvPr/>
              </p:nvSpPr>
              <p:spPr>
                <a:xfrm>
                  <a:off x="7194890" y="617304"/>
                  <a:ext cx="60515" cy="60515"/>
                </a:xfrm>
                <a:custGeom>
                  <a:rect b="b" l="l" r="r" t="t"/>
                  <a:pathLst>
                    <a:path extrusionOk="0" h="60515" w="60515">
                      <a:moveTo>
                        <a:pt x="4734" y="46502"/>
                      </a:moveTo>
                      <a:cubicBezTo>
                        <a:pt x="-4235" y="32404"/>
                        <a:pt x="-85" y="13703"/>
                        <a:pt x="14013" y="4734"/>
                      </a:cubicBezTo>
                      <a:cubicBezTo>
                        <a:pt x="28111" y="-4235"/>
                        <a:pt x="46813" y="-85"/>
                        <a:pt x="55782" y="14013"/>
                      </a:cubicBezTo>
                      <a:cubicBezTo>
                        <a:pt x="64751" y="28111"/>
                        <a:pt x="60600" y="46812"/>
                        <a:pt x="46502" y="55781"/>
                      </a:cubicBezTo>
                      <a:cubicBezTo>
                        <a:pt x="32405" y="64750"/>
                        <a:pt x="13703" y="60600"/>
                        <a:pt x="4734" y="46502"/>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19" name="Google Shape;1919;p52"/>
                <p:cNvSpPr/>
                <p:nvPr/>
              </p:nvSpPr>
              <p:spPr>
                <a:xfrm>
                  <a:off x="7204539" y="660562"/>
                  <a:ext cx="33729" cy="12210"/>
                </a:xfrm>
                <a:custGeom>
                  <a:rect b="b" l="l" r="r" t="t"/>
                  <a:pathLst>
                    <a:path extrusionOk="0" h="12210" w="33729">
                      <a:moveTo>
                        <a:pt x="33730" y="7633"/>
                      </a:moveTo>
                      <a:cubicBezTo>
                        <a:pt x="23449" y="15505"/>
                        <a:pt x="4747" y="13358"/>
                        <a:pt x="0" y="143"/>
                      </a:cubicBezTo>
                      <a:lnTo>
                        <a:pt x="239" y="0"/>
                      </a:lnTo>
                      <a:cubicBezTo>
                        <a:pt x="6846" y="6345"/>
                        <a:pt x="15219" y="11641"/>
                        <a:pt x="24713" y="10281"/>
                      </a:cubicBezTo>
                      <a:cubicBezTo>
                        <a:pt x="27790" y="9923"/>
                        <a:pt x="30819" y="8921"/>
                        <a:pt x="33586" y="7419"/>
                      </a:cubicBezTo>
                      <a:lnTo>
                        <a:pt x="33730" y="7657"/>
                      </a:lnTo>
                      <a:lnTo>
                        <a:pt x="33730" y="7657"/>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1920" name="Google Shape;1920;p52"/>
              <p:cNvSpPr/>
              <p:nvPr/>
            </p:nvSpPr>
            <p:spPr>
              <a:xfrm>
                <a:off x="7288671" y="431948"/>
                <a:ext cx="111731" cy="75357"/>
              </a:xfrm>
              <a:custGeom>
                <a:rect b="b" l="l" r="r" t="t"/>
                <a:pathLst>
                  <a:path extrusionOk="0" h="75357" w="111731">
                    <a:moveTo>
                      <a:pt x="0" y="73348"/>
                    </a:moveTo>
                    <a:cubicBezTo>
                      <a:pt x="5701" y="66884"/>
                      <a:pt x="11831" y="61493"/>
                      <a:pt x="18439" y="56174"/>
                    </a:cubicBezTo>
                    <a:cubicBezTo>
                      <a:pt x="22637" y="52548"/>
                      <a:pt x="27742" y="50377"/>
                      <a:pt x="32775" y="48135"/>
                    </a:cubicBezTo>
                    <a:cubicBezTo>
                      <a:pt x="37999" y="45797"/>
                      <a:pt x="42436" y="42171"/>
                      <a:pt x="45466" y="37329"/>
                    </a:cubicBezTo>
                    <a:cubicBezTo>
                      <a:pt x="48352" y="33155"/>
                      <a:pt x="49664" y="28121"/>
                      <a:pt x="51906" y="23518"/>
                    </a:cubicBezTo>
                    <a:cubicBezTo>
                      <a:pt x="55222" y="17053"/>
                      <a:pt x="60207" y="11591"/>
                      <a:pt x="66004" y="7130"/>
                    </a:cubicBezTo>
                    <a:cubicBezTo>
                      <a:pt x="79147" y="-3079"/>
                      <a:pt x="100735" y="-2626"/>
                      <a:pt x="111732" y="10446"/>
                    </a:cubicBezTo>
                    <a:lnTo>
                      <a:pt x="110945" y="11925"/>
                    </a:lnTo>
                    <a:cubicBezTo>
                      <a:pt x="104862" y="12163"/>
                      <a:pt x="99542" y="12831"/>
                      <a:pt x="94724" y="13952"/>
                    </a:cubicBezTo>
                    <a:cubicBezTo>
                      <a:pt x="90072" y="15026"/>
                      <a:pt x="85850" y="16695"/>
                      <a:pt x="81652" y="18699"/>
                    </a:cubicBezTo>
                    <a:cubicBezTo>
                      <a:pt x="77406" y="20727"/>
                      <a:pt x="73255" y="22730"/>
                      <a:pt x="69320" y="25450"/>
                    </a:cubicBezTo>
                    <a:cubicBezTo>
                      <a:pt x="60684" y="32248"/>
                      <a:pt x="50833" y="38522"/>
                      <a:pt x="43891" y="47300"/>
                    </a:cubicBezTo>
                    <a:cubicBezTo>
                      <a:pt x="40337" y="51856"/>
                      <a:pt x="37856" y="57772"/>
                      <a:pt x="33920" y="62447"/>
                    </a:cubicBezTo>
                    <a:cubicBezTo>
                      <a:pt x="28911" y="68172"/>
                      <a:pt x="21826" y="71726"/>
                      <a:pt x="14599" y="73921"/>
                    </a:cubicBezTo>
                    <a:cubicBezTo>
                      <a:pt x="9995" y="75185"/>
                      <a:pt x="5415" y="75853"/>
                      <a:pt x="501" y="74923"/>
                    </a:cubicBezTo>
                    <a:lnTo>
                      <a:pt x="48" y="73325"/>
                    </a:lnTo>
                    <a:lnTo>
                      <a:pt x="48" y="7332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21" name="Google Shape;1921;p52"/>
              <p:cNvSpPr/>
              <p:nvPr/>
            </p:nvSpPr>
            <p:spPr>
              <a:xfrm>
                <a:off x="7331330" y="474144"/>
                <a:ext cx="20553" cy="41223"/>
              </a:xfrm>
              <a:custGeom>
                <a:rect b="b" l="l" r="r" t="t"/>
                <a:pathLst>
                  <a:path extrusionOk="0" h="41223" w="20553">
                    <a:moveTo>
                      <a:pt x="3093" y="0"/>
                    </a:moveTo>
                    <a:cubicBezTo>
                      <a:pt x="4786" y="3507"/>
                      <a:pt x="6385" y="6965"/>
                      <a:pt x="8150" y="10257"/>
                    </a:cubicBezTo>
                    <a:cubicBezTo>
                      <a:pt x="10845" y="15028"/>
                      <a:pt x="12801" y="19918"/>
                      <a:pt x="16737" y="23568"/>
                    </a:cubicBezTo>
                    <a:cubicBezTo>
                      <a:pt x="20793" y="27957"/>
                      <a:pt x="19004" y="32751"/>
                      <a:pt x="20554" y="38715"/>
                    </a:cubicBezTo>
                    <a:lnTo>
                      <a:pt x="19886" y="40242"/>
                    </a:lnTo>
                    <a:cubicBezTo>
                      <a:pt x="14614" y="42698"/>
                      <a:pt x="8818" y="40194"/>
                      <a:pt x="5120" y="36616"/>
                    </a:cubicBezTo>
                    <a:cubicBezTo>
                      <a:pt x="1566" y="33395"/>
                      <a:pt x="1590" y="28434"/>
                      <a:pt x="898" y="24188"/>
                    </a:cubicBezTo>
                    <a:cubicBezTo>
                      <a:pt x="135" y="20085"/>
                      <a:pt x="-103" y="16030"/>
                      <a:pt x="39" y="12022"/>
                    </a:cubicBezTo>
                    <a:cubicBezTo>
                      <a:pt x="206" y="8015"/>
                      <a:pt x="564" y="4079"/>
                      <a:pt x="1471" y="143"/>
                    </a:cubicBezTo>
                    <a:lnTo>
                      <a:pt x="3140" y="0"/>
                    </a:lnTo>
                    <a:lnTo>
                      <a:pt x="3140" y="0"/>
                    </a:lnTo>
                    <a:close/>
                  </a:path>
                </a:pathLst>
              </a:custGeom>
              <a:solidFill>
                <a:srgbClr val="96A93D"/>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22" name="Google Shape;1922;p52"/>
              <p:cNvSpPr/>
              <p:nvPr/>
            </p:nvSpPr>
            <p:spPr>
              <a:xfrm>
                <a:off x="7261291" y="420612"/>
                <a:ext cx="84932" cy="49295"/>
              </a:xfrm>
              <a:custGeom>
                <a:rect b="b" l="l" r="r" t="t"/>
                <a:pathLst>
                  <a:path extrusionOk="0" h="49295" w="84932">
                    <a:moveTo>
                      <a:pt x="84933" y="37952"/>
                    </a:moveTo>
                    <a:cubicBezTo>
                      <a:pt x="72982" y="46897"/>
                      <a:pt x="55139" y="53958"/>
                      <a:pt x="41089" y="45489"/>
                    </a:cubicBezTo>
                    <a:cubicBezTo>
                      <a:pt x="33027" y="40146"/>
                      <a:pt x="27421" y="30533"/>
                      <a:pt x="26681" y="20920"/>
                    </a:cubicBezTo>
                    <a:cubicBezTo>
                      <a:pt x="26085" y="12881"/>
                      <a:pt x="31905" y="4938"/>
                      <a:pt x="39992" y="3578"/>
                    </a:cubicBezTo>
                    <a:cubicBezTo>
                      <a:pt x="44095" y="2743"/>
                      <a:pt x="48746" y="4222"/>
                      <a:pt x="51346" y="7609"/>
                    </a:cubicBezTo>
                    <a:cubicBezTo>
                      <a:pt x="54638" y="11712"/>
                      <a:pt x="50011" y="16531"/>
                      <a:pt x="46647" y="18630"/>
                    </a:cubicBezTo>
                    <a:cubicBezTo>
                      <a:pt x="33552" y="27337"/>
                      <a:pt x="5523" y="31225"/>
                      <a:pt x="538" y="11617"/>
                    </a:cubicBezTo>
                    <a:cubicBezTo>
                      <a:pt x="-345" y="7729"/>
                      <a:pt x="-35" y="3769"/>
                      <a:pt x="705" y="0"/>
                    </a:cubicBezTo>
                    <a:lnTo>
                      <a:pt x="991" y="48"/>
                    </a:lnTo>
                    <a:cubicBezTo>
                      <a:pt x="299" y="7275"/>
                      <a:pt x="1659" y="15744"/>
                      <a:pt x="8266" y="19751"/>
                    </a:cubicBezTo>
                    <a:cubicBezTo>
                      <a:pt x="17927" y="25357"/>
                      <a:pt x="30379" y="22828"/>
                      <a:pt x="40254" y="18892"/>
                    </a:cubicBezTo>
                    <a:cubicBezTo>
                      <a:pt x="43379" y="17509"/>
                      <a:pt x="52038" y="13287"/>
                      <a:pt x="49390" y="9088"/>
                    </a:cubicBezTo>
                    <a:cubicBezTo>
                      <a:pt x="43427" y="1312"/>
                      <a:pt x="30570" y="6846"/>
                      <a:pt x="28256" y="15386"/>
                    </a:cubicBezTo>
                    <a:cubicBezTo>
                      <a:pt x="25036" y="26025"/>
                      <a:pt x="33265" y="38309"/>
                      <a:pt x="42258" y="43510"/>
                    </a:cubicBezTo>
                    <a:cubicBezTo>
                      <a:pt x="52205" y="49187"/>
                      <a:pt x="64394" y="46778"/>
                      <a:pt x="74485" y="42722"/>
                    </a:cubicBezTo>
                    <a:cubicBezTo>
                      <a:pt x="77991" y="41291"/>
                      <a:pt x="81450" y="39645"/>
                      <a:pt x="84742" y="37737"/>
                    </a:cubicBezTo>
                    <a:lnTo>
                      <a:pt x="84909" y="37952"/>
                    </a:lnTo>
                    <a:lnTo>
                      <a:pt x="84909" y="37952"/>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nvGrpSpPr>
          <p:cNvPr id="1923" name="Google Shape;1923;p52"/>
          <p:cNvGrpSpPr/>
          <p:nvPr/>
        </p:nvGrpSpPr>
        <p:grpSpPr>
          <a:xfrm>
            <a:off x="2920139" y="131146"/>
            <a:ext cx="589664" cy="699213"/>
            <a:chOff x="7570887" y="957519"/>
            <a:chExt cx="197947" cy="234722"/>
          </a:xfrm>
        </p:grpSpPr>
        <p:sp>
          <p:nvSpPr>
            <p:cNvPr id="1924" name="Google Shape;1924;p52"/>
            <p:cNvSpPr/>
            <p:nvPr/>
          </p:nvSpPr>
          <p:spPr>
            <a:xfrm>
              <a:off x="7570887" y="957519"/>
              <a:ext cx="197947" cy="234722"/>
            </a:xfrm>
            <a:custGeom>
              <a:rect b="b" l="l" r="r" t="t"/>
              <a:pathLst>
                <a:path extrusionOk="0" h="234722" w="197947">
                  <a:moveTo>
                    <a:pt x="197057" y="115763"/>
                  </a:moveTo>
                  <a:cubicBezTo>
                    <a:pt x="193002" y="72349"/>
                    <a:pt x="166286" y="46277"/>
                    <a:pt x="139235" y="40289"/>
                  </a:cubicBezTo>
                  <a:cubicBezTo>
                    <a:pt x="139665" y="39073"/>
                    <a:pt x="139998" y="37808"/>
                    <a:pt x="140213" y="36520"/>
                  </a:cubicBezTo>
                  <a:cubicBezTo>
                    <a:pt x="141907" y="26907"/>
                    <a:pt x="137541" y="17246"/>
                    <a:pt x="129240" y="12118"/>
                  </a:cubicBezTo>
                  <a:lnTo>
                    <a:pt x="115381" y="3554"/>
                  </a:lnTo>
                  <a:cubicBezTo>
                    <a:pt x="111565" y="1193"/>
                    <a:pt x="107223" y="0"/>
                    <a:pt x="102858" y="0"/>
                  </a:cubicBezTo>
                  <a:cubicBezTo>
                    <a:pt x="99876" y="0"/>
                    <a:pt x="96870" y="572"/>
                    <a:pt x="94008" y="1694"/>
                  </a:cubicBezTo>
                  <a:cubicBezTo>
                    <a:pt x="90907" y="2934"/>
                    <a:pt x="68151" y="13191"/>
                    <a:pt x="65288" y="48447"/>
                  </a:cubicBezTo>
                  <a:cubicBezTo>
                    <a:pt x="58752" y="49473"/>
                    <a:pt x="52574" y="51190"/>
                    <a:pt x="46849" y="53624"/>
                  </a:cubicBezTo>
                  <a:cubicBezTo>
                    <a:pt x="30557" y="60470"/>
                    <a:pt x="17914" y="74591"/>
                    <a:pt x="11354" y="92983"/>
                  </a:cubicBezTo>
                  <a:cubicBezTo>
                    <a:pt x="3936" y="103574"/>
                    <a:pt x="0" y="116956"/>
                    <a:pt x="0" y="131841"/>
                  </a:cubicBezTo>
                  <a:cubicBezTo>
                    <a:pt x="0" y="131960"/>
                    <a:pt x="0" y="132055"/>
                    <a:pt x="0" y="132175"/>
                  </a:cubicBezTo>
                  <a:cubicBezTo>
                    <a:pt x="167" y="145056"/>
                    <a:pt x="2910" y="157102"/>
                    <a:pt x="8206" y="167979"/>
                  </a:cubicBezTo>
                  <a:cubicBezTo>
                    <a:pt x="8253" y="168099"/>
                    <a:pt x="8301" y="168194"/>
                    <a:pt x="8373" y="168313"/>
                  </a:cubicBezTo>
                  <a:cubicBezTo>
                    <a:pt x="12141" y="175827"/>
                    <a:pt x="16865" y="181982"/>
                    <a:pt x="21015" y="187396"/>
                  </a:cubicBezTo>
                  <a:cubicBezTo>
                    <a:pt x="22446" y="189281"/>
                    <a:pt x="23902" y="191141"/>
                    <a:pt x="25261" y="193050"/>
                  </a:cubicBezTo>
                  <a:lnTo>
                    <a:pt x="25810" y="193837"/>
                  </a:lnTo>
                  <a:cubicBezTo>
                    <a:pt x="38786" y="212061"/>
                    <a:pt x="54912" y="234722"/>
                    <a:pt x="88283" y="234722"/>
                  </a:cubicBezTo>
                  <a:cubicBezTo>
                    <a:pt x="91599" y="234722"/>
                    <a:pt x="95058" y="234484"/>
                    <a:pt x="98565" y="234031"/>
                  </a:cubicBezTo>
                  <a:cubicBezTo>
                    <a:pt x="98803" y="234007"/>
                    <a:pt x="99018" y="233959"/>
                    <a:pt x="99256" y="233935"/>
                  </a:cubicBezTo>
                  <a:cubicBezTo>
                    <a:pt x="104623" y="233077"/>
                    <a:pt x="111994" y="231478"/>
                    <a:pt x="119270" y="227352"/>
                  </a:cubicBezTo>
                  <a:cubicBezTo>
                    <a:pt x="120056" y="227232"/>
                    <a:pt x="120868" y="227065"/>
                    <a:pt x="121655" y="226898"/>
                  </a:cubicBezTo>
                  <a:cubicBezTo>
                    <a:pt x="122657" y="226684"/>
                    <a:pt x="123658" y="226398"/>
                    <a:pt x="124565" y="226135"/>
                  </a:cubicBezTo>
                  <a:cubicBezTo>
                    <a:pt x="125710" y="226207"/>
                    <a:pt x="126855" y="226254"/>
                    <a:pt x="128024" y="226254"/>
                  </a:cubicBezTo>
                  <a:cubicBezTo>
                    <a:pt x="139998" y="226254"/>
                    <a:pt x="153142" y="221818"/>
                    <a:pt x="163184" y="214423"/>
                  </a:cubicBezTo>
                  <a:cubicBezTo>
                    <a:pt x="170102" y="209342"/>
                    <a:pt x="175660" y="202830"/>
                    <a:pt x="179310" y="195626"/>
                  </a:cubicBezTo>
                  <a:cubicBezTo>
                    <a:pt x="194362" y="177569"/>
                    <a:pt x="200349" y="150757"/>
                    <a:pt x="197081" y="115811"/>
                  </a:cubicBezTo>
                  <a:close/>
                </a:path>
              </a:pathLst>
            </a:custGeom>
            <a:solidFill>
              <a:schemeClr val="accent6"/>
            </a:solidFill>
            <a:ln>
              <a:noFill/>
            </a:ln>
            <a:effectLst>
              <a:outerShdw rotWithShape="0" algn="bl" dir="5100000" dist="47625">
                <a:schemeClr val="dk1">
                  <a:alpha val="15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925" name="Google Shape;1925;p52"/>
            <p:cNvGrpSpPr/>
            <p:nvPr/>
          </p:nvGrpSpPr>
          <p:grpSpPr>
            <a:xfrm>
              <a:off x="7590853" y="979012"/>
              <a:ext cx="150287" cy="187029"/>
              <a:chOff x="7590853" y="979012"/>
              <a:chExt cx="150287" cy="187029"/>
            </a:xfrm>
          </p:grpSpPr>
          <p:sp>
            <p:nvSpPr>
              <p:cNvPr id="1926" name="Google Shape;1926;p52"/>
              <p:cNvSpPr/>
              <p:nvPr/>
            </p:nvSpPr>
            <p:spPr>
              <a:xfrm>
                <a:off x="7597350" y="1017950"/>
                <a:ext cx="143790" cy="139656"/>
              </a:xfrm>
              <a:custGeom>
                <a:rect b="b" l="l" r="r" t="t"/>
                <a:pathLst>
                  <a:path extrusionOk="0" h="139656" w="143790">
                    <a:moveTo>
                      <a:pt x="98532" y="63"/>
                    </a:moveTo>
                    <a:cubicBezTo>
                      <a:pt x="86319" y="-557"/>
                      <a:pt x="74941" y="3546"/>
                      <a:pt x="68405" y="6503"/>
                    </a:cubicBezTo>
                    <a:cubicBezTo>
                      <a:pt x="64612" y="8221"/>
                      <a:pt x="60485" y="8960"/>
                      <a:pt x="56334" y="8626"/>
                    </a:cubicBezTo>
                    <a:cubicBezTo>
                      <a:pt x="49178" y="8054"/>
                      <a:pt x="37084" y="8078"/>
                      <a:pt x="25825" y="12825"/>
                    </a:cubicBezTo>
                    <a:cubicBezTo>
                      <a:pt x="7315" y="20601"/>
                      <a:pt x="-5948" y="46363"/>
                      <a:pt x="2711" y="79807"/>
                    </a:cubicBezTo>
                    <a:cubicBezTo>
                      <a:pt x="23011" y="158023"/>
                      <a:pt x="69215" y="138511"/>
                      <a:pt x="73485" y="134790"/>
                    </a:cubicBezTo>
                    <a:cubicBezTo>
                      <a:pt x="77755" y="131092"/>
                      <a:pt x="81381" y="132094"/>
                      <a:pt x="84100" y="131617"/>
                    </a:cubicBezTo>
                    <a:cubicBezTo>
                      <a:pt x="86820" y="131140"/>
                      <a:pt x="89873" y="128969"/>
                      <a:pt x="95169" y="130997"/>
                    </a:cubicBezTo>
                    <a:cubicBezTo>
                      <a:pt x="100464" y="133025"/>
                      <a:pt x="150557" y="135648"/>
                      <a:pt x="143020" y="55213"/>
                    </a:cubicBezTo>
                    <a:cubicBezTo>
                      <a:pt x="139799" y="20840"/>
                      <a:pt x="118570" y="1112"/>
                      <a:pt x="98508" y="87"/>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27" name="Google Shape;1927;p52"/>
              <p:cNvSpPr/>
              <p:nvPr/>
            </p:nvSpPr>
            <p:spPr>
              <a:xfrm>
                <a:off x="7590853" y="1061284"/>
                <a:ext cx="134226" cy="104757"/>
              </a:xfrm>
              <a:custGeom>
                <a:rect b="b" l="l" r="r" t="t"/>
                <a:pathLst>
                  <a:path extrusionOk="0" h="104757" w="134226">
                    <a:moveTo>
                      <a:pt x="9256" y="429"/>
                    </a:moveTo>
                    <a:cubicBezTo>
                      <a:pt x="10568" y="8444"/>
                      <a:pt x="11927" y="16388"/>
                      <a:pt x="14003" y="24092"/>
                    </a:cubicBezTo>
                    <a:cubicBezTo>
                      <a:pt x="15815" y="31654"/>
                      <a:pt x="18749" y="38882"/>
                      <a:pt x="20085" y="46587"/>
                    </a:cubicBezTo>
                    <a:cubicBezTo>
                      <a:pt x="21183" y="52526"/>
                      <a:pt x="21731" y="58681"/>
                      <a:pt x="23520" y="64453"/>
                    </a:cubicBezTo>
                    <a:cubicBezTo>
                      <a:pt x="26406" y="73828"/>
                      <a:pt x="33634" y="82153"/>
                      <a:pt x="42842" y="85564"/>
                    </a:cubicBezTo>
                    <a:cubicBezTo>
                      <a:pt x="53027" y="89142"/>
                      <a:pt x="64573" y="89428"/>
                      <a:pt x="73947" y="84013"/>
                    </a:cubicBezTo>
                    <a:cubicBezTo>
                      <a:pt x="74067" y="83942"/>
                      <a:pt x="74305" y="83727"/>
                      <a:pt x="73781" y="84109"/>
                    </a:cubicBezTo>
                    <a:cubicBezTo>
                      <a:pt x="73590" y="84276"/>
                      <a:pt x="73876" y="84037"/>
                      <a:pt x="74019" y="83918"/>
                    </a:cubicBezTo>
                    <a:cubicBezTo>
                      <a:pt x="74520" y="83489"/>
                      <a:pt x="75021" y="83083"/>
                      <a:pt x="75570" y="82701"/>
                    </a:cubicBezTo>
                    <a:cubicBezTo>
                      <a:pt x="77024" y="81628"/>
                      <a:pt x="78790" y="80698"/>
                      <a:pt x="80674" y="80054"/>
                    </a:cubicBezTo>
                    <a:cubicBezTo>
                      <a:pt x="83131" y="79123"/>
                      <a:pt x="87162" y="78813"/>
                      <a:pt x="89023" y="78956"/>
                    </a:cubicBezTo>
                    <a:cubicBezTo>
                      <a:pt x="89071" y="78956"/>
                      <a:pt x="88975" y="79004"/>
                      <a:pt x="88975" y="79004"/>
                    </a:cubicBezTo>
                    <a:cubicBezTo>
                      <a:pt x="88880" y="79052"/>
                      <a:pt x="89047" y="79004"/>
                      <a:pt x="89047" y="79028"/>
                    </a:cubicBezTo>
                    <a:cubicBezTo>
                      <a:pt x="90764" y="78694"/>
                      <a:pt x="92529" y="78098"/>
                      <a:pt x="94915" y="77955"/>
                    </a:cubicBezTo>
                    <a:cubicBezTo>
                      <a:pt x="98111" y="77692"/>
                      <a:pt x="101355" y="78312"/>
                      <a:pt x="104242" y="79577"/>
                    </a:cubicBezTo>
                    <a:lnTo>
                      <a:pt x="104528" y="79696"/>
                    </a:lnTo>
                    <a:cubicBezTo>
                      <a:pt x="104528" y="79696"/>
                      <a:pt x="104743" y="79791"/>
                      <a:pt x="104671" y="79767"/>
                    </a:cubicBezTo>
                    <a:cubicBezTo>
                      <a:pt x="104600" y="79767"/>
                      <a:pt x="104528" y="79744"/>
                      <a:pt x="104456" y="79744"/>
                    </a:cubicBezTo>
                    <a:cubicBezTo>
                      <a:pt x="104218" y="79744"/>
                      <a:pt x="104409" y="79791"/>
                      <a:pt x="104456" y="79839"/>
                    </a:cubicBezTo>
                    <a:cubicBezTo>
                      <a:pt x="106341" y="80626"/>
                      <a:pt x="108393" y="80817"/>
                      <a:pt x="110611" y="81079"/>
                    </a:cubicBezTo>
                    <a:cubicBezTo>
                      <a:pt x="118196" y="81724"/>
                      <a:pt x="125591" y="80388"/>
                      <a:pt x="133009" y="77358"/>
                    </a:cubicBezTo>
                    <a:lnTo>
                      <a:pt x="134226" y="78670"/>
                    </a:lnTo>
                    <a:cubicBezTo>
                      <a:pt x="132199" y="82725"/>
                      <a:pt x="129026" y="86280"/>
                      <a:pt x="125209" y="89094"/>
                    </a:cubicBezTo>
                    <a:cubicBezTo>
                      <a:pt x="118316" y="94175"/>
                      <a:pt x="107128" y="97896"/>
                      <a:pt x="98565" y="95583"/>
                    </a:cubicBezTo>
                    <a:cubicBezTo>
                      <a:pt x="98565" y="95583"/>
                      <a:pt x="98469" y="95583"/>
                      <a:pt x="98469" y="95583"/>
                    </a:cubicBezTo>
                    <a:lnTo>
                      <a:pt x="98159" y="95583"/>
                    </a:lnTo>
                    <a:cubicBezTo>
                      <a:pt x="97729" y="95535"/>
                      <a:pt x="97420" y="95678"/>
                      <a:pt x="97109" y="95893"/>
                    </a:cubicBezTo>
                    <a:cubicBezTo>
                      <a:pt x="96919" y="95988"/>
                      <a:pt x="96584" y="96155"/>
                      <a:pt x="95750" y="96489"/>
                    </a:cubicBezTo>
                    <a:cubicBezTo>
                      <a:pt x="95058" y="96775"/>
                      <a:pt x="93484" y="97324"/>
                      <a:pt x="92529" y="97515"/>
                    </a:cubicBezTo>
                    <a:cubicBezTo>
                      <a:pt x="91170" y="97873"/>
                      <a:pt x="88117" y="98040"/>
                      <a:pt x="87687" y="98111"/>
                    </a:cubicBezTo>
                    <a:cubicBezTo>
                      <a:pt x="86852" y="98278"/>
                      <a:pt x="87043" y="98230"/>
                      <a:pt x="86423" y="98612"/>
                    </a:cubicBezTo>
                    <a:cubicBezTo>
                      <a:pt x="82200" y="101999"/>
                      <a:pt x="76762" y="103431"/>
                      <a:pt x="71609" y="104265"/>
                    </a:cubicBezTo>
                    <a:cubicBezTo>
                      <a:pt x="45084" y="107748"/>
                      <a:pt x="34469" y="92267"/>
                      <a:pt x="20824" y="73088"/>
                    </a:cubicBezTo>
                    <a:cubicBezTo>
                      <a:pt x="15744" y="65956"/>
                      <a:pt x="9780" y="59325"/>
                      <a:pt x="5821" y="51453"/>
                    </a:cubicBezTo>
                    <a:cubicBezTo>
                      <a:pt x="1956" y="43462"/>
                      <a:pt x="119" y="34636"/>
                      <a:pt x="0" y="25738"/>
                    </a:cubicBezTo>
                    <a:cubicBezTo>
                      <a:pt x="0" y="16722"/>
                      <a:pt x="2028" y="7371"/>
                      <a:pt x="7443" y="0"/>
                    </a:cubicBezTo>
                    <a:lnTo>
                      <a:pt x="9184" y="429"/>
                    </a:lnTo>
                    <a:lnTo>
                      <a:pt x="9184" y="429"/>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28" name="Google Shape;1928;p52"/>
              <p:cNvSpPr/>
              <p:nvPr/>
            </p:nvSpPr>
            <p:spPr>
              <a:xfrm>
                <a:off x="7603110" y="1024164"/>
                <a:ext cx="132285" cy="127217"/>
              </a:xfrm>
              <a:custGeom>
                <a:rect b="b" l="l" r="r" t="t"/>
                <a:pathLst>
                  <a:path extrusionOk="0" h="127217" w="132285">
                    <a:moveTo>
                      <a:pt x="92652" y="51"/>
                    </a:moveTo>
                    <a:cubicBezTo>
                      <a:pt x="89146" y="-116"/>
                      <a:pt x="85401" y="123"/>
                      <a:pt x="81560" y="791"/>
                    </a:cubicBezTo>
                    <a:cubicBezTo>
                      <a:pt x="79795" y="1101"/>
                      <a:pt x="78102" y="1483"/>
                      <a:pt x="76480" y="1912"/>
                    </a:cubicBezTo>
                    <a:cubicBezTo>
                      <a:pt x="61285" y="7708"/>
                      <a:pt x="61857" y="31228"/>
                      <a:pt x="61857" y="31228"/>
                    </a:cubicBezTo>
                    <a:cubicBezTo>
                      <a:pt x="61857" y="31228"/>
                      <a:pt x="54391" y="8901"/>
                      <a:pt x="38123" y="8639"/>
                    </a:cubicBezTo>
                    <a:cubicBezTo>
                      <a:pt x="36453" y="8782"/>
                      <a:pt x="34712" y="8997"/>
                      <a:pt x="32970" y="9307"/>
                    </a:cubicBezTo>
                    <a:cubicBezTo>
                      <a:pt x="29130" y="9975"/>
                      <a:pt x="25528" y="11024"/>
                      <a:pt x="22283" y="12384"/>
                    </a:cubicBezTo>
                    <a:cubicBezTo>
                      <a:pt x="6492" y="19015"/>
                      <a:pt x="-5387" y="41653"/>
                      <a:pt x="2509" y="72042"/>
                    </a:cubicBezTo>
                    <a:cubicBezTo>
                      <a:pt x="16296" y="125213"/>
                      <a:pt x="41438" y="129101"/>
                      <a:pt x="55178" y="126692"/>
                    </a:cubicBezTo>
                    <a:cubicBezTo>
                      <a:pt x="60331" y="125785"/>
                      <a:pt x="63551" y="124044"/>
                      <a:pt x="64123" y="123638"/>
                    </a:cubicBezTo>
                    <a:cubicBezTo>
                      <a:pt x="66604" y="121516"/>
                      <a:pt x="69276" y="120204"/>
                      <a:pt x="72282" y="119679"/>
                    </a:cubicBezTo>
                    <a:cubicBezTo>
                      <a:pt x="73641" y="119440"/>
                      <a:pt x="80749" y="118200"/>
                      <a:pt x="82109" y="117961"/>
                    </a:cubicBezTo>
                    <a:cubicBezTo>
                      <a:pt x="85115" y="117436"/>
                      <a:pt x="88073" y="117747"/>
                      <a:pt x="91126" y="118892"/>
                    </a:cubicBezTo>
                    <a:cubicBezTo>
                      <a:pt x="91818" y="119082"/>
                      <a:pt x="95444" y="119631"/>
                      <a:pt x="100596" y="118725"/>
                    </a:cubicBezTo>
                    <a:cubicBezTo>
                      <a:pt x="100596" y="118725"/>
                      <a:pt x="100596" y="118725"/>
                      <a:pt x="100596" y="118725"/>
                    </a:cubicBezTo>
                    <a:cubicBezTo>
                      <a:pt x="114360" y="116315"/>
                      <a:pt x="136663" y="104102"/>
                      <a:pt x="131534" y="49429"/>
                    </a:cubicBezTo>
                    <a:cubicBezTo>
                      <a:pt x="128600" y="18156"/>
                      <a:pt x="109756" y="934"/>
                      <a:pt x="92628" y="51"/>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929" name="Google Shape;1929;p52"/>
              <p:cNvGrpSpPr/>
              <p:nvPr/>
            </p:nvGrpSpPr>
            <p:grpSpPr>
              <a:xfrm>
                <a:off x="7658097" y="1083325"/>
                <a:ext cx="29764" cy="24433"/>
                <a:chOff x="7658097" y="1083325"/>
                <a:chExt cx="29764" cy="24433"/>
              </a:xfrm>
            </p:grpSpPr>
            <p:sp>
              <p:nvSpPr>
                <p:cNvPr id="1930" name="Google Shape;1930;p52"/>
                <p:cNvSpPr/>
                <p:nvPr/>
              </p:nvSpPr>
              <p:spPr>
                <a:xfrm>
                  <a:off x="7680198" y="1083325"/>
                  <a:ext cx="7663" cy="20281"/>
                </a:xfrm>
                <a:custGeom>
                  <a:rect b="b" l="l" r="r" t="t"/>
                  <a:pathLst>
                    <a:path extrusionOk="0" h="20281" w="7663">
                      <a:moveTo>
                        <a:pt x="298" y="0"/>
                      </a:moveTo>
                      <a:cubicBezTo>
                        <a:pt x="298" y="0"/>
                        <a:pt x="-1849" y="21492"/>
                        <a:pt x="5379" y="20228"/>
                      </a:cubicBezTo>
                      <a:cubicBezTo>
                        <a:pt x="12630" y="18964"/>
                        <a:pt x="298" y="0"/>
                        <a:pt x="298" y="0"/>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31" name="Google Shape;1931;p52"/>
                <p:cNvSpPr/>
                <p:nvPr/>
              </p:nvSpPr>
              <p:spPr>
                <a:xfrm>
                  <a:off x="7658097" y="1086951"/>
                  <a:ext cx="6609" cy="20807"/>
                </a:xfrm>
                <a:custGeom>
                  <a:rect b="b" l="l" r="r" t="t"/>
                  <a:pathLst>
                    <a:path extrusionOk="0" h="20807" w="6609">
                      <a:moveTo>
                        <a:pt x="1765" y="0"/>
                      </a:moveTo>
                      <a:cubicBezTo>
                        <a:pt x="1765" y="0"/>
                        <a:pt x="11092" y="19465"/>
                        <a:pt x="3864" y="20753"/>
                      </a:cubicBezTo>
                      <a:cubicBezTo>
                        <a:pt x="-3364" y="22041"/>
                        <a:pt x="1765" y="0"/>
                        <a:pt x="1765" y="0"/>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1932" name="Google Shape;1932;p52"/>
              <p:cNvSpPr/>
              <p:nvPr/>
            </p:nvSpPr>
            <p:spPr>
              <a:xfrm>
                <a:off x="7655902" y="979012"/>
                <a:ext cx="27885" cy="76404"/>
              </a:xfrm>
              <a:custGeom>
                <a:rect b="b" l="l" r="r" t="t"/>
                <a:pathLst>
                  <a:path extrusionOk="0" h="76404" w="27885">
                    <a:moveTo>
                      <a:pt x="9065" y="76404"/>
                    </a:moveTo>
                    <a:cubicBezTo>
                      <a:pt x="9065" y="76404"/>
                      <a:pt x="-2242" y="14885"/>
                      <a:pt x="27885" y="8564"/>
                    </a:cubicBezTo>
                    <a:lnTo>
                      <a:pt x="14026" y="0"/>
                    </a:lnTo>
                    <a:cubicBezTo>
                      <a:pt x="14026" y="0"/>
                      <a:pt x="-13906" y="11068"/>
                      <a:pt x="9065" y="76404"/>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33" name="Google Shape;1933;p52"/>
              <p:cNvSpPr/>
              <p:nvPr/>
            </p:nvSpPr>
            <p:spPr>
              <a:xfrm>
                <a:off x="7693520" y="1029727"/>
                <a:ext cx="35566" cy="45153"/>
              </a:xfrm>
              <a:custGeom>
                <a:rect b="b" l="l" r="r" t="t"/>
                <a:pathLst>
                  <a:path extrusionOk="0" h="45153" w="35566">
                    <a:moveTo>
                      <a:pt x="35399" y="45154"/>
                    </a:moveTo>
                    <a:cubicBezTo>
                      <a:pt x="34231" y="40097"/>
                      <a:pt x="33133" y="35135"/>
                      <a:pt x="31654" y="30174"/>
                    </a:cubicBezTo>
                    <a:cubicBezTo>
                      <a:pt x="30676" y="26548"/>
                      <a:pt x="29388" y="22636"/>
                      <a:pt x="27336" y="19463"/>
                    </a:cubicBezTo>
                    <a:cubicBezTo>
                      <a:pt x="26812" y="18485"/>
                      <a:pt x="25762" y="17221"/>
                      <a:pt x="25094" y="16314"/>
                    </a:cubicBezTo>
                    <a:cubicBezTo>
                      <a:pt x="18749" y="8347"/>
                      <a:pt x="10257" y="2002"/>
                      <a:pt x="0" y="213"/>
                    </a:cubicBezTo>
                    <a:lnTo>
                      <a:pt x="0" y="22"/>
                    </a:lnTo>
                    <a:cubicBezTo>
                      <a:pt x="5248" y="-216"/>
                      <a:pt x="10591" y="1477"/>
                      <a:pt x="15076" y="4316"/>
                    </a:cubicBezTo>
                    <a:cubicBezTo>
                      <a:pt x="17222" y="5795"/>
                      <a:pt x="19370" y="7536"/>
                      <a:pt x="21135" y="9445"/>
                    </a:cubicBezTo>
                    <a:cubicBezTo>
                      <a:pt x="24832" y="13237"/>
                      <a:pt x="27265" y="17960"/>
                      <a:pt x="29698" y="22588"/>
                    </a:cubicBezTo>
                    <a:cubicBezTo>
                      <a:pt x="30247" y="23757"/>
                      <a:pt x="30891" y="24902"/>
                      <a:pt x="31487" y="26071"/>
                    </a:cubicBezTo>
                    <a:lnTo>
                      <a:pt x="33062" y="29673"/>
                    </a:lnTo>
                    <a:cubicBezTo>
                      <a:pt x="33944" y="32106"/>
                      <a:pt x="34612" y="34730"/>
                      <a:pt x="34994" y="37282"/>
                    </a:cubicBezTo>
                    <a:cubicBezTo>
                      <a:pt x="35471" y="39858"/>
                      <a:pt x="35567" y="42482"/>
                      <a:pt x="35567" y="45082"/>
                    </a:cubicBezTo>
                    <a:lnTo>
                      <a:pt x="35399" y="45082"/>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nvGrpSpPr>
          <p:cNvPr id="1934" name="Google Shape;1934;p52"/>
          <p:cNvGrpSpPr/>
          <p:nvPr/>
        </p:nvGrpSpPr>
        <p:grpSpPr>
          <a:xfrm>
            <a:off x="7964740" y="4195972"/>
            <a:ext cx="610615" cy="816067"/>
            <a:chOff x="7382255" y="210400"/>
            <a:chExt cx="889590" cy="1188909"/>
          </a:xfrm>
        </p:grpSpPr>
        <p:sp>
          <p:nvSpPr>
            <p:cNvPr id="1935" name="Google Shape;1935;p52"/>
            <p:cNvSpPr/>
            <p:nvPr/>
          </p:nvSpPr>
          <p:spPr>
            <a:xfrm>
              <a:off x="7382255" y="210400"/>
              <a:ext cx="889590" cy="1188909"/>
            </a:xfrm>
            <a:custGeom>
              <a:rect b="b" l="l" r="r" t="t"/>
              <a:pathLst>
                <a:path extrusionOk="0" h="193240" w="144590">
                  <a:moveTo>
                    <a:pt x="130180" y="1956"/>
                  </a:moveTo>
                  <a:cubicBezTo>
                    <a:pt x="127127" y="644"/>
                    <a:pt x="123906" y="0"/>
                    <a:pt x="120710" y="0"/>
                  </a:cubicBezTo>
                  <a:cubicBezTo>
                    <a:pt x="114627" y="0"/>
                    <a:pt x="108640" y="2314"/>
                    <a:pt x="104108" y="6727"/>
                  </a:cubicBezTo>
                  <a:lnTo>
                    <a:pt x="7261" y="100616"/>
                  </a:lnTo>
                  <a:cubicBezTo>
                    <a:pt x="1202" y="106484"/>
                    <a:pt x="-1303" y="115095"/>
                    <a:pt x="653" y="123301"/>
                  </a:cubicBezTo>
                  <a:cubicBezTo>
                    <a:pt x="2371" y="130529"/>
                    <a:pt x="5567" y="137446"/>
                    <a:pt x="10386" y="144435"/>
                  </a:cubicBezTo>
                  <a:cubicBezTo>
                    <a:pt x="10505" y="144626"/>
                    <a:pt x="10624" y="144793"/>
                    <a:pt x="10767" y="144960"/>
                  </a:cubicBezTo>
                  <a:cubicBezTo>
                    <a:pt x="14703" y="150375"/>
                    <a:pt x="19068" y="155003"/>
                    <a:pt x="23815" y="158843"/>
                  </a:cubicBezTo>
                  <a:cubicBezTo>
                    <a:pt x="26583" y="161920"/>
                    <a:pt x="30137" y="164306"/>
                    <a:pt x="34168" y="165665"/>
                  </a:cubicBezTo>
                  <a:cubicBezTo>
                    <a:pt x="38533" y="167979"/>
                    <a:pt x="43161" y="169935"/>
                    <a:pt x="47956" y="171510"/>
                  </a:cubicBezTo>
                  <a:cubicBezTo>
                    <a:pt x="51820" y="176638"/>
                    <a:pt x="57736" y="180192"/>
                    <a:pt x="64510" y="180956"/>
                  </a:cubicBezTo>
                  <a:cubicBezTo>
                    <a:pt x="65416" y="181051"/>
                    <a:pt x="66299" y="181099"/>
                    <a:pt x="67182" y="181099"/>
                  </a:cubicBezTo>
                  <a:cubicBezTo>
                    <a:pt x="67540" y="181099"/>
                    <a:pt x="67873" y="181099"/>
                    <a:pt x="68208" y="181099"/>
                  </a:cubicBezTo>
                  <a:cubicBezTo>
                    <a:pt x="71857" y="187563"/>
                    <a:pt x="78465" y="192191"/>
                    <a:pt x="86312" y="193074"/>
                  </a:cubicBezTo>
                  <a:lnTo>
                    <a:pt x="86456" y="193074"/>
                  </a:lnTo>
                  <a:cubicBezTo>
                    <a:pt x="87362" y="193193"/>
                    <a:pt x="88245" y="193241"/>
                    <a:pt x="89152" y="193241"/>
                  </a:cubicBezTo>
                  <a:cubicBezTo>
                    <a:pt x="95163" y="193241"/>
                    <a:pt x="100840" y="190974"/>
                    <a:pt x="105157" y="187062"/>
                  </a:cubicBezTo>
                  <a:cubicBezTo>
                    <a:pt x="105539" y="187062"/>
                    <a:pt x="105897" y="187015"/>
                    <a:pt x="106302" y="186991"/>
                  </a:cubicBezTo>
                  <a:cubicBezTo>
                    <a:pt x="106612" y="186991"/>
                    <a:pt x="106899" y="186943"/>
                    <a:pt x="107208" y="186919"/>
                  </a:cubicBezTo>
                  <a:cubicBezTo>
                    <a:pt x="116607" y="185989"/>
                    <a:pt x="124598" y="183317"/>
                    <a:pt x="131611" y="178761"/>
                  </a:cubicBezTo>
                  <a:cubicBezTo>
                    <a:pt x="138290" y="174444"/>
                    <a:pt x="142369" y="167049"/>
                    <a:pt x="142489" y="159082"/>
                  </a:cubicBezTo>
                  <a:lnTo>
                    <a:pt x="144588" y="24212"/>
                  </a:lnTo>
                  <a:cubicBezTo>
                    <a:pt x="144731" y="14575"/>
                    <a:pt x="139054" y="5773"/>
                    <a:pt x="130204" y="1956"/>
                  </a:cubicBezTo>
                  <a:close/>
                </a:path>
              </a:pathLst>
            </a:custGeom>
            <a:solidFill>
              <a:srgbClr val="FFFEFF"/>
            </a:solidFill>
            <a:ln>
              <a:noFill/>
            </a:ln>
            <a:effectLst>
              <a:outerShdw rotWithShape="0" algn="bl" dir="5100000" dist="47625">
                <a:schemeClr val="dk1">
                  <a:alpha val="15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936" name="Google Shape;1936;p52"/>
            <p:cNvGrpSpPr/>
            <p:nvPr/>
          </p:nvGrpSpPr>
          <p:grpSpPr>
            <a:xfrm>
              <a:off x="7514246" y="356595"/>
              <a:ext cx="592493" cy="857184"/>
              <a:chOff x="8493866" y="1122612"/>
              <a:chExt cx="96298" cy="139296"/>
            </a:xfrm>
          </p:grpSpPr>
          <p:sp>
            <p:nvSpPr>
              <p:cNvPr id="1937" name="Google Shape;1937;p52"/>
              <p:cNvSpPr/>
              <p:nvPr/>
            </p:nvSpPr>
            <p:spPr>
              <a:xfrm>
                <a:off x="8493866" y="1122612"/>
                <a:ext cx="96298" cy="134106"/>
              </a:xfrm>
              <a:custGeom>
                <a:rect b="b" l="l" r="r" t="t"/>
                <a:pathLst>
                  <a:path extrusionOk="0" h="134106" w="96298">
                    <a:moveTo>
                      <a:pt x="94199" y="134107"/>
                    </a:moveTo>
                    <a:cubicBezTo>
                      <a:pt x="59874" y="133558"/>
                      <a:pt x="25762" y="119938"/>
                      <a:pt x="0" y="93340"/>
                    </a:cubicBezTo>
                    <a:lnTo>
                      <a:pt x="96299" y="0"/>
                    </a:lnTo>
                    <a:lnTo>
                      <a:pt x="94199" y="134107"/>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938" name="Google Shape;1938;p52"/>
              <p:cNvGrpSpPr/>
              <p:nvPr/>
            </p:nvGrpSpPr>
            <p:grpSpPr>
              <a:xfrm>
                <a:off x="8514785" y="1196751"/>
                <a:ext cx="55223" cy="65157"/>
                <a:chOff x="8514785" y="1196751"/>
                <a:chExt cx="55223" cy="65157"/>
              </a:xfrm>
            </p:grpSpPr>
            <p:sp>
              <p:nvSpPr>
                <p:cNvPr id="1939" name="Google Shape;1939;p52"/>
                <p:cNvSpPr/>
                <p:nvPr/>
              </p:nvSpPr>
              <p:spPr>
                <a:xfrm>
                  <a:off x="8558367" y="1223085"/>
                  <a:ext cx="11641" cy="38823"/>
                </a:xfrm>
                <a:custGeom>
                  <a:rect b="b" l="l" r="r" t="t"/>
                  <a:pathLst>
                    <a:path extrusionOk="0" h="45012" w="11641">
                      <a:moveTo>
                        <a:pt x="11641" y="48"/>
                      </a:moveTo>
                      <a:cubicBezTo>
                        <a:pt x="11736" y="5224"/>
                        <a:pt x="2696" y="4914"/>
                        <a:pt x="5487" y="10901"/>
                      </a:cubicBezTo>
                      <a:cubicBezTo>
                        <a:pt x="6298" y="12356"/>
                        <a:pt x="7968" y="13549"/>
                        <a:pt x="8898" y="15052"/>
                      </a:cubicBezTo>
                      <a:cubicBezTo>
                        <a:pt x="10019" y="16650"/>
                        <a:pt x="10019" y="18869"/>
                        <a:pt x="8898" y="20491"/>
                      </a:cubicBezTo>
                      <a:cubicBezTo>
                        <a:pt x="7514" y="22470"/>
                        <a:pt x="4771" y="23210"/>
                        <a:pt x="3459" y="25094"/>
                      </a:cubicBezTo>
                      <a:cubicBezTo>
                        <a:pt x="454" y="30652"/>
                        <a:pt x="9804" y="31201"/>
                        <a:pt x="7944" y="37498"/>
                      </a:cubicBezTo>
                      <a:cubicBezTo>
                        <a:pt x="7085" y="40528"/>
                        <a:pt x="3507" y="41029"/>
                        <a:pt x="1455" y="42818"/>
                      </a:cubicBezTo>
                      <a:cubicBezTo>
                        <a:pt x="1026" y="43176"/>
                        <a:pt x="668" y="43677"/>
                        <a:pt x="454" y="44177"/>
                      </a:cubicBezTo>
                      <a:cubicBezTo>
                        <a:pt x="334" y="44440"/>
                        <a:pt x="263" y="44726"/>
                        <a:pt x="168" y="45012"/>
                      </a:cubicBezTo>
                      <a:lnTo>
                        <a:pt x="0" y="45012"/>
                      </a:lnTo>
                      <a:cubicBezTo>
                        <a:pt x="-71" y="40218"/>
                        <a:pt x="7658" y="40242"/>
                        <a:pt x="6465" y="35232"/>
                      </a:cubicBezTo>
                      <a:cubicBezTo>
                        <a:pt x="5535" y="32537"/>
                        <a:pt x="2147" y="31439"/>
                        <a:pt x="1527" y="28338"/>
                      </a:cubicBezTo>
                      <a:cubicBezTo>
                        <a:pt x="907" y="25261"/>
                        <a:pt x="3054" y="23210"/>
                        <a:pt x="5583" y="22137"/>
                      </a:cubicBezTo>
                      <a:cubicBezTo>
                        <a:pt x="7801" y="21158"/>
                        <a:pt x="9709" y="19536"/>
                        <a:pt x="9113" y="16912"/>
                      </a:cubicBezTo>
                      <a:cubicBezTo>
                        <a:pt x="8397" y="14479"/>
                        <a:pt x="5773" y="13668"/>
                        <a:pt x="4342" y="11569"/>
                      </a:cubicBezTo>
                      <a:cubicBezTo>
                        <a:pt x="3531" y="10424"/>
                        <a:pt x="3340" y="8897"/>
                        <a:pt x="3722" y="7538"/>
                      </a:cubicBezTo>
                      <a:cubicBezTo>
                        <a:pt x="4771" y="3530"/>
                        <a:pt x="10496" y="3984"/>
                        <a:pt x="11450" y="0"/>
                      </a:cubicBezTo>
                      <a:lnTo>
                        <a:pt x="11617" y="0"/>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40" name="Google Shape;1940;p52"/>
                <p:cNvSpPr/>
                <p:nvPr/>
              </p:nvSpPr>
              <p:spPr>
                <a:xfrm>
                  <a:off x="8536372" y="1210966"/>
                  <a:ext cx="11641" cy="38823"/>
                </a:xfrm>
                <a:custGeom>
                  <a:rect b="b" l="l" r="r" t="t"/>
                  <a:pathLst>
                    <a:path extrusionOk="0" h="45012" w="11641">
                      <a:moveTo>
                        <a:pt x="11641" y="48"/>
                      </a:moveTo>
                      <a:cubicBezTo>
                        <a:pt x="11736" y="5224"/>
                        <a:pt x="2696" y="4914"/>
                        <a:pt x="5487" y="10901"/>
                      </a:cubicBezTo>
                      <a:cubicBezTo>
                        <a:pt x="6298" y="12356"/>
                        <a:pt x="7967" y="13549"/>
                        <a:pt x="8898" y="15052"/>
                      </a:cubicBezTo>
                      <a:cubicBezTo>
                        <a:pt x="10019" y="16650"/>
                        <a:pt x="10019" y="18868"/>
                        <a:pt x="8898" y="20491"/>
                      </a:cubicBezTo>
                      <a:cubicBezTo>
                        <a:pt x="7514" y="22470"/>
                        <a:pt x="4771" y="23210"/>
                        <a:pt x="3459" y="25094"/>
                      </a:cubicBezTo>
                      <a:cubicBezTo>
                        <a:pt x="454" y="30652"/>
                        <a:pt x="9804" y="31201"/>
                        <a:pt x="7943" y="37498"/>
                      </a:cubicBezTo>
                      <a:cubicBezTo>
                        <a:pt x="7085" y="40528"/>
                        <a:pt x="3507" y="41029"/>
                        <a:pt x="1455" y="42818"/>
                      </a:cubicBezTo>
                      <a:cubicBezTo>
                        <a:pt x="1026" y="43176"/>
                        <a:pt x="668" y="43676"/>
                        <a:pt x="454" y="44177"/>
                      </a:cubicBezTo>
                      <a:cubicBezTo>
                        <a:pt x="334" y="44440"/>
                        <a:pt x="263" y="44726"/>
                        <a:pt x="168" y="45012"/>
                      </a:cubicBezTo>
                      <a:lnTo>
                        <a:pt x="0" y="45012"/>
                      </a:lnTo>
                      <a:cubicBezTo>
                        <a:pt x="-71" y="40218"/>
                        <a:pt x="7658" y="40242"/>
                        <a:pt x="6465" y="35232"/>
                      </a:cubicBezTo>
                      <a:cubicBezTo>
                        <a:pt x="5535" y="32537"/>
                        <a:pt x="2147" y="31440"/>
                        <a:pt x="1527" y="28338"/>
                      </a:cubicBezTo>
                      <a:cubicBezTo>
                        <a:pt x="907" y="25261"/>
                        <a:pt x="3054" y="23210"/>
                        <a:pt x="5582" y="22136"/>
                      </a:cubicBezTo>
                      <a:cubicBezTo>
                        <a:pt x="7801" y="21158"/>
                        <a:pt x="9709" y="19536"/>
                        <a:pt x="9113" y="16912"/>
                      </a:cubicBezTo>
                      <a:cubicBezTo>
                        <a:pt x="8397" y="14479"/>
                        <a:pt x="5773" y="13668"/>
                        <a:pt x="4342" y="11569"/>
                      </a:cubicBezTo>
                      <a:cubicBezTo>
                        <a:pt x="3531" y="10424"/>
                        <a:pt x="3340" y="8898"/>
                        <a:pt x="3722" y="7538"/>
                      </a:cubicBezTo>
                      <a:cubicBezTo>
                        <a:pt x="4771" y="3530"/>
                        <a:pt x="10496" y="3984"/>
                        <a:pt x="11450" y="0"/>
                      </a:cubicBezTo>
                      <a:lnTo>
                        <a:pt x="11617" y="0"/>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41" name="Google Shape;1941;p52"/>
                <p:cNvSpPr/>
                <p:nvPr/>
              </p:nvSpPr>
              <p:spPr>
                <a:xfrm>
                  <a:off x="8514785" y="1196751"/>
                  <a:ext cx="7858" cy="38823"/>
                </a:xfrm>
                <a:custGeom>
                  <a:rect b="b" l="l" r="r" t="t"/>
                  <a:pathLst>
                    <a:path extrusionOk="0" h="45012" w="11642">
                      <a:moveTo>
                        <a:pt x="11642" y="48"/>
                      </a:moveTo>
                      <a:cubicBezTo>
                        <a:pt x="11737" y="5224"/>
                        <a:pt x="2696" y="4914"/>
                        <a:pt x="5487" y="10901"/>
                      </a:cubicBezTo>
                      <a:cubicBezTo>
                        <a:pt x="6298" y="12356"/>
                        <a:pt x="7968" y="13549"/>
                        <a:pt x="8898" y="15052"/>
                      </a:cubicBezTo>
                      <a:cubicBezTo>
                        <a:pt x="10020" y="16650"/>
                        <a:pt x="10020" y="18868"/>
                        <a:pt x="8898" y="20491"/>
                      </a:cubicBezTo>
                      <a:cubicBezTo>
                        <a:pt x="7515" y="22470"/>
                        <a:pt x="4771" y="23210"/>
                        <a:pt x="3460" y="25094"/>
                      </a:cubicBezTo>
                      <a:cubicBezTo>
                        <a:pt x="454" y="30652"/>
                        <a:pt x="9805" y="31201"/>
                        <a:pt x="7944" y="37498"/>
                      </a:cubicBezTo>
                      <a:cubicBezTo>
                        <a:pt x="7085" y="40528"/>
                        <a:pt x="3507" y="41029"/>
                        <a:pt x="1456" y="42818"/>
                      </a:cubicBezTo>
                      <a:cubicBezTo>
                        <a:pt x="1027" y="43176"/>
                        <a:pt x="668" y="43677"/>
                        <a:pt x="454" y="44177"/>
                      </a:cubicBezTo>
                      <a:cubicBezTo>
                        <a:pt x="335" y="44440"/>
                        <a:pt x="263" y="44726"/>
                        <a:pt x="168" y="45012"/>
                      </a:cubicBezTo>
                      <a:lnTo>
                        <a:pt x="0" y="45012"/>
                      </a:lnTo>
                      <a:cubicBezTo>
                        <a:pt x="-71" y="40218"/>
                        <a:pt x="7658" y="40242"/>
                        <a:pt x="6465" y="35232"/>
                      </a:cubicBezTo>
                      <a:cubicBezTo>
                        <a:pt x="5535" y="32537"/>
                        <a:pt x="2148" y="31439"/>
                        <a:pt x="1527" y="28338"/>
                      </a:cubicBezTo>
                      <a:cubicBezTo>
                        <a:pt x="907" y="25261"/>
                        <a:pt x="3054" y="23210"/>
                        <a:pt x="5583" y="22136"/>
                      </a:cubicBezTo>
                      <a:cubicBezTo>
                        <a:pt x="7801" y="21158"/>
                        <a:pt x="9709" y="19536"/>
                        <a:pt x="9113" y="16912"/>
                      </a:cubicBezTo>
                      <a:cubicBezTo>
                        <a:pt x="8397" y="14479"/>
                        <a:pt x="5774" y="13668"/>
                        <a:pt x="4342" y="11569"/>
                      </a:cubicBezTo>
                      <a:cubicBezTo>
                        <a:pt x="3531" y="10424"/>
                        <a:pt x="3340" y="8897"/>
                        <a:pt x="3722" y="7538"/>
                      </a:cubicBezTo>
                      <a:cubicBezTo>
                        <a:pt x="4771" y="3530"/>
                        <a:pt x="10497" y="3984"/>
                        <a:pt x="11450" y="0"/>
                      </a:cubicBezTo>
                      <a:lnTo>
                        <a:pt x="11618" y="0"/>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1942" name="Google Shape;1942;p52"/>
              <p:cNvSpPr/>
              <p:nvPr/>
            </p:nvSpPr>
            <p:spPr>
              <a:xfrm>
                <a:off x="8504648" y="1122636"/>
                <a:ext cx="85516" cy="119150"/>
              </a:xfrm>
              <a:custGeom>
                <a:rect b="b" l="l" r="r" t="t"/>
                <a:pathLst>
                  <a:path extrusionOk="0" h="119150" w="85516">
                    <a:moveTo>
                      <a:pt x="83656" y="119150"/>
                    </a:moveTo>
                    <a:cubicBezTo>
                      <a:pt x="53338" y="117266"/>
                      <a:pt x="23591" y="105148"/>
                      <a:pt x="0" y="82868"/>
                    </a:cubicBezTo>
                    <a:lnTo>
                      <a:pt x="85517" y="0"/>
                    </a:lnTo>
                    <a:lnTo>
                      <a:pt x="83656" y="119150"/>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43" name="Google Shape;1943;p52"/>
              <p:cNvSpPr/>
              <p:nvPr/>
            </p:nvSpPr>
            <p:spPr>
              <a:xfrm>
                <a:off x="8570819" y="1174137"/>
                <a:ext cx="7852" cy="13595"/>
              </a:xfrm>
              <a:custGeom>
                <a:rect b="b" l="l" r="r" t="t"/>
                <a:pathLst>
                  <a:path extrusionOk="0" h="13595" w="7852">
                    <a:moveTo>
                      <a:pt x="7395" y="143"/>
                    </a:moveTo>
                    <a:cubicBezTo>
                      <a:pt x="7395" y="143"/>
                      <a:pt x="7419" y="191"/>
                      <a:pt x="7323" y="334"/>
                    </a:cubicBezTo>
                    <a:cubicBezTo>
                      <a:pt x="7061" y="692"/>
                      <a:pt x="6560" y="1383"/>
                      <a:pt x="6297" y="1741"/>
                    </a:cubicBezTo>
                    <a:cubicBezTo>
                      <a:pt x="5104" y="3292"/>
                      <a:pt x="3888" y="4818"/>
                      <a:pt x="2672" y="6345"/>
                    </a:cubicBezTo>
                    <a:cubicBezTo>
                      <a:pt x="1240" y="7872"/>
                      <a:pt x="-1121" y="11331"/>
                      <a:pt x="1980" y="12356"/>
                    </a:cubicBezTo>
                    <a:cubicBezTo>
                      <a:pt x="4651" y="13120"/>
                      <a:pt x="5248" y="9709"/>
                      <a:pt x="5796" y="7753"/>
                    </a:cubicBezTo>
                    <a:cubicBezTo>
                      <a:pt x="6250" y="5963"/>
                      <a:pt x="6608" y="3864"/>
                      <a:pt x="6965" y="2028"/>
                    </a:cubicBezTo>
                    <a:cubicBezTo>
                      <a:pt x="7061" y="1574"/>
                      <a:pt x="7204" y="763"/>
                      <a:pt x="7299" y="310"/>
                    </a:cubicBezTo>
                    <a:lnTo>
                      <a:pt x="7299" y="191"/>
                    </a:lnTo>
                    <a:cubicBezTo>
                      <a:pt x="7299" y="191"/>
                      <a:pt x="7299" y="95"/>
                      <a:pt x="7395" y="143"/>
                    </a:cubicBezTo>
                    <a:lnTo>
                      <a:pt x="7395" y="143"/>
                    </a:lnTo>
                    <a:close/>
                    <a:moveTo>
                      <a:pt x="7467" y="0"/>
                    </a:moveTo>
                    <a:cubicBezTo>
                      <a:pt x="7562" y="119"/>
                      <a:pt x="7514" y="167"/>
                      <a:pt x="7538" y="191"/>
                    </a:cubicBezTo>
                    <a:cubicBezTo>
                      <a:pt x="7538" y="262"/>
                      <a:pt x="7585" y="477"/>
                      <a:pt x="7609" y="572"/>
                    </a:cubicBezTo>
                    <a:cubicBezTo>
                      <a:pt x="8063" y="4437"/>
                      <a:pt x="8086" y="8635"/>
                      <a:pt x="5844" y="12046"/>
                    </a:cubicBezTo>
                    <a:cubicBezTo>
                      <a:pt x="5415" y="12643"/>
                      <a:pt x="4795" y="13263"/>
                      <a:pt x="3960" y="13501"/>
                    </a:cubicBezTo>
                    <a:cubicBezTo>
                      <a:pt x="2362" y="13907"/>
                      <a:pt x="763" y="12953"/>
                      <a:pt x="167" y="11545"/>
                    </a:cubicBezTo>
                    <a:cubicBezTo>
                      <a:pt x="-72" y="10830"/>
                      <a:pt x="-24" y="10114"/>
                      <a:pt x="119" y="9446"/>
                    </a:cubicBezTo>
                    <a:cubicBezTo>
                      <a:pt x="668" y="6751"/>
                      <a:pt x="2194" y="4341"/>
                      <a:pt x="4198" y="2505"/>
                    </a:cubicBezTo>
                    <a:cubicBezTo>
                      <a:pt x="5104" y="1622"/>
                      <a:pt x="6083" y="835"/>
                      <a:pt x="7156" y="167"/>
                    </a:cubicBezTo>
                    <a:cubicBezTo>
                      <a:pt x="7252" y="119"/>
                      <a:pt x="7323" y="24"/>
                      <a:pt x="7467" y="24"/>
                    </a:cubicBezTo>
                    <a:lnTo>
                      <a:pt x="7467" y="24"/>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44" name="Google Shape;1944;p52"/>
              <p:cNvSpPr/>
              <p:nvPr/>
            </p:nvSpPr>
            <p:spPr>
              <a:xfrm>
                <a:off x="8542862" y="1178240"/>
                <a:ext cx="7852" cy="13595"/>
              </a:xfrm>
              <a:custGeom>
                <a:rect b="b" l="l" r="r" t="t"/>
                <a:pathLst>
                  <a:path extrusionOk="0" h="13595" w="7852">
                    <a:moveTo>
                      <a:pt x="7395" y="143"/>
                    </a:moveTo>
                    <a:cubicBezTo>
                      <a:pt x="7395" y="143"/>
                      <a:pt x="7418" y="191"/>
                      <a:pt x="7323" y="334"/>
                    </a:cubicBezTo>
                    <a:cubicBezTo>
                      <a:pt x="7061" y="692"/>
                      <a:pt x="6560" y="1383"/>
                      <a:pt x="6297" y="1741"/>
                    </a:cubicBezTo>
                    <a:cubicBezTo>
                      <a:pt x="5104" y="3292"/>
                      <a:pt x="3888" y="4818"/>
                      <a:pt x="2671" y="6345"/>
                    </a:cubicBezTo>
                    <a:cubicBezTo>
                      <a:pt x="1240" y="7872"/>
                      <a:pt x="-1121" y="11331"/>
                      <a:pt x="1980" y="12356"/>
                    </a:cubicBezTo>
                    <a:cubicBezTo>
                      <a:pt x="4651" y="13120"/>
                      <a:pt x="5248" y="9709"/>
                      <a:pt x="5796" y="7753"/>
                    </a:cubicBezTo>
                    <a:cubicBezTo>
                      <a:pt x="6249" y="5963"/>
                      <a:pt x="6608" y="3864"/>
                      <a:pt x="6965" y="2028"/>
                    </a:cubicBezTo>
                    <a:cubicBezTo>
                      <a:pt x="7061" y="1574"/>
                      <a:pt x="7204" y="763"/>
                      <a:pt x="7299" y="310"/>
                    </a:cubicBezTo>
                    <a:lnTo>
                      <a:pt x="7299" y="191"/>
                    </a:lnTo>
                    <a:cubicBezTo>
                      <a:pt x="7299" y="191"/>
                      <a:pt x="7299" y="95"/>
                      <a:pt x="7395" y="143"/>
                    </a:cubicBezTo>
                    <a:lnTo>
                      <a:pt x="7395" y="143"/>
                    </a:lnTo>
                    <a:close/>
                    <a:moveTo>
                      <a:pt x="7466" y="0"/>
                    </a:moveTo>
                    <a:cubicBezTo>
                      <a:pt x="7562" y="119"/>
                      <a:pt x="7514" y="167"/>
                      <a:pt x="7538" y="191"/>
                    </a:cubicBezTo>
                    <a:cubicBezTo>
                      <a:pt x="7538" y="262"/>
                      <a:pt x="7585" y="477"/>
                      <a:pt x="7609" y="572"/>
                    </a:cubicBezTo>
                    <a:cubicBezTo>
                      <a:pt x="8062" y="4437"/>
                      <a:pt x="8086" y="8635"/>
                      <a:pt x="5844" y="12046"/>
                    </a:cubicBezTo>
                    <a:cubicBezTo>
                      <a:pt x="5415" y="12643"/>
                      <a:pt x="4795" y="13263"/>
                      <a:pt x="3960" y="13501"/>
                    </a:cubicBezTo>
                    <a:cubicBezTo>
                      <a:pt x="2362" y="13907"/>
                      <a:pt x="763" y="12953"/>
                      <a:pt x="167" y="11545"/>
                    </a:cubicBezTo>
                    <a:cubicBezTo>
                      <a:pt x="-72" y="10830"/>
                      <a:pt x="-24" y="10114"/>
                      <a:pt x="119" y="9446"/>
                    </a:cubicBezTo>
                    <a:cubicBezTo>
                      <a:pt x="668" y="6751"/>
                      <a:pt x="2194" y="4341"/>
                      <a:pt x="4198" y="2505"/>
                    </a:cubicBezTo>
                    <a:cubicBezTo>
                      <a:pt x="5104" y="1622"/>
                      <a:pt x="6083" y="835"/>
                      <a:pt x="7156" y="167"/>
                    </a:cubicBezTo>
                    <a:cubicBezTo>
                      <a:pt x="7252" y="119"/>
                      <a:pt x="7323" y="24"/>
                      <a:pt x="7466" y="24"/>
                    </a:cubicBezTo>
                    <a:lnTo>
                      <a:pt x="7466" y="24"/>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45" name="Google Shape;1945;p52"/>
              <p:cNvSpPr/>
              <p:nvPr/>
            </p:nvSpPr>
            <p:spPr>
              <a:xfrm>
                <a:off x="8552118" y="1201044"/>
                <a:ext cx="7852" cy="13595"/>
              </a:xfrm>
              <a:custGeom>
                <a:rect b="b" l="l" r="r" t="t"/>
                <a:pathLst>
                  <a:path extrusionOk="0" h="13595" w="7852">
                    <a:moveTo>
                      <a:pt x="7395" y="143"/>
                    </a:moveTo>
                    <a:cubicBezTo>
                      <a:pt x="7395" y="143"/>
                      <a:pt x="7419" y="191"/>
                      <a:pt x="7323" y="334"/>
                    </a:cubicBezTo>
                    <a:cubicBezTo>
                      <a:pt x="7061" y="692"/>
                      <a:pt x="6560" y="1383"/>
                      <a:pt x="6298" y="1741"/>
                    </a:cubicBezTo>
                    <a:cubicBezTo>
                      <a:pt x="5105" y="3292"/>
                      <a:pt x="3888" y="4818"/>
                      <a:pt x="2672" y="6345"/>
                    </a:cubicBezTo>
                    <a:cubicBezTo>
                      <a:pt x="1240" y="7872"/>
                      <a:pt x="-1121" y="11331"/>
                      <a:pt x="1980" y="12356"/>
                    </a:cubicBezTo>
                    <a:cubicBezTo>
                      <a:pt x="4652" y="13120"/>
                      <a:pt x="5248" y="9709"/>
                      <a:pt x="5797" y="7753"/>
                    </a:cubicBezTo>
                    <a:cubicBezTo>
                      <a:pt x="6250" y="5963"/>
                      <a:pt x="6607" y="3864"/>
                      <a:pt x="6966" y="2028"/>
                    </a:cubicBezTo>
                    <a:cubicBezTo>
                      <a:pt x="7061" y="1574"/>
                      <a:pt x="7204" y="763"/>
                      <a:pt x="7299" y="310"/>
                    </a:cubicBezTo>
                    <a:lnTo>
                      <a:pt x="7299" y="191"/>
                    </a:lnTo>
                    <a:cubicBezTo>
                      <a:pt x="7299" y="191"/>
                      <a:pt x="7299" y="95"/>
                      <a:pt x="7395" y="143"/>
                    </a:cubicBezTo>
                    <a:lnTo>
                      <a:pt x="7395" y="143"/>
                    </a:lnTo>
                    <a:close/>
                    <a:moveTo>
                      <a:pt x="7466" y="0"/>
                    </a:moveTo>
                    <a:cubicBezTo>
                      <a:pt x="7562" y="119"/>
                      <a:pt x="7514" y="167"/>
                      <a:pt x="7538" y="191"/>
                    </a:cubicBezTo>
                    <a:cubicBezTo>
                      <a:pt x="7538" y="262"/>
                      <a:pt x="7586" y="477"/>
                      <a:pt x="7610" y="572"/>
                    </a:cubicBezTo>
                    <a:cubicBezTo>
                      <a:pt x="8063" y="4437"/>
                      <a:pt x="8087" y="8635"/>
                      <a:pt x="5844" y="12046"/>
                    </a:cubicBezTo>
                    <a:cubicBezTo>
                      <a:pt x="5415" y="12643"/>
                      <a:pt x="4794" y="13239"/>
                      <a:pt x="3960" y="13501"/>
                    </a:cubicBezTo>
                    <a:cubicBezTo>
                      <a:pt x="2361" y="13907"/>
                      <a:pt x="763" y="12953"/>
                      <a:pt x="167" y="11545"/>
                    </a:cubicBezTo>
                    <a:cubicBezTo>
                      <a:pt x="-71" y="10830"/>
                      <a:pt x="-24" y="10114"/>
                      <a:pt x="119" y="9446"/>
                    </a:cubicBezTo>
                    <a:cubicBezTo>
                      <a:pt x="668" y="6751"/>
                      <a:pt x="2195" y="4341"/>
                      <a:pt x="4198" y="2505"/>
                    </a:cubicBezTo>
                    <a:cubicBezTo>
                      <a:pt x="5105" y="1622"/>
                      <a:pt x="6083" y="835"/>
                      <a:pt x="7156" y="167"/>
                    </a:cubicBezTo>
                    <a:cubicBezTo>
                      <a:pt x="7251" y="119"/>
                      <a:pt x="7323" y="24"/>
                      <a:pt x="7466" y="24"/>
                    </a:cubicBezTo>
                    <a:lnTo>
                      <a:pt x="7466" y="24"/>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nvGrpSpPr>
          <p:cNvPr id="1946" name="Google Shape;1946;p52"/>
          <p:cNvGrpSpPr/>
          <p:nvPr/>
        </p:nvGrpSpPr>
        <p:grpSpPr>
          <a:xfrm>
            <a:off x="379177" y="2904433"/>
            <a:ext cx="996905" cy="1332933"/>
            <a:chOff x="5842915" y="2452969"/>
            <a:chExt cx="273687" cy="365919"/>
          </a:xfrm>
        </p:grpSpPr>
        <p:sp>
          <p:nvSpPr>
            <p:cNvPr id="1947" name="Google Shape;1947;p52"/>
            <p:cNvSpPr/>
            <p:nvPr/>
          </p:nvSpPr>
          <p:spPr>
            <a:xfrm>
              <a:off x="5842915" y="2452969"/>
              <a:ext cx="273687" cy="365919"/>
            </a:xfrm>
            <a:custGeom>
              <a:rect b="b" l="l" r="r" t="t"/>
              <a:pathLst>
                <a:path extrusionOk="0" h="365919" w="273687">
                  <a:moveTo>
                    <a:pt x="116067" y="365871"/>
                  </a:moveTo>
                  <a:cubicBezTo>
                    <a:pt x="109674" y="365871"/>
                    <a:pt x="103615" y="365084"/>
                    <a:pt x="98058" y="363534"/>
                  </a:cubicBezTo>
                  <a:cubicBezTo>
                    <a:pt x="97914" y="363486"/>
                    <a:pt x="97795" y="363462"/>
                    <a:pt x="97652" y="363415"/>
                  </a:cubicBezTo>
                  <a:cubicBezTo>
                    <a:pt x="87872" y="360504"/>
                    <a:pt x="80096" y="355209"/>
                    <a:pt x="73846" y="350939"/>
                  </a:cubicBezTo>
                  <a:cubicBezTo>
                    <a:pt x="71126" y="349078"/>
                    <a:pt x="68574" y="347337"/>
                    <a:pt x="66571" y="346287"/>
                  </a:cubicBezTo>
                  <a:cubicBezTo>
                    <a:pt x="66356" y="346168"/>
                    <a:pt x="66117" y="346049"/>
                    <a:pt x="65903" y="345930"/>
                  </a:cubicBezTo>
                  <a:cubicBezTo>
                    <a:pt x="64901" y="345357"/>
                    <a:pt x="63446" y="344665"/>
                    <a:pt x="61919" y="343950"/>
                  </a:cubicBezTo>
                  <a:cubicBezTo>
                    <a:pt x="60535" y="343282"/>
                    <a:pt x="59128" y="342614"/>
                    <a:pt x="57697" y="341898"/>
                  </a:cubicBezTo>
                  <a:cubicBezTo>
                    <a:pt x="47726" y="336984"/>
                    <a:pt x="40236" y="330401"/>
                    <a:pt x="35417" y="322314"/>
                  </a:cubicBezTo>
                  <a:cubicBezTo>
                    <a:pt x="35322" y="322147"/>
                    <a:pt x="35203" y="321957"/>
                    <a:pt x="35107" y="321789"/>
                  </a:cubicBezTo>
                  <a:cubicBezTo>
                    <a:pt x="27068" y="307477"/>
                    <a:pt x="25423" y="290684"/>
                    <a:pt x="30599" y="275728"/>
                  </a:cubicBezTo>
                  <a:cubicBezTo>
                    <a:pt x="30646" y="275608"/>
                    <a:pt x="30670" y="275489"/>
                    <a:pt x="30718" y="275370"/>
                  </a:cubicBezTo>
                  <a:cubicBezTo>
                    <a:pt x="33032" y="269001"/>
                    <a:pt x="36348" y="263562"/>
                    <a:pt x="40570" y="259125"/>
                  </a:cubicBezTo>
                  <a:cubicBezTo>
                    <a:pt x="48799" y="240328"/>
                    <a:pt x="63899" y="229976"/>
                    <a:pt x="79356" y="225491"/>
                  </a:cubicBezTo>
                  <a:cubicBezTo>
                    <a:pt x="79905" y="219265"/>
                    <a:pt x="80000" y="212920"/>
                    <a:pt x="80096" y="206217"/>
                  </a:cubicBezTo>
                  <a:cubicBezTo>
                    <a:pt x="80143" y="201995"/>
                    <a:pt x="80215" y="197749"/>
                    <a:pt x="80382" y="193479"/>
                  </a:cubicBezTo>
                  <a:cubicBezTo>
                    <a:pt x="80764" y="184486"/>
                    <a:pt x="80191" y="174587"/>
                    <a:pt x="78617" y="162230"/>
                  </a:cubicBezTo>
                  <a:cubicBezTo>
                    <a:pt x="77305" y="151520"/>
                    <a:pt x="75516" y="140547"/>
                    <a:pt x="73226" y="129407"/>
                  </a:cubicBezTo>
                  <a:cubicBezTo>
                    <a:pt x="73035" y="129407"/>
                    <a:pt x="72844" y="129407"/>
                    <a:pt x="72653" y="129431"/>
                  </a:cubicBezTo>
                  <a:cubicBezTo>
                    <a:pt x="72271" y="129431"/>
                    <a:pt x="71914" y="129479"/>
                    <a:pt x="71532" y="129479"/>
                  </a:cubicBezTo>
                  <a:cubicBezTo>
                    <a:pt x="64257" y="129575"/>
                    <a:pt x="58699" y="129861"/>
                    <a:pt x="53546" y="130910"/>
                  </a:cubicBezTo>
                  <a:cubicBezTo>
                    <a:pt x="45173" y="132747"/>
                    <a:pt x="35703" y="134822"/>
                    <a:pt x="25470" y="135347"/>
                  </a:cubicBezTo>
                  <a:cubicBezTo>
                    <a:pt x="25065" y="135347"/>
                    <a:pt x="24635" y="135371"/>
                    <a:pt x="24230" y="135371"/>
                  </a:cubicBezTo>
                  <a:cubicBezTo>
                    <a:pt x="14044" y="135371"/>
                    <a:pt x="4908" y="128883"/>
                    <a:pt x="1640" y="119150"/>
                  </a:cubicBezTo>
                  <a:lnTo>
                    <a:pt x="1259" y="118053"/>
                  </a:lnTo>
                  <a:cubicBezTo>
                    <a:pt x="-2177" y="107891"/>
                    <a:pt x="1592" y="96704"/>
                    <a:pt x="10466" y="90693"/>
                  </a:cubicBezTo>
                  <a:cubicBezTo>
                    <a:pt x="17360" y="86017"/>
                    <a:pt x="24206" y="82582"/>
                    <a:pt x="29955" y="79839"/>
                  </a:cubicBezTo>
                  <a:cubicBezTo>
                    <a:pt x="38351" y="75760"/>
                    <a:pt x="47010" y="73136"/>
                    <a:pt x="55526" y="72087"/>
                  </a:cubicBezTo>
                  <a:cubicBezTo>
                    <a:pt x="56933" y="71872"/>
                    <a:pt x="58365" y="71705"/>
                    <a:pt x="59796" y="71586"/>
                  </a:cubicBezTo>
                  <a:cubicBezTo>
                    <a:pt x="60058" y="66242"/>
                    <a:pt x="60965" y="60661"/>
                    <a:pt x="62730" y="54936"/>
                  </a:cubicBezTo>
                  <a:cubicBezTo>
                    <a:pt x="69314" y="33443"/>
                    <a:pt x="85844" y="15839"/>
                    <a:pt x="111845" y="2600"/>
                  </a:cubicBezTo>
                  <a:cubicBezTo>
                    <a:pt x="115304" y="835"/>
                    <a:pt x="119001" y="0"/>
                    <a:pt x="122651" y="0"/>
                  </a:cubicBezTo>
                  <a:cubicBezTo>
                    <a:pt x="130284" y="0"/>
                    <a:pt x="137727" y="3674"/>
                    <a:pt x="142307" y="10329"/>
                  </a:cubicBezTo>
                  <a:cubicBezTo>
                    <a:pt x="144978" y="14193"/>
                    <a:pt x="167997" y="49139"/>
                    <a:pt x="155689" y="83990"/>
                  </a:cubicBezTo>
                  <a:cubicBezTo>
                    <a:pt x="153542" y="90049"/>
                    <a:pt x="149988" y="96966"/>
                    <a:pt x="144096" y="103717"/>
                  </a:cubicBezTo>
                  <a:cubicBezTo>
                    <a:pt x="164300" y="116717"/>
                    <a:pt x="181522" y="133725"/>
                    <a:pt x="194022" y="153023"/>
                  </a:cubicBezTo>
                  <a:cubicBezTo>
                    <a:pt x="194761" y="154120"/>
                    <a:pt x="195477" y="155241"/>
                    <a:pt x="196169" y="156363"/>
                  </a:cubicBezTo>
                  <a:cubicBezTo>
                    <a:pt x="200963" y="155050"/>
                    <a:pt x="206283" y="154216"/>
                    <a:pt x="211984" y="154216"/>
                  </a:cubicBezTo>
                  <a:cubicBezTo>
                    <a:pt x="223529" y="154216"/>
                    <a:pt x="234574" y="157579"/>
                    <a:pt x="244759" y="164211"/>
                  </a:cubicBezTo>
                  <a:cubicBezTo>
                    <a:pt x="271046" y="181290"/>
                    <a:pt x="280731" y="218383"/>
                    <a:pt x="268351" y="248987"/>
                  </a:cubicBezTo>
                  <a:cubicBezTo>
                    <a:pt x="268207" y="254283"/>
                    <a:pt x="267158" y="259698"/>
                    <a:pt x="265250" y="265089"/>
                  </a:cubicBezTo>
                  <a:cubicBezTo>
                    <a:pt x="265202" y="265208"/>
                    <a:pt x="265178" y="265327"/>
                    <a:pt x="265131" y="265423"/>
                  </a:cubicBezTo>
                  <a:cubicBezTo>
                    <a:pt x="257163" y="286676"/>
                    <a:pt x="237221" y="302802"/>
                    <a:pt x="214274" y="306523"/>
                  </a:cubicBezTo>
                  <a:cubicBezTo>
                    <a:pt x="214083" y="306547"/>
                    <a:pt x="213916" y="306571"/>
                    <a:pt x="213725" y="306594"/>
                  </a:cubicBezTo>
                  <a:cubicBezTo>
                    <a:pt x="209002" y="307239"/>
                    <a:pt x="204684" y="307573"/>
                    <a:pt x="200534" y="307573"/>
                  </a:cubicBezTo>
                  <a:cubicBezTo>
                    <a:pt x="194881" y="307573"/>
                    <a:pt x="189513" y="306952"/>
                    <a:pt x="184504" y="305760"/>
                  </a:cubicBezTo>
                  <a:cubicBezTo>
                    <a:pt x="184313" y="306284"/>
                    <a:pt x="184099" y="306833"/>
                    <a:pt x="183884" y="307358"/>
                  </a:cubicBezTo>
                  <a:cubicBezTo>
                    <a:pt x="183741" y="312653"/>
                    <a:pt x="182691" y="318044"/>
                    <a:pt x="180783" y="323435"/>
                  </a:cubicBezTo>
                  <a:cubicBezTo>
                    <a:pt x="180735" y="323555"/>
                    <a:pt x="180711" y="323674"/>
                    <a:pt x="180664" y="323769"/>
                  </a:cubicBezTo>
                  <a:cubicBezTo>
                    <a:pt x="172697" y="345023"/>
                    <a:pt x="152754" y="361148"/>
                    <a:pt x="129807" y="364870"/>
                  </a:cubicBezTo>
                  <a:cubicBezTo>
                    <a:pt x="129640" y="364894"/>
                    <a:pt x="129449" y="364917"/>
                    <a:pt x="129258" y="364941"/>
                  </a:cubicBezTo>
                  <a:cubicBezTo>
                    <a:pt x="124535" y="365585"/>
                    <a:pt x="120218" y="365919"/>
                    <a:pt x="116044" y="365919"/>
                  </a:cubicBezTo>
                  <a:close/>
                  <a:moveTo>
                    <a:pt x="137583" y="176519"/>
                  </a:moveTo>
                  <a:cubicBezTo>
                    <a:pt x="137846" y="178189"/>
                    <a:pt x="138085" y="179906"/>
                    <a:pt x="138323" y="181624"/>
                  </a:cubicBezTo>
                  <a:cubicBezTo>
                    <a:pt x="139086" y="180908"/>
                    <a:pt x="139850" y="180193"/>
                    <a:pt x="140637" y="179525"/>
                  </a:cubicBezTo>
                  <a:cubicBezTo>
                    <a:pt x="139611" y="178523"/>
                    <a:pt x="138609" y="177521"/>
                    <a:pt x="137583" y="176519"/>
                  </a:cubicBezTo>
                  <a:close/>
                </a:path>
              </a:pathLst>
            </a:custGeom>
            <a:solidFill>
              <a:schemeClr val="accent6"/>
            </a:solidFill>
            <a:ln>
              <a:noFill/>
            </a:ln>
            <a:effectLst>
              <a:outerShdw rotWithShape="0" algn="bl" dir="5100000" dist="47625">
                <a:srgbClr val="000000">
                  <a:alpha val="15000"/>
                </a:srgb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948" name="Google Shape;1948;p52"/>
            <p:cNvGrpSpPr/>
            <p:nvPr/>
          </p:nvGrpSpPr>
          <p:grpSpPr>
            <a:xfrm>
              <a:off x="5872488" y="2483168"/>
              <a:ext cx="225985" cy="307482"/>
              <a:chOff x="5872488" y="2483168"/>
              <a:chExt cx="225985" cy="307482"/>
            </a:xfrm>
          </p:grpSpPr>
          <p:grpSp>
            <p:nvGrpSpPr>
              <p:cNvPr id="1949" name="Google Shape;1949;p52"/>
              <p:cNvGrpSpPr/>
              <p:nvPr/>
            </p:nvGrpSpPr>
            <p:grpSpPr>
              <a:xfrm>
                <a:off x="5992547" y="2637354"/>
                <a:ext cx="105926" cy="94950"/>
                <a:chOff x="5992547" y="2637354"/>
                <a:chExt cx="105926" cy="94950"/>
              </a:xfrm>
            </p:grpSpPr>
            <p:sp>
              <p:nvSpPr>
                <p:cNvPr id="1950" name="Google Shape;1950;p52"/>
                <p:cNvSpPr/>
                <p:nvPr/>
              </p:nvSpPr>
              <p:spPr>
                <a:xfrm>
                  <a:off x="5992547" y="2637354"/>
                  <a:ext cx="105926" cy="94950"/>
                </a:xfrm>
                <a:custGeom>
                  <a:rect b="b" l="l" r="r" t="t"/>
                  <a:pathLst>
                    <a:path extrusionOk="0" h="94950" w="105926">
                      <a:moveTo>
                        <a:pt x="87876" y="6136"/>
                      </a:moveTo>
                      <a:cubicBezTo>
                        <a:pt x="63378" y="-9798"/>
                        <a:pt x="41456" y="10335"/>
                        <a:pt x="41456" y="10335"/>
                      </a:cubicBezTo>
                      <a:cubicBezTo>
                        <a:pt x="41456" y="10335"/>
                        <a:pt x="11830" y="7568"/>
                        <a:pt x="1954" y="35071"/>
                      </a:cubicBezTo>
                      <a:cubicBezTo>
                        <a:pt x="-7921" y="62575"/>
                        <a:pt x="20441" y="107778"/>
                        <a:pt x="68793" y="91510"/>
                      </a:cubicBezTo>
                      <a:cubicBezTo>
                        <a:pt x="117121" y="75241"/>
                        <a:pt x="112398" y="22071"/>
                        <a:pt x="87900" y="6136"/>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51" name="Google Shape;1951;p52"/>
                <p:cNvSpPr/>
                <p:nvPr/>
              </p:nvSpPr>
              <p:spPr>
                <a:xfrm>
                  <a:off x="6064274" y="2645064"/>
                  <a:ext cx="27263" cy="41076"/>
                </a:xfrm>
                <a:custGeom>
                  <a:rect b="b" l="l" r="r" t="t"/>
                  <a:pathLst>
                    <a:path extrusionOk="0" h="41076" w="27263">
                      <a:moveTo>
                        <a:pt x="26502" y="41076"/>
                      </a:moveTo>
                      <a:cubicBezTo>
                        <a:pt x="26549" y="23234"/>
                        <a:pt x="18081" y="5343"/>
                        <a:pt x="0" y="0"/>
                      </a:cubicBezTo>
                      <a:cubicBezTo>
                        <a:pt x="19369" y="1717"/>
                        <a:pt x="30342" y="23329"/>
                        <a:pt x="26502" y="41076"/>
                      </a:cubicBezTo>
                      <a:lnTo>
                        <a:pt x="26502" y="41076"/>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952" name="Google Shape;1952;p52"/>
              <p:cNvGrpSpPr/>
              <p:nvPr/>
            </p:nvGrpSpPr>
            <p:grpSpPr>
              <a:xfrm>
                <a:off x="5908056" y="2695700"/>
                <a:ext cx="105926" cy="94950"/>
                <a:chOff x="5908056" y="2695700"/>
                <a:chExt cx="105926" cy="94950"/>
              </a:xfrm>
            </p:grpSpPr>
            <p:sp>
              <p:nvSpPr>
                <p:cNvPr id="1953" name="Google Shape;1953;p52"/>
                <p:cNvSpPr/>
                <p:nvPr/>
              </p:nvSpPr>
              <p:spPr>
                <a:xfrm>
                  <a:off x="5908056" y="2695700"/>
                  <a:ext cx="105926" cy="94950"/>
                </a:xfrm>
                <a:custGeom>
                  <a:rect b="b" l="l" r="r" t="t"/>
                  <a:pathLst>
                    <a:path extrusionOk="0" h="94950" w="105926">
                      <a:moveTo>
                        <a:pt x="87876" y="6136"/>
                      </a:moveTo>
                      <a:cubicBezTo>
                        <a:pt x="63378" y="-9798"/>
                        <a:pt x="41456" y="10335"/>
                        <a:pt x="41456" y="10335"/>
                      </a:cubicBezTo>
                      <a:cubicBezTo>
                        <a:pt x="41456" y="10335"/>
                        <a:pt x="11830" y="7568"/>
                        <a:pt x="1954" y="35071"/>
                      </a:cubicBezTo>
                      <a:cubicBezTo>
                        <a:pt x="-7921" y="62575"/>
                        <a:pt x="20441" y="107778"/>
                        <a:pt x="68793" y="91509"/>
                      </a:cubicBezTo>
                      <a:cubicBezTo>
                        <a:pt x="117121" y="75241"/>
                        <a:pt x="112398" y="22071"/>
                        <a:pt x="87900" y="6136"/>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54" name="Google Shape;1954;p52"/>
                <p:cNvSpPr/>
                <p:nvPr/>
              </p:nvSpPr>
              <p:spPr>
                <a:xfrm>
                  <a:off x="5979783" y="2703435"/>
                  <a:ext cx="27263" cy="41076"/>
                </a:xfrm>
                <a:custGeom>
                  <a:rect b="b" l="l" r="r" t="t"/>
                  <a:pathLst>
                    <a:path extrusionOk="0" h="41076" w="27263">
                      <a:moveTo>
                        <a:pt x="26502" y="41077"/>
                      </a:moveTo>
                      <a:cubicBezTo>
                        <a:pt x="26549" y="23234"/>
                        <a:pt x="18081" y="5343"/>
                        <a:pt x="0" y="0"/>
                      </a:cubicBezTo>
                      <a:cubicBezTo>
                        <a:pt x="19369" y="1718"/>
                        <a:pt x="30342" y="23329"/>
                        <a:pt x="26502" y="41077"/>
                      </a:cubicBezTo>
                      <a:lnTo>
                        <a:pt x="26502" y="41077"/>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1955" name="Google Shape;1955;p52"/>
              <p:cNvSpPr/>
              <p:nvPr/>
            </p:nvSpPr>
            <p:spPr>
              <a:xfrm>
                <a:off x="5872488" y="2554587"/>
                <a:ext cx="161991" cy="93459"/>
              </a:xfrm>
              <a:custGeom>
                <a:rect b="b" l="l" r="r" t="t"/>
                <a:pathLst>
                  <a:path extrusionOk="0" h="93459" w="161991">
                    <a:moveTo>
                      <a:pt x="0" y="15171"/>
                    </a:moveTo>
                    <a:cubicBezTo>
                      <a:pt x="5248" y="11617"/>
                      <a:pt x="10710" y="8802"/>
                      <a:pt x="16364" y="6107"/>
                    </a:cubicBezTo>
                    <a:cubicBezTo>
                      <a:pt x="22208" y="3268"/>
                      <a:pt x="28481" y="1193"/>
                      <a:pt x="34970" y="453"/>
                    </a:cubicBezTo>
                    <a:cubicBezTo>
                      <a:pt x="48065" y="-1694"/>
                      <a:pt x="61233" y="4151"/>
                      <a:pt x="72039" y="10329"/>
                    </a:cubicBezTo>
                    <a:cubicBezTo>
                      <a:pt x="82916" y="16292"/>
                      <a:pt x="94748" y="20896"/>
                      <a:pt x="105458" y="27337"/>
                    </a:cubicBezTo>
                    <a:cubicBezTo>
                      <a:pt x="123229" y="38405"/>
                      <a:pt x="138758" y="53123"/>
                      <a:pt x="150160" y="70727"/>
                    </a:cubicBezTo>
                    <a:cubicBezTo>
                      <a:pt x="154764" y="77692"/>
                      <a:pt x="158795" y="85015"/>
                      <a:pt x="161992" y="92792"/>
                    </a:cubicBezTo>
                    <a:lnTo>
                      <a:pt x="161038" y="93460"/>
                    </a:lnTo>
                    <a:cubicBezTo>
                      <a:pt x="157770" y="90764"/>
                      <a:pt x="154812" y="87902"/>
                      <a:pt x="151854" y="85063"/>
                    </a:cubicBezTo>
                    <a:cubicBezTo>
                      <a:pt x="138162" y="72134"/>
                      <a:pt x="122180" y="55985"/>
                      <a:pt x="108726" y="42937"/>
                    </a:cubicBezTo>
                    <a:cubicBezTo>
                      <a:pt x="89404" y="25619"/>
                      <a:pt x="75641" y="8659"/>
                      <a:pt x="47326" y="10400"/>
                    </a:cubicBezTo>
                    <a:cubicBezTo>
                      <a:pt x="39717" y="10519"/>
                      <a:pt x="32227" y="10806"/>
                      <a:pt x="24736" y="12356"/>
                    </a:cubicBezTo>
                    <a:cubicBezTo>
                      <a:pt x="16698" y="14121"/>
                      <a:pt x="8683" y="15887"/>
                      <a:pt x="381" y="16292"/>
                    </a:cubicBezTo>
                    <a:lnTo>
                      <a:pt x="0" y="15195"/>
                    </a:lnTo>
                    <a:lnTo>
                      <a:pt x="0" y="15195"/>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56" name="Google Shape;1956;p52"/>
              <p:cNvSpPr/>
              <p:nvPr/>
            </p:nvSpPr>
            <p:spPr>
              <a:xfrm>
                <a:off x="5941164" y="2565464"/>
                <a:ext cx="23666" cy="140857"/>
              </a:xfrm>
              <a:custGeom>
                <a:rect b="b" l="l" r="r" t="t"/>
                <a:pathLst>
                  <a:path extrusionOk="0" h="140857" w="23666">
                    <a:moveTo>
                      <a:pt x="1121" y="0"/>
                    </a:moveTo>
                    <a:cubicBezTo>
                      <a:pt x="10281" y="22351"/>
                      <a:pt x="17008" y="45776"/>
                      <a:pt x="20801" y="69653"/>
                    </a:cubicBezTo>
                    <a:cubicBezTo>
                      <a:pt x="22637" y="81771"/>
                      <a:pt x="24760" y="94127"/>
                      <a:pt x="23019" y="106460"/>
                    </a:cubicBezTo>
                    <a:cubicBezTo>
                      <a:pt x="21397" y="118721"/>
                      <a:pt x="17413" y="131578"/>
                      <a:pt x="8874" y="140857"/>
                    </a:cubicBezTo>
                    <a:cubicBezTo>
                      <a:pt x="8874" y="140857"/>
                      <a:pt x="7848" y="140309"/>
                      <a:pt x="7848" y="140309"/>
                    </a:cubicBezTo>
                    <a:cubicBezTo>
                      <a:pt x="9136" y="134298"/>
                      <a:pt x="9971" y="128549"/>
                      <a:pt x="10496" y="122800"/>
                    </a:cubicBezTo>
                    <a:cubicBezTo>
                      <a:pt x="11617" y="111279"/>
                      <a:pt x="11259" y="99876"/>
                      <a:pt x="11712" y="88283"/>
                    </a:cubicBezTo>
                    <a:cubicBezTo>
                      <a:pt x="12213" y="76547"/>
                      <a:pt x="11259" y="64763"/>
                      <a:pt x="9756" y="53075"/>
                    </a:cubicBezTo>
                    <a:cubicBezTo>
                      <a:pt x="7586" y="35328"/>
                      <a:pt x="4270" y="17771"/>
                      <a:pt x="0" y="382"/>
                    </a:cubicBezTo>
                    <a:cubicBezTo>
                      <a:pt x="0" y="382"/>
                      <a:pt x="1097" y="0"/>
                      <a:pt x="1097" y="0"/>
                    </a:cubicBezTo>
                    <a:lnTo>
                      <a:pt x="1097" y="0"/>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57" name="Google Shape;1957;p52"/>
              <p:cNvSpPr/>
              <p:nvPr/>
            </p:nvSpPr>
            <p:spPr>
              <a:xfrm>
                <a:off x="5932181" y="2483168"/>
                <a:ext cx="51876" cy="82486"/>
              </a:xfrm>
              <a:custGeom>
                <a:rect b="b" l="l" r="r" t="t"/>
                <a:pathLst>
                  <a:path extrusionOk="0" h="82486" w="51876">
                    <a:moveTo>
                      <a:pt x="9532" y="82487"/>
                    </a:moveTo>
                    <a:cubicBezTo>
                      <a:pt x="9532" y="82487"/>
                      <a:pt x="-25629" y="32966"/>
                      <a:pt x="39111" y="0"/>
                    </a:cubicBezTo>
                    <a:cubicBezTo>
                      <a:pt x="39111" y="0"/>
                      <a:pt x="82406" y="62831"/>
                      <a:pt x="9532" y="82487"/>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61" name="Shape 1961"/>
        <p:cNvGrpSpPr/>
        <p:nvPr/>
      </p:nvGrpSpPr>
      <p:grpSpPr>
        <a:xfrm>
          <a:off x="0" y="0"/>
          <a:ext cx="0" cy="0"/>
          <a:chOff x="0" y="0"/>
          <a:chExt cx="0" cy="0"/>
        </a:xfrm>
      </p:grpSpPr>
      <p:sp>
        <p:nvSpPr>
          <p:cNvPr id="1962" name="Google Shape;1962;p53"/>
          <p:cNvSpPr txBox="1"/>
          <p:nvPr>
            <p:ph type="title"/>
          </p:nvPr>
        </p:nvSpPr>
        <p:spPr>
          <a:xfrm>
            <a:off x="720000" y="445025"/>
            <a:ext cx="77109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Conclusion</a:t>
            </a:r>
            <a:endParaRPr/>
          </a:p>
        </p:txBody>
      </p:sp>
      <p:sp>
        <p:nvSpPr>
          <p:cNvPr id="1963" name="Google Shape;1963;p53"/>
          <p:cNvSpPr txBox="1"/>
          <p:nvPr>
            <p:ph idx="1" type="subTitle"/>
          </p:nvPr>
        </p:nvSpPr>
        <p:spPr>
          <a:xfrm>
            <a:off x="720000" y="907400"/>
            <a:ext cx="4294800" cy="3398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a:p>
            <a:pPr indent="0" lvl="0" marL="0" rtl="0" algn="l">
              <a:spcBef>
                <a:spcPts val="0"/>
              </a:spcBef>
              <a:spcAft>
                <a:spcPts val="0"/>
              </a:spcAft>
              <a:buNone/>
            </a:pPr>
            <a:r>
              <a:rPr b="1" lang="en"/>
              <a:t>Effective in Simple Ingredient Detection</a:t>
            </a:r>
            <a:r>
              <a:rPr lang="en"/>
              <a:t>: </a:t>
            </a:r>
            <a:endParaRPr/>
          </a:p>
          <a:p>
            <a:pPr indent="-317500" lvl="0" marL="457200" rtl="0" algn="l">
              <a:spcBef>
                <a:spcPts val="0"/>
              </a:spcBef>
              <a:spcAft>
                <a:spcPts val="0"/>
              </a:spcAft>
              <a:buSzPts val="1400"/>
              <a:buChar char="-"/>
            </a:pPr>
            <a:r>
              <a:rPr lang="en"/>
              <a:t>performs efficiently in identifying basic ingredients, </a:t>
            </a:r>
            <a:endParaRPr/>
          </a:p>
          <a:p>
            <a:pPr indent="-317500" lvl="0" marL="457200" rtl="0" algn="l">
              <a:spcBef>
                <a:spcPts val="0"/>
              </a:spcBef>
              <a:spcAft>
                <a:spcPts val="0"/>
              </a:spcAft>
              <a:buSzPts val="1400"/>
              <a:buChar char="-"/>
            </a:pPr>
            <a:r>
              <a:rPr lang="en"/>
              <a:t>demonstrating its effectiveness in simpler scenarios of ingredient analysis.</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
              <a:t>Optimal Model Performance:</a:t>
            </a:r>
            <a:endParaRPr b="1"/>
          </a:p>
          <a:p>
            <a:pPr indent="-317500" lvl="0" marL="457200" rtl="0" algn="l">
              <a:spcBef>
                <a:spcPts val="0"/>
              </a:spcBef>
              <a:spcAft>
                <a:spcPts val="0"/>
              </a:spcAft>
              <a:buClr>
                <a:srgbClr val="374151"/>
              </a:buClr>
              <a:buSzPts val="1400"/>
              <a:buChar char="-"/>
            </a:pPr>
            <a:r>
              <a:rPr lang="en">
                <a:solidFill>
                  <a:srgbClr val="374151"/>
                </a:solidFill>
              </a:rPr>
              <a:t>G</a:t>
            </a:r>
            <a:r>
              <a:rPr lang="en">
                <a:solidFill>
                  <a:srgbClr val="374151"/>
                </a:solidFill>
              </a:rPr>
              <a:t>pt-3.5-turbo-1106</a:t>
            </a:r>
            <a:endParaRPr>
              <a:solidFill>
                <a:srgbClr val="374151"/>
              </a:solidFill>
            </a:endParaRPr>
          </a:p>
          <a:p>
            <a:pPr indent="-317500" lvl="0" marL="457200" rtl="0" algn="l">
              <a:spcBef>
                <a:spcPts val="0"/>
              </a:spcBef>
              <a:spcAft>
                <a:spcPts val="0"/>
              </a:spcAft>
              <a:buClr>
                <a:srgbClr val="374151"/>
              </a:buClr>
              <a:buSzPts val="1400"/>
              <a:buChar char="-"/>
            </a:pPr>
            <a:r>
              <a:rPr lang="en">
                <a:solidFill>
                  <a:srgbClr val="374151"/>
                </a:solidFill>
              </a:rPr>
              <a:t>Formulation of prompts, a pivotal role in influencing model performance</a:t>
            </a:r>
            <a:endParaRPr sz="1600"/>
          </a:p>
        </p:txBody>
      </p:sp>
      <p:grpSp>
        <p:nvGrpSpPr>
          <p:cNvPr id="1964" name="Google Shape;1964;p53"/>
          <p:cNvGrpSpPr/>
          <p:nvPr/>
        </p:nvGrpSpPr>
        <p:grpSpPr>
          <a:xfrm>
            <a:off x="418389" y="4006534"/>
            <a:ext cx="589664" cy="699213"/>
            <a:chOff x="7570887" y="957519"/>
            <a:chExt cx="197947" cy="234722"/>
          </a:xfrm>
        </p:grpSpPr>
        <p:sp>
          <p:nvSpPr>
            <p:cNvPr id="1965" name="Google Shape;1965;p53"/>
            <p:cNvSpPr/>
            <p:nvPr/>
          </p:nvSpPr>
          <p:spPr>
            <a:xfrm>
              <a:off x="7570887" y="957519"/>
              <a:ext cx="197947" cy="234722"/>
            </a:xfrm>
            <a:custGeom>
              <a:rect b="b" l="l" r="r" t="t"/>
              <a:pathLst>
                <a:path extrusionOk="0" h="234722" w="197947">
                  <a:moveTo>
                    <a:pt x="197057" y="115763"/>
                  </a:moveTo>
                  <a:cubicBezTo>
                    <a:pt x="193002" y="72349"/>
                    <a:pt x="166286" y="46277"/>
                    <a:pt x="139235" y="40289"/>
                  </a:cubicBezTo>
                  <a:cubicBezTo>
                    <a:pt x="139665" y="39073"/>
                    <a:pt x="139998" y="37808"/>
                    <a:pt x="140213" y="36520"/>
                  </a:cubicBezTo>
                  <a:cubicBezTo>
                    <a:pt x="141907" y="26907"/>
                    <a:pt x="137541" y="17246"/>
                    <a:pt x="129240" y="12118"/>
                  </a:cubicBezTo>
                  <a:lnTo>
                    <a:pt x="115381" y="3554"/>
                  </a:lnTo>
                  <a:cubicBezTo>
                    <a:pt x="111565" y="1193"/>
                    <a:pt x="107223" y="0"/>
                    <a:pt x="102858" y="0"/>
                  </a:cubicBezTo>
                  <a:cubicBezTo>
                    <a:pt x="99876" y="0"/>
                    <a:pt x="96870" y="572"/>
                    <a:pt x="94008" y="1694"/>
                  </a:cubicBezTo>
                  <a:cubicBezTo>
                    <a:pt x="90907" y="2934"/>
                    <a:pt x="68151" y="13191"/>
                    <a:pt x="65288" y="48447"/>
                  </a:cubicBezTo>
                  <a:cubicBezTo>
                    <a:pt x="58752" y="49473"/>
                    <a:pt x="52574" y="51190"/>
                    <a:pt x="46849" y="53624"/>
                  </a:cubicBezTo>
                  <a:cubicBezTo>
                    <a:pt x="30557" y="60470"/>
                    <a:pt x="17914" y="74591"/>
                    <a:pt x="11354" y="92983"/>
                  </a:cubicBezTo>
                  <a:cubicBezTo>
                    <a:pt x="3936" y="103574"/>
                    <a:pt x="0" y="116956"/>
                    <a:pt x="0" y="131841"/>
                  </a:cubicBezTo>
                  <a:cubicBezTo>
                    <a:pt x="0" y="131960"/>
                    <a:pt x="0" y="132055"/>
                    <a:pt x="0" y="132175"/>
                  </a:cubicBezTo>
                  <a:cubicBezTo>
                    <a:pt x="167" y="145056"/>
                    <a:pt x="2910" y="157102"/>
                    <a:pt x="8206" y="167979"/>
                  </a:cubicBezTo>
                  <a:cubicBezTo>
                    <a:pt x="8253" y="168099"/>
                    <a:pt x="8301" y="168194"/>
                    <a:pt x="8373" y="168313"/>
                  </a:cubicBezTo>
                  <a:cubicBezTo>
                    <a:pt x="12141" y="175827"/>
                    <a:pt x="16865" y="181982"/>
                    <a:pt x="21015" y="187396"/>
                  </a:cubicBezTo>
                  <a:cubicBezTo>
                    <a:pt x="22446" y="189281"/>
                    <a:pt x="23902" y="191141"/>
                    <a:pt x="25261" y="193050"/>
                  </a:cubicBezTo>
                  <a:lnTo>
                    <a:pt x="25810" y="193837"/>
                  </a:lnTo>
                  <a:cubicBezTo>
                    <a:pt x="38786" y="212061"/>
                    <a:pt x="54912" y="234722"/>
                    <a:pt x="88283" y="234722"/>
                  </a:cubicBezTo>
                  <a:cubicBezTo>
                    <a:pt x="91599" y="234722"/>
                    <a:pt x="95058" y="234484"/>
                    <a:pt x="98565" y="234031"/>
                  </a:cubicBezTo>
                  <a:cubicBezTo>
                    <a:pt x="98803" y="234007"/>
                    <a:pt x="99018" y="233959"/>
                    <a:pt x="99256" y="233935"/>
                  </a:cubicBezTo>
                  <a:cubicBezTo>
                    <a:pt x="104623" y="233077"/>
                    <a:pt x="111994" y="231478"/>
                    <a:pt x="119270" y="227352"/>
                  </a:cubicBezTo>
                  <a:cubicBezTo>
                    <a:pt x="120056" y="227232"/>
                    <a:pt x="120868" y="227065"/>
                    <a:pt x="121655" y="226898"/>
                  </a:cubicBezTo>
                  <a:cubicBezTo>
                    <a:pt x="122657" y="226684"/>
                    <a:pt x="123658" y="226398"/>
                    <a:pt x="124565" y="226135"/>
                  </a:cubicBezTo>
                  <a:cubicBezTo>
                    <a:pt x="125710" y="226207"/>
                    <a:pt x="126855" y="226254"/>
                    <a:pt x="128024" y="226254"/>
                  </a:cubicBezTo>
                  <a:cubicBezTo>
                    <a:pt x="139998" y="226254"/>
                    <a:pt x="153142" y="221818"/>
                    <a:pt x="163184" y="214423"/>
                  </a:cubicBezTo>
                  <a:cubicBezTo>
                    <a:pt x="170102" y="209342"/>
                    <a:pt x="175660" y="202830"/>
                    <a:pt x="179310" y="195626"/>
                  </a:cubicBezTo>
                  <a:cubicBezTo>
                    <a:pt x="194362" y="177569"/>
                    <a:pt x="200349" y="150757"/>
                    <a:pt x="197081" y="115811"/>
                  </a:cubicBezTo>
                  <a:close/>
                </a:path>
              </a:pathLst>
            </a:custGeom>
            <a:solidFill>
              <a:schemeClr val="accent6"/>
            </a:solidFill>
            <a:ln>
              <a:noFill/>
            </a:ln>
            <a:effectLst>
              <a:outerShdw rotWithShape="0" algn="bl" dir="5100000" dist="47625">
                <a:schemeClr val="dk1">
                  <a:alpha val="15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966" name="Google Shape;1966;p53"/>
            <p:cNvGrpSpPr/>
            <p:nvPr/>
          </p:nvGrpSpPr>
          <p:grpSpPr>
            <a:xfrm>
              <a:off x="7590853" y="979012"/>
              <a:ext cx="150287" cy="187029"/>
              <a:chOff x="7590853" y="979012"/>
              <a:chExt cx="150287" cy="187029"/>
            </a:xfrm>
          </p:grpSpPr>
          <p:sp>
            <p:nvSpPr>
              <p:cNvPr id="1967" name="Google Shape;1967;p53"/>
              <p:cNvSpPr/>
              <p:nvPr/>
            </p:nvSpPr>
            <p:spPr>
              <a:xfrm>
                <a:off x="7597350" y="1017950"/>
                <a:ext cx="143790" cy="139656"/>
              </a:xfrm>
              <a:custGeom>
                <a:rect b="b" l="l" r="r" t="t"/>
                <a:pathLst>
                  <a:path extrusionOk="0" h="139656" w="143790">
                    <a:moveTo>
                      <a:pt x="98532" y="63"/>
                    </a:moveTo>
                    <a:cubicBezTo>
                      <a:pt x="86319" y="-557"/>
                      <a:pt x="74941" y="3546"/>
                      <a:pt x="68405" y="6503"/>
                    </a:cubicBezTo>
                    <a:cubicBezTo>
                      <a:pt x="64612" y="8221"/>
                      <a:pt x="60485" y="8960"/>
                      <a:pt x="56334" y="8626"/>
                    </a:cubicBezTo>
                    <a:cubicBezTo>
                      <a:pt x="49178" y="8054"/>
                      <a:pt x="37084" y="8078"/>
                      <a:pt x="25825" y="12825"/>
                    </a:cubicBezTo>
                    <a:cubicBezTo>
                      <a:pt x="7315" y="20601"/>
                      <a:pt x="-5948" y="46363"/>
                      <a:pt x="2711" y="79807"/>
                    </a:cubicBezTo>
                    <a:cubicBezTo>
                      <a:pt x="23011" y="158023"/>
                      <a:pt x="69215" y="138511"/>
                      <a:pt x="73485" y="134790"/>
                    </a:cubicBezTo>
                    <a:cubicBezTo>
                      <a:pt x="77755" y="131092"/>
                      <a:pt x="81381" y="132094"/>
                      <a:pt x="84100" y="131617"/>
                    </a:cubicBezTo>
                    <a:cubicBezTo>
                      <a:pt x="86820" y="131140"/>
                      <a:pt x="89873" y="128969"/>
                      <a:pt x="95169" y="130997"/>
                    </a:cubicBezTo>
                    <a:cubicBezTo>
                      <a:pt x="100464" y="133025"/>
                      <a:pt x="150557" y="135648"/>
                      <a:pt x="143020" y="55213"/>
                    </a:cubicBezTo>
                    <a:cubicBezTo>
                      <a:pt x="139799" y="20840"/>
                      <a:pt x="118570" y="1112"/>
                      <a:pt x="98508" y="87"/>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68" name="Google Shape;1968;p53"/>
              <p:cNvSpPr/>
              <p:nvPr/>
            </p:nvSpPr>
            <p:spPr>
              <a:xfrm>
                <a:off x="7590853" y="1061284"/>
                <a:ext cx="134226" cy="104757"/>
              </a:xfrm>
              <a:custGeom>
                <a:rect b="b" l="l" r="r" t="t"/>
                <a:pathLst>
                  <a:path extrusionOk="0" h="104757" w="134226">
                    <a:moveTo>
                      <a:pt x="9256" y="429"/>
                    </a:moveTo>
                    <a:cubicBezTo>
                      <a:pt x="10568" y="8444"/>
                      <a:pt x="11927" y="16388"/>
                      <a:pt x="14003" y="24092"/>
                    </a:cubicBezTo>
                    <a:cubicBezTo>
                      <a:pt x="15815" y="31654"/>
                      <a:pt x="18749" y="38882"/>
                      <a:pt x="20085" y="46587"/>
                    </a:cubicBezTo>
                    <a:cubicBezTo>
                      <a:pt x="21183" y="52526"/>
                      <a:pt x="21731" y="58681"/>
                      <a:pt x="23520" y="64453"/>
                    </a:cubicBezTo>
                    <a:cubicBezTo>
                      <a:pt x="26406" y="73828"/>
                      <a:pt x="33634" y="82153"/>
                      <a:pt x="42842" y="85564"/>
                    </a:cubicBezTo>
                    <a:cubicBezTo>
                      <a:pt x="53027" y="89142"/>
                      <a:pt x="64573" y="89428"/>
                      <a:pt x="73947" y="84013"/>
                    </a:cubicBezTo>
                    <a:cubicBezTo>
                      <a:pt x="74067" y="83942"/>
                      <a:pt x="74305" y="83727"/>
                      <a:pt x="73781" y="84109"/>
                    </a:cubicBezTo>
                    <a:cubicBezTo>
                      <a:pt x="73590" y="84276"/>
                      <a:pt x="73876" y="84037"/>
                      <a:pt x="74019" y="83918"/>
                    </a:cubicBezTo>
                    <a:cubicBezTo>
                      <a:pt x="74520" y="83489"/>
                      <a:pt x="75021" y="83083"/>
                      <a:pt x="75570" y="82701"/>
                    </a:cubicBezTo>
                    <a:cubicBezTo>
                      <a:pt x="77024" y="81628"/>
                      <a:pt x="78790" y="80698"/>
                      <a:pt x="80674" y="80054"/>
                    </a:cubicBezTo>
                    <a:cubicBezTo>
                      <a:pt x="83131" y="79123"/>
                      <a:pt x="87162" y="78813"/>
                      <a:pt x="89023" y="78956"/>
                    </a:cubicBezTo>
                    <a:cubicBezTo>
                      <a:pt x="89071" y="78956"/>
                      <a:pt x="88975" y="79004"/>
                      <a:pt x="88975" y="79004"/>
                    </a:cubicBezTo>
                    <a:cubicBezTo>
                      <a:pt x="88880" y="79052"/>
                      <a:pt x="89047" y="79004"/>
                      <a:pt x="89047" y="79028"/>
                    </a:cubicBezTo>
                    <a:cubicBezTo>
                      <a:pt x="90764" y="78694"/>
                      <a:pt x="92529" y="78098"/>
                      <a:pt x="94915" y="77955"/>
                    </a:cubicBezTo>
                    <a:cubicBezTo>
                      <a:pt x="98111" y="77692"/>
                      <a:pt x="101355" y="78312"/>
                      <a:pt x="104242" y="79577"/>
                    </a:cubicBezTo>
                    <a:lnTo>
                      <a:pt x="104528" y="79696"/>
                    </a:lnTo>
                    <a:cubicBezTo>
                      <a:pt x="104528" y="79696"/>
                      <a:pt x="104743" y="79791"/>
                      <a:pt x="104671" y="79767"/>
                    </a:cubicBezTo>
                    <a:cubicBezTo>
                      <a:pt x="104600" y="79767"/>
                      <a:pt x="104528" y="79744"/>
                      <a:pt x="104456" y="79744"/>
                    </a:cubicBezTo>
                    <a:cubicBezTo>
                      <a:pt x="104218" y="79744"/>
                      <a:pt x="104409" y="79791"/>
                      <a:pt x="104456" y="79839"/>
                    </a:cubicBezTo>
                    <a:cubicBezTo>
                      <a:pt x="106341" y="80626"/>
                      <a:pt x="108393" y="80817"/>
                      <a:pt x="110611" y="81079"/>
                    </a:cubicBezTo>
                    <a:cubicBezTo>
                      <a:pt x="118196" y="81724"/>
                      <a:pt x="125591" y="80388"/>
                      <a:pt x="133009" y="77358"/>
                    </a:cubicBezTo>
                    <a:lnTo>
                      <a:pt x="134226" y="78670"/>
                    </a:lnTo>
                    <a:cubicBezTo>
                      <a:pt x="132199" y="82725"/>
                      <a:pt x="129026" y="86280"/>
                      <a:pt x="125209" y="89094"/>
                    </a:cubicBezTo>
                    <a:cubicBezTo>
                      <a:pt x="118316" y="94175"/>
                      <a:pt x="107128" y="97896"/>
                      <a:pt x="98565" y="95583"/>
                    </a:cubicBezTo>
                    <a:cubicBezTo>
                      <a:pt x="98565" y="95583"/>
                      <a:pt x="98469" y="95583"/>
                      <a:pt x="98469" y="95583"/>
                    </a:cubicBezTo>
                    <a:lnTo>
                      <a:pt x="98159" y="95583"/>
                    </a:lnTo>
                    <a:cubicBezTo>
                      <a:pt x="97729" y="95535"/>
                      <a:pt x="97420" y="95678"/>
                      <a:pt x="97109" y="95893"/>
                    </a:cubicBezTo>
                    <a:cubicBezTo>
                      <a:pt x="96919" y="95988"/>
                      <a:pt x="96584" y="96155"/>
                      <a:pt x="95750" y="96489"/>
                    </a:cubicBezTo>
                    <a:cubicBezTo>
                      <a:pt x="95058" y="96775"/>
                      <a:pt x="93484" y="97324"/>
                      <a:pt x="92529" y="97515"/>
                    </a:cubicBezTo>
                    <a:cubicBezTo>
                      <a:pt x="91170" y="97873"/>
                      <a:pt x="88117" y="98040"/>
                      <a:pt x="87687" y="98111"/>
                    </a:cubicBezTo>
                    <a:cubicBezTo>
                      <a:pt x="86852" y="98278"/>
                      <a:pt x="87043" y="98230"/>
                      <a:pt x="86423" y="98612"/>
                    </a:cubicBezTo>
                    <a:cubicBezTo>
                      <a:pt x="82200" y="101999"/>
                      <a:pt x="76762" y="103431"/>
                      <a:pt x="71609" y="104265"/>
                    </a:cubicBezTo>
                    <a:cubicBezTo>
                      <a:pt x="45084" y="107748"/>
                      <a:pt x="34469" y="92267"/>
                      <a:pt x="20824" y="73088"/>
                    </a:cubicBezTo>
                    <a:cubicBezTo>
                      <a:pt x="15744" y="65956"/>
                      <a:pt x="9780" y="59325"/>
                      <a:pt x="5821" y="51453"/>
                    </a:cubicBezTo>
                    <a:cubicBezTo>
                      <a:pt x="1956" y="43462"/>
                      <a:pt x="119" y="34636"/>
                      <a:pt x="0" y="25738"/>
                    </a:cubicBezTo>
                    <a:cubicBezTo>
                      <a:pt x="0" y="16722"/>
                      <a:pt x="2028" y="7371"/>
                      <a:pt x="7443" y="0"/>
                    </a:cubicBezTo>
                    <a:lnTo>
                      <a:pt x="9184" y="429"/>
                    </a:lnTo>
                    <a:lnTo>
                      <a:pt x="9184" y="429"/>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69" name="Google Shape;1969;p53"/>
              <p:cNvSpPr/>
              <p:nvPr/>
            </p:nvSpPr>
            <p:spPr>
              <a:xfrm>
                <a:off x="7603110" y="1024164"/>
                <a:ext cx="132285" cy="127217"/>
              </a:xfrm>
              <a:custGeom>
                <a:rect b="b" l="l" r="r" t="t"/>
                <a:pathLst>
                  <a:path extrusionOk="0" h="127217" w="132285">
                    <a:moveTo>
                      <a:pt x="92652" y="51"/>
                    </a:moveTo>
                    <a:cubicBezTo>
                      <a:pt x="89146" y="-116"/>
                      <a:pt x="85401" y="123"/>
                      <a:pt x="81560" y="791"/>
                    </a:cubicBezTo>
                    <a:cubicBezTo>
                      <a:pt x="79795" y="1101"/>
                      <a:pt x="78102" y="1483"/>
                      <a:pt x="76480" y="1912"/>
                    </a:cubicBezTo>
                    <a:cubicBezTo>
                      <a:pt x="61285" y="7708"/>
                      <a:pt x="61857" y="31228"/>
                      <a:pt x="61857" y="31228"/>
                    </a:cubicBezTo>
                    <a:cubicBezTo>
                      <a:pt x="61857" y="31228"/>
                      <a:pt x="54391" y="8901"/>
                      <a:pt x="38123" y="8639"/>
                    </a:cubicBezTo>
                    <a:cubicBezTo>
                      <a:pt x="36453" y="8782"/>
                      <a:pt x="34712" y="8997"/>
                      <a:pt x="32970" y="9307"/>
                    </a:cubicBezTo>
                    <a:cubicBezTo>
                      <a:pt x="29130" y="9975"/>
                      <a:pt x="25528" y="11024"/>
                      <a:pt x="22283" y="12384"/>
                    </a:cubicBezTo>
                    <a:cubicBezTo>
                      <a:pt x="6492" y="19015"/>
                      <a:pt x="-5387" y="41653"/>
                      <a:pt x="2509" y="72042"/>
                    </a:cubicBezTo>
                    <a:cubicBezTo>
                      <a:pt x="16296" y="125213"/>
                      <a:pt x="41438" y="129101"/>
                      <a:pt x="55178" y="126692"/>
                    </a:cubicBezTo>
                    <a:cubicBezTo>
                      <a:pt x="60331" y="125785"/>
                      <a:pt x="63551" y="124044"/>
                      <a:pt x="64123" y="123638"/>
                    </a:cubicBezTo>
                    <a:cubicBezTo>
                      <a:pt x="66604" y="121516"/>
                      <a:pt x="69276" y="120204"/>
                      <a:pt x="72282" y="119679"/>
                    </a:cubicBezTo>
                    <a:cubicBezTo>
                      <a:pt x="73641" y="119440"/>
                      <a:pt x="80749" y="118200"/>
                      <a:pt x="82109" y="117961"/>
                    </a:cubicBezTo>
                    <a:cubicBezTo>
                      <a:pt x="85115" y="117436"/>
                      <a:pt x="88073" y="117747"/>
                      <a:pt x="91126" y="118892"/>
                    </a:cubicBezTo>
                    <a:cubicBezTo>
                      <a:pt x="91818" y="119082"/>
                      <a:pt x="95444" y="119631"/>
                      <a:pt x="100596" y="118725"/>
                    </a:cubicBezTo>
                    <a:cubicBezTo>
                      <a:pt x="100596" y="118725"/>
                      <a:pt x="100596" y="118725"/>
                      <a:pt x="100596" y="118725"/>
                    </a:cubicBezTo>
                    <a:cubicBezTo>
                      <a:pt x="114360" y="116315"/>
                      <a:pt x="136663" y="104102"/>
                      <a:pt x="131534" y="49429"/>
                    </a:cubicBezTo>
                    <a:cubicBezTo>
                      <a:pt x="128600" y="18156"/>
                      <a:pt x="109756" y="934"/>
                      <a:pt x="92628" y="51"/>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970" name="Google Shape;1970;p53"/>
              <p:cNvGrpSpPr/>
              <p:nvPr/>
            </p:nvGrpSpPr>
            <p:grpSpPr>
              <a:xfrm>
                <a:off x="7658097" y="1083325"/>
                <a:ext cx="29764" cy="24433"/>
                <a:chOff x="7658097" y="1083325"/>
                <a:chExt cx="29764" cy="24433"/>
              </a:xfrm>
            </p:grpSpPr>
            <p:sp>
              <p:nvSpPr>
                <p:cNvPr id="1971" name="Google Shape;1971;p53"/>
                <p:cNvSpPr/>
                <p:nvPr/>
              </p:nvSpPr>
              <p:spPr>
                <a:xfrm>
                  <a:off x="7680198" y="1083325"/>
                  <a:ext cx="7663" cy="20281"/>
                </a:xfrm>
                <a:custGeom>
                  <a:rect b="b" l="l" r="r" t="t"/>
                  <a:pathLst>
                    <a:path extrusionOk="0" h="20281" w="7663">
                      <a:moveTo>
                        <a:pt x="298" y="0"/>
                      </a:moveTo>
                      <a:cubicBezTo>
                        <a:pt x="298" y="0"/>
                        <a:pt x="-1849" y="21492"/>
                        <a:pt x="5379" y="20228"/>
                      </a:cubicBezTo>
                      <a:cubicBezTo>
                        <a:pt x="12630" y="18964"/>
                        <a:pt x="298" y="0"/>
                        <a:pt x="298" y="0"/>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72" name="Google Shape;1972;p53"/>
                <p:cNvSpPr/>
                <p:nvPr/>
              </p:nvSpPr>
              <p:spPr>
                <a:xfrm>
                  <a:off x="7658097" y="1086951"/>
                  <a:ext cx="6609" cy="20807"/>
                </a:xfrm>
                <a:custGeom>
                  <a:rect b="b" l="l" r="r" t="t"/>
                  <a:pathLst>
                    <a:path extrusionOk="0" h="20807" w="6609">
                      <a:moveTo>
                        <a:pt x="1765" y="0"/>
                      </a:moveTo>
                      <a:cubicBezTo>
                        <a:pt x="1765" y="0"/>
                        <a:pt x="11092" y="19465"/>
                        <a:pt x="3864" y="20753"/>
                      </a:cubicBezTo>
                      <a:cubicBezTo>
                        <a:pt x="-3364" y="22041"/>
                        <a:pt x="1765" y="0"/>
                        <a:pt x="1765" y="0"/>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1973" name="Google Shape;1973;p53"/>
              <p:cNvSpPr/>
              <p:nvPr/>
            </p:nvSpPr>
            <p:spPr>
              <a:xfrm>
                <a:off x="7655902" y="979012"/>
                <a:ext cx="27885" cy="76404"/>
              </a:xfrm>
              <a:custGeom>
                <a:rect b="b" l="l" r="r" t="t"/>
                <a:pathLst>
                  <a:path extrusionOk="0" h="76404" w="27885">
                    <a:moveTo>
                      <a:pt x="9065" y="76404"/>
                    </a:moveTo>
                    <a:cubicBezTo>
                      <a:pt x="9065" y="76404"/>
                      <a:pt x="-2242" y="14885"/>
                      <a:pt x="27885" y="8564"/>
                    </a:cubicBezTo>
                    <a:lnTo>
                      <a:pt x="14026" y="0"/>
                    </a:lnTo>
                    <a:cubicBezTo>
                      <a:pt x="14026" y="0"/>
                      <a:pt x="-13906" y="11068"/>
                      <a:pt x="9065" y="76404"/>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74" name="Google Shape;1974;p53"/>
              <p:cNvSpPr/>
              <p:nvPr/>
            </p:nvSpPr>
            <p:spPr>
              <a:xfrm>
                <a:off x="7693520" y="1029727"/>
                <a:ext cx="35566" cy="45153"/>
              </a:xfrm>
              <a:custGeom>
                <a:rect b="b" l="l" r="r" t="t"/>
                <a:pathLst>
                  <a:path extrusionOk="0" h="45153" w="35566">
                    <a:moveTo>
                      <a:pt x="35399" y="45154"/>
                    </a:moveTo>
                    <a:cubicBezTo>
                      <a:pt x="34231" y="40097"/>
                      <a:pt x="33133" y="35135"/>
                      <a:pt x="31654" y="30174"/>
                    </a:cubicBezTo>
                    <a:cubicBezTo>
                      <a:pt x="30676" y="26548"/>
                      <a:pt x="29388" y="22636"/>
                      <a:pt x="27336" y="19463"/>
                    </a:cubicBezTo>
                    <a:cubicBezTo>
                      <a:pt x="26812" y="18485"/>
                      <a:pt x="25762" y="17221"/>
                      <a:pt x="25094" y="16314"/>
                    </a:cubicBezTo>
                    <a:cubicBezTo>
                      <a:pt x="18749" y="8347"/>
                      <a:pt x="10257" y="2002"/>
                      <a:pt x="0" y="213"/>
                    </a:cubicBezTo>
                    <a:lnTo>
                      <a:pt x="0" y="22"/>
                    </a:lnTo>
                    <a:cubicBezTo>
                      <a:pt x="5248" y="-216"/>
                      <a:pt x="10591" y="1477"/>
                      <a:pt x="15076" y="4316"/>
                    </a:cubicBezTo>
                    <a:cubicBezTo>
                      <a:pt x="17222" y="5795"/>
                      <a:pt x="19370" y="7536"/>
                      <a:pt x="21135" y="9445"/>
                    </a:cubicBezTo>
                    <a:cubicBezTo>
                      <a:pt x="24832" y="13237"/>
                      <a:pt x="27265" y="17960"/>
                      <a:pt x="29698" y="22588"/>
                    </a:cubicBezTo>
                    <a:cubicBezTo>
                      <a:pt x="30247" y="23757"/>
                      <a:pt x="30891" y="24902"/>
                      <a:pt x="31487" y="26071"/>
                    </a:cubicBezTo>
                    <a:lnTo>
                      <a:pt x="33062" y="29673"/>
                    </a:lnTo>
                    <a:cubicBezTo>
                      <a:pt x="33944" y="32106"/>
                      <a:pt x="34612" y="34730"/>
                      <a:pt x="34994" y="37282"/>
                    </a:cubicBezTo>
                    <a:cubicBezTo>
                      <a:pt x="35471" y="39858"/>
                      <a:pt x="35567" y="42482"/>
                      <a:pt x="35567" y="45082"/>
                    </a:cubicBezTo>
                    <a:lnTo>
                      <a:pt x="35399" y="45082"/>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nvGrpSpPr>
          <p:cNvPr id="1975" name="Google Shape;1975;p53"/>
          <p:cNvGrpSpPr/>
          <p:nvPr/>
        </p:nvGrpSpPr>
        <p:grpSpPr>
          <a:xfrm>
            <a:off x="5555900" y="1649502"/>
            <a:ext cx="2944695" cy="2904251"/>
            <a:chOff x="5555900" y="1649502"/>
            <a:chExt cx="2944695" cy="2904251"/>
          </a:xfrm>
        </p:grpSpPr>
        <p:grpSp>
          <p:nvGrpSpPr>
            <p:cNvPr id="1976" name="Google Shape;1976;p53"/>
            <p:cNvGrpSpPr/>
            <p:nvPr/>
          </p:nvGrpSpPr>
          <p:grpSpPr>
            <a:xfrm rot="-306717">
              <a:off x="5619981" y="3010974"/>
              <a:ext cx="1204340" cy="1492092"/>
              <a:chOff x="7786336" y="1422122"/>
              <a:chExt cx="385311" cy="477388"/>
            </a:xfrm>
          </p:grpSpPr>
          <p:sp>
            <p:nvSpPr>
              <p:cNvPr id="1977" name="Google Shape;1977;p53"/>
              <p:cNvSpPr/>
              <p:nvPr/>
            </p:nvSpPr>
            <p:spPr>
              <a:xfrm>
                <a:off x="7786336" y="1422122"/>
                <a:ext cx="385311" cy="477388"/>
              </a:xfrm>
              <a:custGeom>
                <a:rect b="b" l="l" r="r" t="t"/>
                <a:pathLst>
                  <a:path extrusionOk="0" h="477388" w="385311">
                    <a:moveTo>
                      <a:pt x="227757" y="246530"/>
                    </a:moveTo>
                    <a:cubicBezTo>
                      <a:pt x="227757" y="245481"/>
                      <a:pt x="227757" y="244407"/>
                      <a:pt x="227781" y="243358"/>
                    </a:cubicBezTo>
                    <a:cubicBezTo>
                      <a:pt x="229928" y="239923"/>
                      <a:pt x="232480" y="237012"/>
                      <a:pt x="235199" y="234937"/>
                    </a:cubicBezTo>
                    <a:cubicBezTo>
                      <a:pt x="235628" y="234603"/>
                      <a:pt x="236034" y="234269"/>
                      <a:pt x="236440" y="233935"/>
                    </a:cubicBezTo>
                    <a:cubicBezTo>
                      <a:pt x="236893" y="233721"/>
                      <a:pt x="237346" y="233482"/>
                      <a:pt x="237776" y="233244"/>
                    </a:cubicBezTo>
                    <a:cubicBezTo>
                      <a:pt x="238085" y="233077"/>
                      <a:pt x="238372" y="232910"/>
                      <a:pt x="238682" y="232767"/>
                    </a:cubicBezTo>
                    <a:cubicBezTo>
                      <a:pt x="238921" y="232647"/>
                      <a:pt x="239183" y="232504"/>
                      <a:pt x="239421" y="232385"/>
                    </a:cubicBezTo>
                    <a:cubicBezTo>
                      <a:pt x="239779" y="232266"/>
                      <a:pt x="240113" y="232146"/>
                      <a:pt x="240447" y="232003"/>
                    </a:cubicBezTo>
                    <a:lnTo>
                      <a:pt x="240901" y="231812"/>
                    </a:lnTo>
                    <a:cubicBezTo>
                      <a:pt x="249559" y="228473"/>
                      <a:pt x="256716" y="222247"/>
                      <a:pt x="261797" y="214137"/>
                    </a:cubicBezTo>
                    <a:cubicBezTo>
                      <a:pt x="268333" y="220339"/>
                      <a:pt x="276991" y="223869"/>
                      <a:pt x="286318" y="223869"/>
                    </a:cubicBezTo>
                    <a:cubicBezTo>
                      <a:pt x="298985" y="223869"/>
                      <a:pt x="310435" y="217405"/>
                      <a:pt x="316947" y="206551"/>
                    </a:cubicBezTo>
                    <a:cubicBezTo>
                      <a:pt x="321717" y="198608"/>
                      <a:pt x="327395" y="192119"/>
                      <a:pt x="333812" y="187229"/>
                    </a:cubicBezTo>
                    <a:cubicBezTo>
                      <a:pt x="334813" y="186466"/>
                      <a:pt x="335744" y="185631"/>
                      <a:pt x="336602" y="184749"/>
                    </a:cubicBezTo>
                    <a:cubicBezTo>
                      <a:pt x="337747" y="184319"/>
                      <a:pt x="338868" y="183818"/>
                      <a:pt x="339965" y="183198"/>
                    </a:cubicBezTo>
                    <a:cubicBezTo>
                      <a:pt x="340610" y="182840"/>
                      <a:pt x="341278" y="182459"/>
                      <a:pt x="341969" y="182125"/>
                    </a:cubicBezTo>
                    <a:cubicBezTo>
                      <a:pt x="342637" y="181791"/>
                      <a:pt x="343258" y="181433"/>
                      <a:pt x="343878" y="181051"/>
                    </a:cubicBezTo>
                    <a:cubicBezTo>
                      <a:pt x="344570" y="180860"/>
                      <a:pt x="345262" y="180622"/>
                      <a:pt x="345953" y="180336"/>
                    </a:cubicBezTo>
                    <a:cubicBezTo>
                      <a:pt x="346263" y="180216"/>
                      <a:pt x="346573" y="180097"/>
                      <a:pt x="346955" y="179930"/>
                    </a:cubicBezTo>
                    <a:cubicBezTo>
                      <a:pt x="369736" y="171223"/>
                      <a:pt x="385121" y="145414"/>
                      <a:pt x="385312" y="115620"/>
                    </a:cubicBezTo>
                    <a:cubicBezTo>
                      <a:pt x="385312" y="111899"/>
                      <a:pt x="384477" y="108225"/>
                      <a:pt x="382855" y="104909"/>
                    </a:cubicBezTo>
                    <a:cubicBezTo>
                      <a:pt x="383618" y="101308"/>
                      <a:pt x="383547" y="97515"/>
                      <a:pt x="382545" y="93770"/>
                    </a:cubicBezTo>
                    <a:cubicBezTo>
                      <a:pt x="376963" y="73088"/>
                      <a:pt x="363701" y="57416"/>
                      <a:pt x="345166" y="49592"/>
                    </a:cubicBezTo>
                    <a:cubicBezTo>
                      <a:pt x="337055" y="46181"/>
                      <a:pt x="328969" y="44440"/>
                      <a:pt x="321073" y="44440"/>
                    </a:cubicBezTo>
                    <a:cubicBezTo>
                      <a:pt x="313178" y="44440"/>
                      <a:pt x="306809" y="45967"/>
                      <a:pt x="300798" y="48519"/>
                    </a:cubicBezTo>
                    <a:cubicBezTo>
                      <a:pt x="292353" y="27265"/>
                      <a:pt x="278971" y="12142"/>
                      <a:pt x="261367" y="4294"/>
                    </a:cubicBezTo>
                    <a:cubicBezTo>
                      <a:pt x="260985" y="4127"/>
                      <a:pt x="260604" y="3960"/>
                      <a:pt x="260198" y="3817"/>
                    </a:cubicBezTo>
                    <a:cubicBezTo>
                      <a:pt x="253591" y="1288"/>
                      <a:pt x="246721" y="0"/>
                      <a:pt x="239732" y="0"/>
                    </a:cubicBezTo>
                    <a:cubicBezTo>
                      <a:pt x="212157" y="0"/>
                      <a:pt x="190593" y="19298"/>
                      <a:pt x="179477" y="37498"/>
                    </a:cubicBezTo>
                    <a:cubicBezTo>
                      <a:pt x="169601" y="31702"/>
                      <a:pt x="159487" y="28744"/>
                      <a:pt x="149325" y="28744"/>
                    </a:cubicBezTo>
                    <a:cubicBezTo>
                      <a:pt x="122657" y="28744"/>
                      <a:pt x="103669" y="47827"/>
                      <a:pt x="93459" y="71395"/>
                    </a:cubicBezTo>
                    <a:cubicBezTo>
                      <a:pt x="88474" y="69606"/>
                      <a:pt x="82963" y="68556"/>
                      <a:pt x="76929" y="68556"/>
                    </a:cubicBezTo>
                    <a:cubicBezTo>
                      <a:pt x="69558" y="68556"/>
                      <a:pt x="61996" y="70178"/>
                      <a:pt x="54458" y="73351"/>
                    </a:cubicBezTo>
                    <a:cubicBezTo>
                      <a:pt x="37212" y="80626"/>
                      <a:pt x="24856" y="95225"/>
                      <a:pt x="19656" y="114427"/>
                    </a:cubicBezTo>
                    <a:cubicBezTo>
                      <a:pt x="18725" y="117862"/>
                      <a:pt x="18606" y="121345"/>
                      <a:pt x="19178" y="124684"/>
                    </a:cubicBezTo>
                    <a:cubicBezTo>
                      <a:pt x="17795" y="127785"/>
                      <a:pt x="17079" y="131149"/>
                      <a:pt x="17103" y="134584"/>
                    </a:cubicBezTo>
                    <a:cubicBezTo>
                      <a:pt x="17270" y="162159"/>
                      <a:pt x="31654" y="186108"/>
                      <a:pt x="52932" y="194290"/>
                    </a:cubicBezTo>
                    <a:lnTo>
                      <a:pt x="53766" y="194648"/>
                    </a:lnTo>
                    <a:cubicBezTo>
                      <a:pt x="54363" y="194887"/>
                      <a:pt x="54959" y="195077"/>
                      <a:pt x="55555" y="195268"/>
                    </a:cubicBezTo>
                    <a:cubicBezTo>
                      <a:pt x="56080" y="195578"/>
                      <a:pt x="56605" y="195864"/>
                      <a:pt x="57154" y="196151"/>
                    </a:cubicBezTo>
                    <a:cubicBezTo>
                      <a:pt x="57726" y="196437"/>
                      <a:pt x="58299" y="196747"/>
                      <a:pt x="58847" y="197057"/>
                    </a:cubicBezTo>
                    <a:cubicBezTo>
                      <a:pt x="59754" y="197558"/>
                      <a:pt x="60684" y="198011"/>
                      <a:pt x="61638" y="198393"/>
                    </a:cubicBezTo>
                    <a:cubicBezTo>
                      <a:pt x="62378" y="199109"/>
                      <a:pt x="63165" y="199800"/>
                      <a:pt x="64000" y="200445"/>
                    </a:cubicBezTo>
                    <a:cubicBezTo>
                      <a:pt x="69462" y="204595"/>
                      <a:pt x="74305" y="210153"/>
                      <a:pt x="78384" y="216927"/>
                    </a:cubicBezTo>
                    <a:cubicBezTo>
                      <a:pt x="84658" y="227376"/>
                      <a:pt x="95702" y="233625"/>
                      <a:pt x="107915" y="233625"/>
                    </a:cubicBezTo>
                    <a:cubicBezTo>
                      <a:pt x="109036" y="233625"/>
                      <a:pt x="110157" y="233554"/>
                      <a:pt x="111254" y="233458"/>
                    </a:cubicBezTo>
                    <a:cubicBezTo>
                      <a:pt x="111207" y="238372"/>
                      <a:pt x="111183" y="243358"/>
                      <a:pt x="111207" y="248343"/>
                    </a:cubicBezTo>
                    <a:lnTo>
                      <a:pt x="62091" y="248343"/>
                    </a:lnTo>
                    <a:cubicBezTo>
                      <a:pt x="55078" y="248343"/>
                      <a:pt x="48423" y="251420"/>
                      <a:pt x="43891" y="256764"/>
                    </a:cubicBezTo>
                    <a:cubicBezTo>
                      <a:pt x="39359" y="262107"/>
                      <a:pt x="37403" y="269168"/>
                      <a:pt x="38548" y="276085"/>
                    </a:cubicBezTo>
                    <a:lnTo>
                      <a:pt x="44749" y="313536"/>
                    </a:lnTo>
                    <a:cubicBezTo>
                      <a:pt x="28648" y="332190"/>
                      <a:pt x="0" y="376224"/>
                      <a:pt x="0" y="453534"/>
                    </a:cubicBezTo>
                    <a:cubicBezTo>
                      <a:pt x="0" y="466702"/>
                      <a:pt x="10687" y="477388"/>
                      <a:pt x="23854" y="477388"/>
                    </a:cubicBezTo>
                    <a:lnTo>
                      <a:pt x="329923" y="477388"/>
                    </a:lnTo>
                    <a:cubicBezTo>
                      <a:pt x="343090" y="477388"/>
                      <a:pt x="353777" y="466702"/>
                      <a:pt x="353777" y="453534"/>
                    </a:cubicBezTo>
                    <a:cubicBezTo>
                      <a:pt x="353777" y="376224"/>
                      <a:pt x="325152" y="332190"/>
                      <a:pt x="309027" y="313536"/>
                    </a:cubicBezTo>
                    <a:lnTo>
                      <a:pt x="315229" y="276085"/>
                    </a:lnTo>
                    <a:cubicBezTo>
                      <a:pt x="316374" y="269168"/>
                      <a:pt x="314418" y="262107"/>
                      <a:pt x="309886" y="256764"/>
                    </a:cubicBezTo>
                    <a:cubicBezTo>
                      <a:pt x="305353" y="251420"/>
                      <a:pt x="298699" y="248343"/>
                      <a:pt x="291685" y="248343"/>
                    </a:cubicBezTo>
                    <a:lnTo>
                      <a:pt x="227709" y="248343"/>
                    </a:lnTo>
                    <a:cubicBezTo>
                      <a:pt x="227709" y="247890"/>
                      <a:pt x="227709" y="247437"/>
                      <a:pt x="227733" y="246983"/>
                    </a:cubicBezTo>
                    <a:cubicBezTo>
                      <a:pt x="227733" y="246864"/>
                      <a:pt x="227733" y="246721"/>
                      <a:pt x="227733" y="246578"/>
                    </a:cubicBezTo>
                    <a:close/>
                  </a:path>
                </a:pathLst>
              </a:custGeom>
              <a:solidFill>
                <a:schemeClr val="accent6"/>
              </a:solidFill>
              <a:ln>
                <a:noFill/>
              </a:ln>
              <a:effectLst>
                <a:outerShdw rotWithShape="0" algn="bl" dir="5100000" dist="47625">
                  <a:schemeClr val="dk1">
                    <a:alpha val="15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978" name="Google Shape;1978;p53"/>
              <p:cNvGrpSpPr/>
              <p:nvPr/>
            </p:nvGrpSpPr>
            <p:grpSpPr>
              <a:xfrm>
                <a:off x="7809776" y="1445914"/>
                <a:ext cx="337612" cy="429672"/>
                <a:chOff x="7809776" y="1445914"/>
                <a:chExt cx="337612" cy="429672"/>
              </a:xfrm>
            </p:grpSpPr>
            <p:grpSp>
              <p:nvGrpSpPr>
                <p:cNvPr id="1979" name="Google Shape;1979;p53"/>
                <p:cNvGrpSpPr/>
                <p:nvPr/>
              </p:nvGrpSpPr>
              <p:grpSpPr>
                <a:xfrm>
                  <a:off x="7826864" y="1445914"/>
                  <a:ext cx="320524" cy="265580"/>
                  <a:chOff x="7826864" y="1445914"/>
                  <a:chExt cx="320524" cy="265580"/>
                </a:xfrm>
              </p:grpSpPr>
              <p:grpSp>
                <p:nvGrpSpPr>
                  <p:cNvPr id="1980" name="Google Shape;1980;p53"/>
                  <p:cNvGrpSpPr/>
                  <p:nvPr/>
                </p:nvGrpSpPr>
                <p:grpSpPr>
                  <a:xfrm>
                    <a:off x="7964534" y="1445914"/>
                    <a:ext cx="182854" cy="265580"/>
                    <a:chOff x="7964534" y="1445914"/>
                    <a:chExt cx="182854" cy="265580"/>
                  </a:xfrm>
                </p:grpSpPr>
                <p:sp>
                  <p:nvSpPr>
                    <p:cNvPr id="1981" name="Google Shape;1981;p53"/>
                    <p:cNvSpPr/>
                    <p:nvPr/>
                  </p:nvSpPr>
                  <p:spPr>
                    <a:xfrm>
                      <a:off x="7964534" y="1445914"/>
                      <a:ext cx="107858" cy="265580"/>
                    </a:xfrm>
                    <a:custGeom>
                      <a:rect b="b" l="l" r="r" t="t"/>
                      <a:pathLst>
                        <a:path extrusionOk="0" h="265580" w="107858">
                          <a:moveTo>
                            <a:pt x="969" y="265580"/>
                          </a:moveTo>
                          <a:cubicBezTo>
                            <a:pt x="-224" y="221808"/>
                            <a:pt x="-272" y="176295"/>
                            <a:pt x="587" y="132476"/>
                          </a:cubicBezTo>
                          <a:cubicBezTo>
                            <a:pt x="873" y="96575"/>
                            <a:pt x="1922" y="58027"/>
                            <a:pt x="21029" y="26421"/>
                          </a:cubicBezTo>
                          <a:cubicBezTo>
                            <a:pt x="31478" y="9055"/>
                            <a:pt x="52207" y="-5782"/>
                            <a:pt x="73055" y="2233"/>
                          </a:cubicBezTo>
                          <a:cubicBezTo>
                            <a:pt x="92305" y="10821"/>
                            <a:pt x="101442" y="32504"/>
                            <a:pt x="105449" y="51945"/>
                          </a:cubicBezTo>
                          <a:cubicBezTo>
                            <a:pt x="107047" y="59888"/>
                            <a:pt x="107858" y="67975"/>
                            <a:pt x="107858" y="76061"/>
                          </a:cubicBezTo>
                          <a:lnTo>
                            <a:pt x="107595" y="76061"/>
                          </a:lnTo>
                          <a:cubicBezTo>
                            <a:pt x="106689" y="60103"/>
                            <a:pt x="103207" y="44001"/>
                            <a:pt x="96145" y="29665"/>
                          </a:cubicBezTo>
                          <a:cubicBezTo>
                            <a:pt x="84028" y="5740"/>
                            <a:pt x="63275" y="-6330"/>
                            <a:pt x="39039" y="10367"/>
                          </a:cubicBezTo>
                          <a:cubicBezTo>
                            <a:pt x="26063" y="19694"/>
                            <a:pt x="18024" y="34388"/>
                            <a:pt x="12586" y="49178"/>
                          </a:cubicBezTo>
                          <a:cubicBezTo>
                            <a:pt x="4427" y="71910"/>
                            <a:pt x="1613" y="96289"/>
                            <a:pt x="1541" y="120358"/>
                          </a:cubicBezTo>
                          <a:cubicBezTo>
                            <a:pt x="1541" y="126369"/>
                            <a:pt x="1660" y="138534"/>
                            <a:pt x="1780" y="144546"/>
                          </a:cubicBezTo>
                          <a:cubicBezTo>
                            <a:pt x="2233" y="167064"/>
                            <a:pt x="2281" y="194615"/>
                            <a:pt x="2066" y="217157"/>
                          </a:cubicBezTo>
                          <a:cubicBezTo>
                            <a:pt x="1660" y="233139"/>
                            <a:pt x="2161" y="250075"/>
                            <a:pt x="969" y="265556"/>
                          </a:cubicBezTo>
                          <a:lnTo>
                            <a:pt x="969" y="265556"/>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982" name="Google Shape;1982;p53"/>
                    <p:cNvGrpSpPr/>
                    <p:nvPr/>
                  </p:nvGrpSpPr>
                  <p:grpSpPr>
                    <a:xfrm>
                      <a:off x="7997160" y="1490402"/>
                      <a:ext cx="150228" cy="131681"/>
                      <a:chOff x="7997160" y="1490402"/>
                      <a:chExt cx="150228" cy="131681"/>
                    </a:xfrm>
                  </p:grpSpPr>
                  <p:sp>
                    <p:nvSpPr>
                      <p:cNvPr id="1983" name="Google Shape;1983;p53"/>
                      <p:cNvSpPr/>
                      <p:nvPr/>
                    </p:nvSpPr>
                    <p:spPr>
                      <a:xfrm>
                        <a:off x="7997160" y="1490402"/>
                        <a:ext cx="150228" cy="131681"/>
                      </a:xfrm>
                      <a:custGeom>
                        <a:rect b="b" l="l" r="r" t="t"/>
                        <a:pathLst>
                          <a:path extrusionOk="0" h="131681" w="150228">
                            <a:moveTo>
                              <a:pt x="133912" y="24464"/>
                            </a:moveTo>
                            <a:cubicBezTo>
                              <a:pt x="137157" y="21864"/>
                              <a:pt x="143049" y="26349"/>
                              <a:pt x="148272" y="31692"/>
                            </a:cubicBezTo>
                            <a:cubicBezTo>
                              <a:pt x="144957" y="19455"/>
                              <a:pt x="137372" y="8649"/>
                              <a:pt x="124657" y="3282"/>
                            </a:cubicBezTo>
                            <a:cubicBezTo>
                              <a:pt x="88256" y="-12080"/>
                              <a:pt x="75113" y="31597"/>
                              <a:pt x="75113" y="31597"/>
                            </a:cubicBezTo>
                            <a:cubicBezTo>
                              <a:pt x="75113" y="31597"/>
                              <a:pt x="61969" y="-12104"/>
                              <a:pt x="25568" y="3282"/>
                            </a:cubicBezTo>
                            <a:cubicBezTo>
                              <a:pt x="24208" y="3855"/>
                              <a:pt x="22945" y="4499"/>
                              <a:pt x="21704" y="5167"/>
                            </a:cubicBezTo>
                            <a:cubicBezTo>
                              <a:pt x="24686" y="7457"/>
                              <a:pt x="26451" y="9866"/>
                              <a:pt x="25592" y="12180"/>
                            </a:cubicBezTo>
                            <a:cubicBezTo>
                              <a:pt x="24280" y="15639"/>
                              <a:pt x="18770" y="14446"/>
                              <a:pt x="12878" y="11917"/>
                            </a:cubicBezTo>
                            <a:cubicBezTo>
                              <a:pt x="1261" y="23820"/>
                              <a:pt x="-2031" y="42427"/>
                              <a:pt x="1142" y="58623"/>
                            </a:cubicBezTo>
                            <a:cubicBezTo>
                              <a:pt x="9419" y="55546"/>
                              <a:pt x="19796" y="52779"/>
                              <a:pt x="21799" y="57431"/>
                            </a:cubicBezTo>
                            <a:lnTo>
                              <a:pt x="3288" y="66519"/>
                            </a:lnTo>
                            <a:cubicBezTo>
                              <a:pt x="4362" y="69572"/>
                              <a:pt x="5698" y="72459"/>
                              <a:pt x="7248" y="75130"/>
                            </a:cubicBezTo>
                            <a:cubicBezTo>
                              <a:pt x="10444" y="72864"/>
                              <a:pt x="13403" y="71791"/>
                              <a:pt x="15406" y="73389"/>
                            </a:cubicBezTo>
                            <a:lnTo>
                              <a:pt x="10636" y="80020"/>
                            </a:lnTo>
                            <a:cubicBezTo>
                              <a:pt x="14070" y="84266"/>
                              <a:pt x="18269" y="87558"/>
                              <a:pt x="23159" y="89395"/>
                            </a:cubicBezTo>
                            <a:cubicBezTo>
                              <a:pt x="43817" y="97171"/>
                              <a:pt x="57031" y="112748"/>
                              <a:pt x="64951" y="125939"/>
                            </a:cubicBezTo>
                            <a:cubicBezTo>
                              <a:pt x="69555" y="133596"/>
                              <a:pt x="80719" y="133596"/>
                              <a:pt x="85322" y="125939"/>
                            </a:cubicBezTo>
                            <a:cubicBezTo>
                              <a:pt x="90498" y="117328"/>
                              <a:pt x="97941" y="107715"/>
                              <a:pt x="108198" y="99914"/>
                            </a:cubicBezTo>
                            <a:cubicBezTo>
                              <a:pt x="105026" y="94022"/>
                              <a:pt x="103069" y="88202"/>
                              <a:pt x="106123" y="86008"/>
                            </a:cubicBezTo>
                            <a:cubicBezTo>
                              <a:pt x="109296" y="83718"/>
                              <a:pt x="113470" y="88321"/>
                              <a:pt x="117120" y="94070"/>
                            </a:cubicBezTo>
                            <a:cubicBezTo>
                              <a:pt x="118098" y="93522"/>
                              <a:pt x="119099" y="92973"/>
                              <a:pt x="120125" y="92472"/>
                            </a:cubicBezTo>
                            <a:cubicBezTo>
                              <a:pt x="118789" y="89538"/>
                              <a:pt x="118241" y="86890"/>
                              <a:pt x="119791" y="85745"/>
                            </a:cubicBezTo>
                            <a:cubicBezTo>
                              <a:pt x="121580" y="84457"/>
                              <a:pt x="123918" y="86723"/>
                              <a:pt x="126017" y="89848"/>
                            </a:cubicBezTo>
                            <a:cubicBezTo>
                              <a:pt x="126375" y="89705"/>
                              <a:pt x="126732" y="89538"/>
                              <a:pt x="127090" y="89395"/>
                            </a:cubicBezTo>
                            <a:cubicBezTo>
                              <a:pt x="141594" y="83932"/>
                              <a:pt x="150109" y="65756"/>
                              <a:pt x="150229" y="47173"/>
                            </a:cubicBezTo>
                            <a:lnTo>
                              <a:pt x="133912" y="24464"/>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84" name="Google Shape;1984;p53"/>
                      <p:cNvSpPr/>
                      <p:nvPr/>
                    </p:nvSpPr>
                    <p:spPr>
                      <a:xfrm>
                        <a:off x="8079052" y="1531162"/>
                        <a:ext cx="12398" cy="13453"/>
                      </a:xfrm>
                      <a:custGeom>
                        <a:rect b="b" l="l" r="r" t="t"/>
                        <a:pathLst>
                          <a:path extrusionOk="0" h="13453" w="12398">
                            <a:moveTo>
                              <a:pt x="2189" y="1571"/>
                            </a:moveTo>
                            <a:cubicBezTo>
                              <a:pt x="8177" y="-3152"/>
                              <a:pt x="13329" y="3718"/>
                              <a:pt x="12256" y="9705"/>
                            </a:cubicBezTo>
                            <a:cubicBezTo>
                              <a:pt x="11731" y="12425"/>
                              <a:pt x="8678" y="14071"/>
                              <a:pt x="6054" y="13236"/>
                            </a:cubicBezTo>
                            <a:cubicBezTo>
                              <a:pt x="997" y="12067"/>
                              <a:pt x="-2462" y="5125"/>
                              <a:pt x="2189" y="1547"/>
                            </a:cubicBezTo>
                            <a:lnTo>
                              <a:pt x="2189" y="1547"/>
                            </a:lnTo>
                            <a:close/>
                            <a:moveTo>
                              <a:pt x="2356" y="1762"/>
                            </a:moveTo>
                            <a:cubicBezTo>
                              <a:pt x="-5" y="3837"/>
                              <a:pt x="2213" y="6914"/>
                              <a:pt x="3811" y="8727"/>
                            </a:cubicBezTo>
                            <a:cubicBezTo>
                              <a:pt x="5576" y="10970"/>
                              <a:pt x="9846" y="12830"/>
                              <a:pt x="11444" y="9491"/>
                            </a:cubicBezTo>
                            <a:cubicBezTo>
                              <a:pt x="12232" y="7439"/>
                              <a:pt x="10681" y="5340"/>
                              <a:pt x="9250" y="4076"/>
                            </a:cubicBezTo>
                            <a:cubicBezTo>
                              <a:pt x="7437" y="2382"/>
                              <a:pt x="4861" y="-266"/>
                              <a:pt x="2380" y="1786"/>
                            </a:cubicBezTo>
                            <a:lnTo>
                              <a:pt x="2380" y="1786"/>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85" name="Google Shape;1985;p53"/>
                      <p:cNvSpPr/>
                      <p:nvPr/>
                    </p:nvSpPr>
                    <p:spPr>
                      <a:xfrm>
                        <a:off x="8047905" y="1549227"/>
                        <a:ext cx="18096" cy="25058"/>
                      </a:xfrm>
                      <a:custGeom>
                        <a:rect b="b" l="l" r="r" t="t"/>
                        <a:pathLst>
                          <a:path extrusionOk="0" h="25058" w="18096">
                            <a:moveTo>
                              <a:pt x="13967" y="776"/>
                            </a:moveTo>
                            <a:cubicBezTo>
                              <a:pt x="9936" y="-965"/>
                              <a:pt x="6954" y="3233"/>
                              <a:pt x="5189" y="6263"/>
                            </a:cubicBezTo>
                            <a:cubicBezTo>
                              <a:pt x="3281" y="9554"/>
                              <a:pt x="1277" y="13037"/>
                              <a:pt x="872" y="16901"/>
                            </a:cubicBezTo>
                            <a:cubicBezTo>
                              <a:pt x="251" y="23461"/>
                              <a:pt x="5404" y="25417"/>
                              <a:pt x="9770" y="20742"/>
                            </a:cubicBezTo>
                            <a:cubicBezTo>
                              <a:pt x="13204" y="17259"/>
                              <a:pt x="20384" y="3830"/>
                              <a:pt x="13967" y="752"/>
                            </a:cubicBezTo>
                            <a:lnTo>
                              <a:pt x="13967" y="752"/>
                            </a:lnTo>
                            <a:close/>
                            <a:moveTo>
                              <a:pt x="14063" y="538"/>
                            </a:moveTo>
                            <a:cubicBezTo>
                              <a:pt x="21887" y="4855"/>
                              <a:pt x="16854" y="17975"/>
                              <a:pt x="11391" y="22483"/>
                            </a:cubicBezTo>
                            <a:cubicBezTo>
                              <a:pt x="5642" y="27683"/>
                              <a:pt x="-535" y="24606"/>
                              <a:pt x="37" y="16854"/>
                            </a:cubicBezTo>
                            <a:cubicBezTo>
                              <a:pt x="132" y="11415"/>
                              <a:pt x="1611" y="5452"/>
                              <a:pt x="6191" y="1969"/>
                            </a:cubicBezTo>
                            <a:cubicBezTo>
                              <a:pt x="8386" y="275"/>
                              <a:pt x="11463" y="-655"/>
                              <a:pt x="14039" y="538"/>
                            </a:cubicBezTo>
                            <a:lnTo>
                              <a:pt x="14039" y="538"/>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86" name="Google Shape;1986;p53"/>
                      <p:cNvSpPr/>
                      <p:nvPr/>
                    </p:nvSpPr>
                    <p:spPr>
                      <a:xfrm>
                        <a:off x="8056301" y="1579151"/>
                        <a:ext cx="9054" cy="12110"/>
                      </a:xfrm>
                      <a:custGeom>
                        <a:rect b="b" l="l" r="r" t="t"/>
                        <a:pathLst>
                          <a:path extrusionOk="0" h="12110" w="9054">
                            <a:moveTo>
                              <a:pt x="6621" y="574"/>
                            </a:moveTo>
                            <a:cubicBezTo>
                              <a:pt x="4044" y="-285"/>
                              <a:pt x="3496" y="3269"/>
                              <a:pt x="2303" y="4796"/>
                            </a:cubicBezTo>
                            <a:cubicBezTo>
                              <a:pt x="1420" y="6132"/>
                              <a:pt x="347" y="7945"/>
                              <a:pt x="1063" y="9591"/>
                            </a:cubicBezTo>
                            <a:cubicBezTo>
                              <a:pt x="1254" y="10091"/>
                              <a:pt x="1683" y="10425"/>
                              <a:pt x="2088" y="10449"/>
                            </a:cubicBezTo>
                            <a:cubicBezTo>
                              <a:pt x="3711" y="10521"/>
                              <a:pt x="5070" y="8398"/>
                              <a:pt x="5977" y="6513"/>
                            </a:cubicBezTo>
                            <a:cubicBezTo>
                              <a:pt x="6597" y="4820"/>
                              <a:pt x="8911" y="1886"/>
                              <a:pt x="6645" y="574"/>
                            </a:cubicBezTo>
                            <a:lnTo>
                              <a:pt x="6645" y="574"/>
                            </a:lnTo>
                            <a:close/>
                            <a:moveTo>
                              <a:pt x="6716" y="335"/>
                            </a:moveTo>
                            <a:cubicBezTo>
                              <a:pt x="10700" y="2554"/>
                              <a:pt x="9030" y="8589"/>
                              <a:pt x="5905" y="10950"/>
                            </a:cubicBezTo>
                            <a:cubicBezTo>
                              <a:pt x="4116" y="12668"/>
                              <a:pt x="824" y="12620"/>
                              <a:pt x="228" y="9853"/>
                            </a:cubicBezTo>
                            <a:cubicBezTo>
                              <a:pt x="-82" y="7873"/>
                              <a:pt x="-106" y="5917"/>
                              <a:pt x="347" y="3937"/>
                            </a:cubicBezTo>
                            <a:cubicBezTo>
                              <a:pt x="919" y="1361"/>
                              <a:pt x="4212" y="-834"/>
                              <a:pt x="6716" y="311"/>
                            </a:cubicBezTo>
                            <a:lnTo>
                              <a:pt x="6716" y="311"/>
                            </a:lnTo>
                            <a:close/>
                          </a:path>
                        </a:pathLst>
                      </a:custGeom>
                      <a:solidFill>
                        <a:srgbClr val="1C1B1B"/>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nvGrpSpPr>
                  <p:cNvPr id="1987" name="Google Shape;1987;p53"/>
                  <p:cNvGrpSpPr/>
                  <p:nvPr/>
                </p:nvGrpSpPr>
                <p:grpSpPr>
                  <a:xfrm>
                    <a:off x="7826864" y="1474645"/>
                    <a:ext cx="163049" cy="236848"/>
                    <a:chOff x="7826864" y="1474645"/>
                    <a:chExt cx="163049" cy="236848"/>
                  </a:xfrm>
                </p:grpSpPr>
                <p:sp>
                  <p:nvSpPr>
                    <p:cNvPr id="1988" name="Google Shape;1988;p53"/>
                    <p:cNvSpPr/>
                    <p:nvPr/>
                  </p:nvSpPr>
                  <p:spPr>
                    <a:xfrm>
                      <a:off x="7893655" y="1474645"/>
                      <a:ext cx="96258" cy="236848"/>
                    </a:xfrm>
                    <a:custGeom>
                      <a:rect b="b" l="l" r="r" t="t"/>
                      <a:pathLst>
                        <a:path extrusionOk="0" h="236848" w="96258">
                          <a:moveTo>
                            <a:pt x="95058" y="236849"/>
                          </a:moveTo>
                          <a:cubicBezTo>
                            <a:pt x="94008" y="201497"/>
                            <a:pt x="93769" y="164428"/>
                            <a:pt x="94485" y="129029"/>
                          </a:cubicBezTo>
                          <a:cubicBezTo>
                            <a:pt x="94700" y="115051"/>
                            <a:pt x="95153" y="99832"/>
                            <a:pt x="93745" y="85973"/>
                          </a:cubicBezTo>
                          <a:cubicBezTo>
                            <a:pt x="91694" y="64790"/>
                            <a:pt x="86947" y="43131"/>
                            <a:pt x="75521" y="24954"/>
                          </a:cubicBezTo>
                          <a:cubicBezTo>
                            <a:pt x="66672" y="10594"/>
                            <a:pt x="49186" y="-2048"/>
                            <a:pt x="31940" y="4488"/>
                          </a:cubicBezTo>
                          <a:cubicBezTo>
                            <a:pt x="22231" y="8638"/>
                            <a:pt x="15362" y="17464"/>
                            <a:pt x="10567" y="26696"/>
                          </a:cubicBezTo>
                          <a:cubicBezTo>
                            <a:pt x="4245" y="39457"/>
                            <a:pt x="1121" y="53794"/>
                            <a:pt x="262" y="67987"/>
                          </a:cubicBezTo>
                          <a:cubicBezTo>
                            <a:pt x="262" y="67987"/>
                            <a:pt x="0" y="67987"/>
                            <a:pt x="0" y="67987"/>
                          </a:cubicBezTo>
                          <a:cubicBezTo>
                            <a:pt x="0" y="60783"/>
                            <a:pt x="691" y="53579"/>
                            <a:pt x="2099" y="46471"/>
                          </a:cubicBezTo>
                          <a:cubicBezTo>
                            <a:pt x="7633" y="16224"/>
                            <a:pt x="30604" y="-14524"/>
                            <a:pt x="62783" y="7446"/>
                          </a:cubicBezTo>
                          <a:cubicBezTo>
                            <a:pt x="96608" y="33613"/>
                            <a:pt x="95320" y="90195"/>
                            <a:pt x="95845" y="129029"/>
                          </a:cubicBezTo>
                          <a:cubicBezTo>
                            <a:pt x="96274" y="149090"/>
                            <a:pt x="96370" y="173636"/>
                            <a:pt x="96131" y="193721"/>
                          </a:cubicBezTo>
                          <a:cubicBezTo>
                            <a:pt x="95725" y="207938"/>
                            <a:pt x="96226" y="223109"/>
                            <a:pt x="95034" y="236849"/>
                          </a:cubicBezTo>
                          <a:lnTo>
                            <a:pt x="95034" y="236849"/>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989" name="Google Shape;1989;p53"/>
                    <p:cNvGrpSpPr/>
                    <p:nvPr/>
                  </p:nvGrpSpPr>
                  <p:grpSpPr>
                    <a:xfrm>
                      <a:off x="7826864" y="1514476"/>
                      <a:ext cx="133889" cy="117333"/>
                      <a:chOff x="7826864" y="1514476"/>
                      <a:chExt cx="133889" cy="117333"/>
                    </a:xfrm>
                  </p:grpSpPr>
                  <p:sp>
                    <p:nvSpPr>
                      <p:cNvPr id="1990" name="Google Shape;1990;p53"/>
                      <p:cNvSpPr/>
                      <p:nvPr/>
                    </p:nvSpPr>
                    <p:spPr>
                      <a:xfrm>
                        <a:off x="7826864" y="1514476"/>
                        <a:ext cx="133889" cy="117333"/>
                      </a:xfrm>
                      <a:custGeom>
                        <a:rect b="b" l="l" r="r" t="t"/>
                        <a:pathLst>
                          <a:path extrusionOk="0" h="117333" w="133889">
                            <a:moveTo>
                              <a:pt x="14551" y="21811"/>
                            </a:moveTo>
                            <a:cubicBezTo>
                              <a:pt x="11640" y="19497"/>
                              <a:pt x="6417" y="23481"/>
                              <a:pt x="1765" y="28251"/>
                            </a:cubicBezTo>
                            <a:cubicBezTo>
                              <a:pt x="4699" y="17326"/>
                              <a:pt x="11473" y="7713"/>
                              <a:pt x="22804" y="2918"/>
                            </a:cubicBezTo>
                            <a:cubicBezTo>
                              <a:pt x="55245" y="-10774"/>
                              <a:pt x="66958" y="28156"/>
                              <a:pt x="66958" y="28156"/>
                            </a:cubicBezTo>
                            <a:cubicBezTo>
                              <a:pt x="66958" y="28156"/>
                              <a:pt x="78670" y="-10774"/>
                              <a:pt x="111111" y="2918"/>
                            </a:cubicBezTo>
                            <a:cubicBezTo>
                              <a:pt x="112304" y="3419"/>
                              <a:pt x="113449" y="3992"/>
                              <a:pt x="114546" y="4612"/>
                            </a:cubicBezTo>
                            <a:cubicBezTo>
                              <a:pt x="111899" y="6640"/>
                              <a:pt x="110324" y="8787"/>
                              <a:pt x="111087" y="10862"/>
                            </a:cubicBezTo>
                            <a:cubicBezTo>
                              <a:pt x="112256" y="13963"/>
                              <a:pt x="117170" y="12866"/>
                              <a:pt x="122418" y="10623"/>
                            </a:cubicBezTo>
                            <a:cubicBezTo>
                              <a:pt x="132771" y="21238"/>
                              <a:pt x="135705" y="37817"/>
                              <a:pt x="132866" y="52224"/>
                            </a:cubicBezTo>
                            <a:cubicBezTo>
                              <a:pt x="125495" y="49481"/>
                              <a:pt x="116240" y="47024"/>
                              <a:pt x="114475" y="51175"/>
                            </a:cubicBezTo>
                            <a:lnTo>
                              <a:pt x="130958" y="59285"/>
                            </a:lnTo>
                            <a:cubicBezTo>
                              <a:pt x="130004" y="62005"/>
                              <a:pt x="128811" y="64581"/>
                              <a:pt x="127427" y="66942"/>
                            </a:cubicBezTo>
                            <a:cubicBezTo>
                              <a:pt x="124589" y="64915"/>
                              <a:pt x="121941" y="63984"/>
                              <a:pt x="120176" y="65392"/>
                            </a:cubicBezTo>
                            <a:lnTo>
                              <a:pt x="124422" y="71308"/>
                            </a:lnTo>
                            <a:cubicBezTo>
                              <a:pt x="121368" y="75100"/>
                              <a:pt x="117623" y="78011"/>
                              <a:pt x="113258" y="79656"/>
                            </a:cubicBezTo>
                            <a:cubicBezTo>
                              <a:pt x="94843" y="86598"/>
                              <a:pt x="83083" y="100457"/>
                              <a:pt x="76022" y="112217"/>
                            </a:cubicBezTo>
                            <a:cubicBezTo>
                              <a:pt x="71919" y="119039"/>
                              <a:pt x="61972" y="119039"/>
                              <a:pt x="57870" y="112217"/>
                            </a:cubicBezTo>
                            <a:cubicBezTo>
                              <a:pt x="53265" y="104560"/>
                              <a:pt x="46634" y="95997"/>
                              <a:pt x="37498" y="89031"/>
                            </a:cubicBezTo>
                            <a:cubicBezTo>
                              <a:pt x="40337" y="83783"/>
                              <a:pt x="42078" y="78607"/>
                              <a:pt x="39335" y="76627"/>
                            </a:cubicBezTo>
                            <a:cubicBezTo>
                              <a:pt x="36520" y="74599"/>
                              <a:pt x="32775" y="78679"/>
                              <a:pt x="29531" y="83807"/>
                            </a:cubicBezTo>
                            <a:cubicBezTo>
                              <a:pt x="28649" y="83306"/>
                              <a:pt x="27766" y="82829"/>
                              <a:pt x="26836" y="82376"/>
                            </a:cubicBezTo>
                            <a:cubicBezTo>
                              <a:pt x="28028" y="79752"/>
                              <a:pt x="28529" y="77390"/>
                              <a:pt x="27122" y="76389"/>
                            </a:cubicBezTo>
                            <a:cubicBezTo>
                              <a:pt x="25524" y="75244"/>
                              <a:pt x="23448" y="77271"/>
                              <a:pt x="21563" y="80038"/>
                            </a:cubicBezTo>
                            <a:cubicBezTo>
                              <a:pt x="21230" y="79919"/>
                              <a:pt x="20919" y="79776"/>
                              <a:pt x="20610" y="79633"/>
                            </a:cubicBezTo>
                            <a:cubicBezTo>
                              <a:pt x="7705" y="74766"/>
                              <a:pt x="95" y="58570"/>
                              <a:pt x="0" y="42015"/>
                            </a:cubicBezTo>
                            <a:lnTo>
                              <a:pt x="14527" y="21787"/>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91" name="Google Shape;1991;p53"/>
                      <p:cNvSpPr/>
                      <p:nvPr/>
                    </p:nvSpPr>
                    <p:spPr>
                      <a:xfrm>
                        <a:off x="7876660" y="1550769"/>
                        <a:ext cx="11207" cy="12182"/>
                      </a:xfrm>
                      <a:custGeom>
                        <a:rect b="b" l="l" r="r" t="t"/>
                        <a:pathLst>
                          <a:path extrusionOk="0" h="12182" w="11207">
                            <a:moveTo>
                              <a:pt x="9004" y="1643"/>
                            </a:moveTo>
                            <a:cubicBezTo>
                              <a:pt x="6785" y="-170"/>
                              <a:pt x="4614" y="2287"/>
                              <a:pt x="2992" y="3743"/>
                            </a:cubicBezTo>
                            <a:cubicBezTo>
                              <a:pt x="1704" y="4840"/>
                              <a:pt x="273" y="6677"/>
                              <a:pt x="989" y="8489"/>
                            </a:cubicBezTo>
                            <a:cubicBezTo>
                              <a:pt x="2420" y="11400"/>
                              <a:pt x="6094" y="9658"/>
                              <a:pt x="7620" y="7726"/>
                            </a:cubicBezTo>
                            <a:cubicBezTo>
                              <a:pt x="9004" y="6152"/>
                              <a:pt x="11103" y="3504"/>
                              <a:pt x="9004" y="1643"/>
                            </a:cubicBezTo>
                            <a:lnTo>
                              <a:pt x="9004" y="1643"/>
                            </a:lnTo>
                            <a:close/>
                            <a:moveTo>
                              <a:pt x="9171" y="1452"/>
                            </a:moveTo>
                            <a:cubicBezTo>
                              <a:pt x="13417" y="4673"/>
                              <a:pt x="10411" y="10946"/>
                              <a:pt x="5759" y="11996"/>
                            </a:cubicBezTo>
                            <a:cubicBezTo>
                              <a:pt x="2205" y="12974"/>
                              <a:pt x="-514" y="9945"/>
                              <a:pt x="82" y="6581"/>
                            </a:cubicBezTo>
                            <a:cubicBezTo>
                              <a:pt x="273" y="1596"/>
                              <a:pt x="4686" y="-2197"/>
                              <a:pt x="9171" y="1452"/>
                            </a:cubicBezTo>
                            <a:lnTo>
                              <a:pt x="9171" y="1452"/>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92" name="Google Shape;1992;p53"/>
                      <p:cNvSpPr/>
                      <p:nvPr/>
                    </p:nvSpPr>
                    <p:spPr>
                      <a:xfrm>
                        <a:off x="7899306" y="1566878"/>
                        <a:ext cx="16256" cy="22472"/>
                      </a:xfrm>
                      <a:custGeom>
                        <a:rect b="b" l="l" r="r" t="t"/>
                        <a:pathLst>
                          <a:path extrusionOk="0" h="22472" w="16256">
                            <a:moveTo>
                              <a:pt x="3675" y="491"/>
                            </a:moveTo>
                            <a:cubicBezTo>
                              <a:pt x="5989" y="-583"/>
                              <a:pt x="8755" y="228"/>
                              <a:pt x="10735" y="1731"/>
                            </a:cubicBezTo>
                            <a:cubicBezTo>
                              <a:pt x="14910" y="4808"/>
                              <a:pt x="16150" y="10175"/>
                              <a:pt x="16222" y="15065"/>
                            </a:cubicBezTo>
                            <a:cubicBezTo>
                              <a:pt x="16747" y="22031"/>
                              <a:pt x="11189" y="24846"/>
                              <a:pt x="5989" y="20170"/>
                            </a:cubicBezTo>
                            <a:cubicBezTo>
                              <a:pt x="1003" y="16044"/>
                              <a:pt x="-3362" y="4498"/>
                              <a:pt x="3675" y="515"/>
                            </a:cubicBezTo>
                            <a:lnTo>
                              <a:pt x="3675" y="515"/>
                            </a:lnTo>
                            <a:close/>
                            <a:moveTo>
                              <a:pt x="3770" y="729"/>
                            </a:moveTo>
                            <a:cubicBezTo>
                              <a:pt x="-1859" y="3425"/>
                              <a:pt x="4653" y="15376"/>
                              <a:pt x="7610" y="18429"/>
                            </a:cubicBezTo>
                            <a:cubicBezTo>
                              <a:pt x="11523" y="22603"/>
                              <a:pt x="15959" y="20814"/>
                              <a:pt x="15411" y="15089"/>
                            </a:cubicBezTo>
                            <a:cubicBezTo>
                              <a:pt x="14767" y="10581"/>
                              <a:pt x="12167" y="6550"/>
                              <a:pt x="9638" y="2900"/>
                            </a:cubicBezTo>
                            <a:cubicBezTo>
                              <a:pt x="8326" y="1111"/>
                              <a:pt x="6012" y="-320"/>
                              <a:pt x="3770" y="729"/>
                            </a:cubicBezTo>
                            <a:lnTo>
                              <a:pt x="3770" y="729"/>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93" name="Google Shape;1993;p53"/>
                      <p:cNvSpPr/>
                      <p:nvPr/>
                    </p:nvSpPr>
                    <p:spPr>
                      <a:xfrm>
                        <a:off x="7899897" y="1593573"/>
                        <a:ext cx="8239" cy="10906"/>
                      </a:xfrm>
                      <a:custGeom>
                        <a:rect b="b" l="l" r="r" t="t"/>
                        <a:pathLst>
                          <a:path extrusionOk="0" h="10906" w="8239">
                            <a:moveTo>
                              <a:pt x="2177" y="298"/>
                            </a:moveTo>
                            <a:cubicBezTo>
                              <a:pt x="4396" y="-752"/>
                              <a:pt x="7473" y="1132"/>
                              <a:pt x="7974" y="3494"/>
                            </a:cubicBezTo>
                            <a:cubicBezTo>
                              <a:pt x="8356" y="5283"/>
                              <a:pt x="8284" y="7024"/>
                              <a:pt x="8022" y="8813"/>
                            </a:cubicBezTo>
                            <a:cubicBezTo>
                              <a:pt x="7497" y="11342"/>
                              <a:pt x="4468" y="11437"/>
                              <a:pt x="2821" y="9863"/>
                            </a:cubicBezTo>
                            <a:cubicBezTo>
                              <a:pt x="-65" y="7740"/>
                              <a:pt x="-1448" y="2254"/>
                              <a:pt x="2177" y="298"/>
                            </a:cubicBezTo>
                            <a:lnTo>
                              <a:pt x="2177" y="298"/>
                            </a:lnTo>
                            <a:close/>
                            <a:moveTo>
                              <a:pt x="2273" y="536"/>
                            </a:moveTo>
                            <a:cubicBezTo>
                              <a:pt x="270" y="1729"/>
                              <a:pt x="2488" y="4281"/>
                              <a:pt x="3012" y="5760"/>
                            </a:cubicBezTo>
                            <a:cubicBezTo>
                              <a:pt x="3824" y="7430"/>
                              <a:pt x="4993" y="9267"/>
                              <a:pt x="6305" y="9267"/>
                            </a:cubicBezTo>
                            <a:cubicBezTo>
                              <a:pt x="6638" y="9267"/>
                              <a:pt x="7020" y="9004"/>
                              <a:pt x="7187" y="8551"/>
                            </a:cubicBezTo>
                            <a:cubicBezTo>
                              <a:pt x="7855" y="7096"/>
                              <a:pt x="6829" y="5498"/>
                              <a:pt x="6018" y="4329"/>
                            </a:cubicBezTo>
                            <a:cubicBezTo>
                              <a:pt x="4921" y="3017"/>
                              <a:pt x="4563" y="-227"/>
                              <a:pt x="2273" y="536"/>
                            </a:cubicBezTo>
                            <a:lnTo>
                              <a:pt x="2273" y="536"/>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nvGrpSpPr>
                  <p:cNvPr id="1994" name="Google Shape;1994;p53"/>
                  <p:cNvGrpSpPr/>
                  <p:nvPr/>
                </p:nvGrpSpPr>
                <p:grpSpPr>
                  <a:xfrm>
                    <a:off x="7920942" y="1550097"/>
                    <a:ext cx="111279" cy="161396"/>
                    <a:chOff x="7920942" y="1550097"/>
                    <a:chExt cx="111279" cy="161396"/>
                  </a:xfrm>
                </p:grpSpPr>
                <p:sp>
                  <p:nvSpPr>
                    <p:cNvPr id="1995" name="Google Shape;1995;p53"/>
                    <p:cNvSpPr/>
                    <p:nvPr/>
                  </p:nvSpPr>
                  <p:spPr>
                    <a:xfrm>
                      <a:off x="7920942" y="1550097"/>
                      <a:ext cx="65873" cy="161396"/>
                    </a:xfrm>
                    <a:custGeom>
                      <a:rect b="b" l="l" r="r" t="t"/>
                      <a:pathLst>
                        <a:path extrusionOk="0" h="161396" w="65873">
                          <a:moveTo>
                            <a:pt x="955" y="161397"/>
                          </a:moveTo>
                          <a:cubicBezTo>
                            <a:pt x="-476" y="132056"/>
                            <a:pt x="-71" y="102740"/>
                            <a:pt x="693" y="73399"/>
                          </a:cubicBezTo>
                          <a:cubicBezTo>
                            <a:pt x="835" y="63619"/>
                            <a:pt x="1432" y="53792"/>
                            <a:pt x="3054" y="44107"/>
                          </a:cubicBezTo>
                          <a:cubicBezTo>
                            <a:pt x="5558" y="29747"/>
                            <a:pt x="10687" y="14242"/>
                            <a:pt x="22876" y="5058"/>
                          </a:cubicBezTo>
                          <a:cubicBezTo>
                            <a:pt x="31130" y="-1335"/>
                            <a:pt x="43630" y="-2194"/>
                            <a:pt x="51406" y="5535"/>
                          </a:cubicBezTo>
                          <a:cubicBezTo>
                            <a:pt x="58920" y="12381"/>
                            <a:pt x="62761" y="22161"/>
                            <a:pt x="64597" y="31894"/>
                          </a:cubicBezTo>
                          <a:cubicBezTo>
                            <a:pt x="65504" y="36736"/>
                            <a:pt x="65957" y="41650"/>
                            <a:pt x="65861" y="46564"/>
                          </a:cubicBezTo>
                          <a:lnTo>
                            <a:pt x="65599" y="46564"/>
                          </a:lnTo>
                          <a:cubicBezTo>
                            <a:pt x="64239" y="31488"/>
                            <a:pt x="60041" y="14361"/>
                            <a:pt x="46969" y="5297"/>
                          </a:cubicBezTo>
                          <a:cubicBezTo>
                            <a:pt x="40028" y="788"/>
                            <a:pt x="30868" y="2434"/>
                            <a:pt x="24403" y="7157"/>
                          </a:cubicBezTo>
                          <a:cubicBezTo>
                            <a:pt x="12667" y="15816"/>
                            <a:pt x="7586" y="30510"/>
                            <a:pt x="4413" y="44345"/>
                          </a:cubicBezTo>
                          <a:cubicBezTo>
                            <a:pt x="168" y="63214"/>
                            <a:pt x="1814" y="83514"/>
                            <a:pt x="2147" y="102716"/>
                          </a:cubicBezTo>
                          <a:cubicBezTo>
                            <a:pt x="2291" y="112496"/>
                            <a:pt x="2219" y="122276"/>
                            <a:pt x="2076" y="132056"/>
                          </a:cubicBezTo>
                          <a:cubicBezTo>
                            <a:pt x="1909" y="141836"/>
                            <a:pt x="1694" y="151616"/>
                            <a:pt x="1217" y="161397"/>
                          </a:cubicBezTo>
                          <a:lnTo>
                            <a:pt x="955" y="161397"/>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996" name="Google Shape;1996;p53"/>
                    <p:cNvGrpSpPr/>
                    <p:nvPr/>
                  </p:nvGrpSpPr>
                  <p:grpSpPr>
                    <a:xfrm>
                      <a:off x="7941143" y="1577472"/>
                      <a:ext cx="91078" cy="79855"/>
                      <a:chOff x="7941143" y="1577472"/>
                      <a:chExt cx="91078" cy="79855"/>
                    </a:xfrm>
                  </p:grpSpPr>
                  <p:sp>
                    <p:nvSpPr>
                      <p:cNvPr id="1997" name="Google Shape;1997;p53"/>
                      <p:cNvSpPr/>
                      <p:nvPr/>
                    </p:nvSpPr>
                    <p:spPr>
                      <a:xfrm>
                        <a:off x="7941143" y="1577472"/>
                        <a:ext cx="91078" cy="79855"/>
                      </a:xfrm>
                      <a:custGeom>
                        <a:rect b="b" l="l" r="r" t="t"/>
                        <a:pathLst>
                          <a:path extrusionOk="0" h="79855" w="91078">
                            <a:moveTo>
                              <a:pt x="81155" y="14848"/>
                            </a:moveTo>
                            <a:cubicBezTo>
                              <a:pt x="83135" y="13273"/>
                              <a:pt x="86689" y="15993"/>
                              <a:pt x="89862" y="19213"/>
                            </a:cubicBezTo>
                            <a:cubicBezTo>
                              <a:pt x="87858" y="11794"/>
                              <a:pt x="83254" y="5235"/>
                              <a:pt x="75549" y="1991"/>
                            </a:cubicBezTo>
                            <a:cubicBezTo>
                              <a:pt x="53484" y="-7336"/>
                              <a:pt x="45518" y="19141"/>
                              <a:pt x="45518" y="19141"/>
                            </a:cubicBezTo>
                            <a:cubicBezTo>
                              <a:pt x="45518" y="19141"/>
                              <a:pt x="37550" y="-7336"/>
                              <a:pt x="15485" y="1991"/>
                            </a:cubicBezTo>
                            <a:cubicBezTo>
                              <a:pt x="14674" y="2325"/>
                              <a:pt x="13887" y="2730"/>
                              <a:pt x="13148" y="3135"/>
                            </a:cubicBezTo>
                            <a:cubicBezTo>
                              <a:pt x="14961" y="4519"/>
                              <a:pt x="16034" y="5974"/>
                              <a:pt x="15509" y="7382"/>
                            </a:cubicBezTo>
                            <a:cubicBezTo>
                              <a:pt x="14722" y="9481"/>
                              <a:pt x="11382" y="8741"/>
                              <a:pt x="7804" y="7238"/>
                            </a:cubicBezTo>
                            <a:cubicBezTo>
                              <a:pt x="768" y="14442"/>
                              <a:pt x="-1236" y="25725"/>
                              <a:pt x="696" y="35529"/>
                            </a:cubicBezTo>
                            <a:cubicBezTo>
                              <a:pt x="5705" y="33668"/>
                              <a:pt x="12003" y="31975"/>
                              <a:pt x="13219" y="34814"/>
                            </a:cubicBezTo>
                            <a:lnTo>
                              <a:pt x="2008" y="40324"/>
                            </a:lnTo>
                            <a:cubicBezTo>
                              <a:pt x="2652" y="42184"/>
                              <a:pt x="3463" y="43926"/>
                              <a:pt x="4417" y="45548"/>
                            </a:cubicBezTo>
                            <a:cubicBezTo>
                              <a:pt x="6349" y="44164"/>
                              <a:pt x="8162" y="43520"/>
                              <a:pt x="9355" y="44498"/>
                            </a:cubicBezTo>
                            <a:lnTo>
                              <a:pt x="6468" y="48530"/>
                            </a:lnTo>
                            <a:cubicBezTo>
                              <a:pt x="8544" y="51106"/>
                              <a:pt x="11096" y="53086"/>
                              <a:pt x="14054" y="54207"/>
                            </a:cubicBezTo>
                            <a:cubicBezTo>
                              <a:pt x="26577" y="58930"/>
                              <a:pt x="34568" y="68352"/>
                              <a:pt x="39387" y="76367"/>
                            </a:cubicBezTo>
                            <a:cubicBezTo>
                              <a:pt x="42178" y="81019"/>
                              <a:pt x="48929" y="81019"/>
                              <a:pt x="51719" y="76367"/>
                            </a:cubicBezTo>
                            <a:cubicBezTo>
                              <a:pt x="54844" y="71143"/>
                              <a:pt x="59352" y="65323"/>
                              <a:pt x="65579" y="60600"/>
                            </a:cubicBezTo>
                            <a:cubicBezTo>
                              <a:pt x="63646" y="57045"/>
                              <a:pt x="62477" y="53491"/>
                              <a:pt x="64314" y="52155"/>
                            </a:cubicBezTo>
                            <a:cubicBezTo>
                              <a:pt x="66223" y="50772"/>
                              <a:pt x="68775" y="53563"/>
                              <a:pt x="70993" y="57045"/>
                            </a:cubicBezTo>
                            <a:cubicBezTo>
                              <a:pt x="71590" y="56711"/>
                              <a:pt x="72186" y="56377"/>
                              <a:pt x="72830" y="56067"/>
                            </a:cubicBezTo>
                            <a:cubicBezTo>
                              <a:pt x="72019" y="54278"/>
                              <a:pt x="71685" y="52680"/>
                              <a:pt x="72639" y="51988"/>
                            </a:cubicBezTo>
                            <a:cubicBezTo>
                              <a:pt x="73736" y="51201"/>
                              <a:pt x="75144" y="52585"/>
                              <a:pt x="76408" y="54469"/>
                            </a:cubicBezTo>
                            <a:cubicBezTo>
                              <a:pt x="76623" y="54374"/>
                              <a:pt x="76838" y="54278"/>
                              <a:pt x="77052" y="54207"/>
                            </a:cubicBezTo>
                            <a:cubicBezTo>
                              <a:pt x="85830" y="50891"/>
                              <a:pt x="91007" y="39871"/>
                              <a:pt x="91078" y="28611"/>
                            </a:cubicBezTo>
                            <a:lnTo>
                              <a:pt x="81203" y="1484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98" name="Google Shape;1998;p53"/>
                      <p:cNvSpPr/>
                      <p:nvPr/>
                    </p:nvSpPr>
                    <p:spPr>
                      <a:xfrm>
                        <a:off x="7990427" y="1601947"/>
                        <a:ext cx="8024" cy="8868"/>
                      </a:xfrm>
                      <a:custGeom>
                        <a:rect b="b" l="l" r="r" t="t"/>
                        <a:pathLst>
                          <a:path extrusionOk="0" h="8868" w="8024">
                            <a:moveTo>
                              <a:pt x="1649" y="1178"/>
                            </a:moveTo>
                            <a:cubicBezTo>
                              <a:pt x="4964" y="-1565"/>
                              <a:pt x="7994" y="844"/>
                              <a:pt x="7970" y="4685"/>
                            </a:cubicBezTo>
                            <a:cubicBezTo>
                              <a:pt x="8375" y="7046"/>
                              <a:pt x="6491" y="9456"/>
                              <a:pt x="3867" y="8740"/>
                            </a:cubicBezTo>
                            <a:cubicBezTo>
                              <a:pt x="289" y="7977"/>
                              <a:pt x="-1548" y="3468"/>
                              <a:pt x="1649" y="1178"/>
                            </a:cubicBezTo>
                            <a:lnTo>
                              <a:pt x="1649" y="1178"/>
                            </a:lnTo>
                            <a:close/>
                            <a:moveTo>
                              <a:pt x="1816" y="1369"/>
                            </a:moveTo>
                            <a:cubicBezTo>
                              <a:pt x="409" y="2657"/>
                              <a:pt x="2221" y="4208"/>
                              <a:pt x="3056" y="5186"/>
                            </a:cubicBezTo>
                            <a:cubicBezTo>
                              <a:pt x="3963" y="6116"/>
                              <a:pt x="4964" y="7022"/>
                              <a:pt x="6348" y="6641"/>
                            </a:cubicBezTo>
                            <a:cubicBezTo>
                              <a:pt x="7016" y="6450"/>
                              <a:pt x="7398" y="5591"/>
                              <a:pt x="7159" y="4804"/>
                            </a:cubicBezTo>
                            <a:cubicBezTo>
                              <a:pt x="6944" y="3993"/>
                              <a:pt x="6181" y="3444"/>
                              <a:pt x="5609" y="2991"/>
                            </a:cubicBezTo>
                            <a:cubicBezTo>
                              <a:pt x="4464" y="2180"/>
                              <a:pt x="3366" y="176"/>
                              <a:pt x="1816" y="1369"/>
                            </a:cubicBezTo>
                            <a:lnTo>
                              <a:pt x="1816" y="1369"/>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99" name="Google Shape;1999;p53"/>
                      <p:cNvSpPr/>
                      <p:nvPr/>
                    </p:nvSpPr>
                    <p:spPr>
                      <a:xfrm>
                        <a:off x="7971727" y="1613038"/>
                        <a:ext cx="11516" cy="15652"/>
                      </a:xfrm>
                      <a:custGeom>
                        <a:rect b="b" l="l" r="r" t="t"/>
                        <a:pathLst>
                          <a:path extrusionOk="0" h="15652" w="11516">
                            <a:moveTo>
                              <a:pt x="8612" y="631"/>
                            </a:moveTo>
                            <a:cubicBezTo>
                              <a:pt x="5249" y="-537"/>
                              <a:pt x="4057" y="3947"/>
                              <a:pt x="2577" y="6094"/>
                            </a:cubicBezTo>
                            <a:cubicBezTo>
                              <a:pt x="1480" y="7979"/>
                              <a:pt x="240" y="10388"/>
                              <a:pt x="1123" y="12606"/>
                            </a:cubicBezTo>
                            <a:cubicBezTo>
                              <a:pt x="1385" y="13298"/>
                              <a:pt x="1909" y="13799"/>
                              <a:pt x="2506" y="13894"/>
                            </a:cubicBezTo>
                            <a:cubicBezTo>
                              <a:pt x="5225" y="14204"/>
                              <a:pt x="6967" y="10841"/>
                              <a:pt x="8112" y="8694"/>
                            </a:cubicBezTo>
                            <a:cubicBezTo>
                              <a:pt x="8994" y="6380"/>
                              <a:pt x="11642" y="2349"/>
                              <a:pt x="8636" y="631"/>
                            </a:cubicBezTo>
                            <a:lnTo>
                              <a:pt x="8636" y="631"/>
                            </a:lnTo>
                            <a:close/>
                            <a:moveTo>
                              <a:pt x="8708" y="393"/>
                            </a:moveTo>
                            <a:cubicBezTo>
                              <a:pt x="13765" y="3399"/>
                              <a:pt x="11165" y="11008"/>
                              <a:pt x="7396" y="14085"/>
                            </a:cubicBezTo>
                            <a:cubicBezTo>
                              <a:pt x="3651" y="17353"/>
                              <a:pt x="-357" y="15230"/>
                              <a:pt x="25" y="10316"/>
                            </a:cubicBezTo>
                            <a:cubicBezTo>
                              <a:pt x="25" y="8646"/>
                              <a:pt x="96" y="6905"/>
                              <a:pt x="622" y="5235"/>
                            </a:cubicBezTo>
                            <a:cubicBezTo>
                              <a:pt x="1456" y="2015"/>
                              <a:pt x="5392" y="-1086"/>
                              <a:pt x="8684" y="369"/>
                            </a:cubicBezTo>
                            <a:lnTo>
                              <a:pt x="8684" y="369"/>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00" name="Google Shape;2000;p53"/>
                      <p:cNvSpPr/>
                      <p:nvPr/>
                    </p:nvSpPr>
                    <p:spPr>
                      <a:xfrm>
                        <a:off x="7976733" y="1631198"/>
                        <a:ext cx="6116" cy="7813"/>
                      </a:xfrm>
                      <a:custGeom>
                        <a:rect b="b" l="l" r="r" t="t"/>
                        <a:pathLst>
                          <a:path extrusionOk="0" h="7813" w="6116">
                            <a:moveTo>
                              <a:pt x="4227" y="481"/>
                            </a:moveTo>
                            <a:cubicBezTo>
                              <a:pt x="2629" y="28"/>
                              <a:pt x="2867" y="2366"/>
                              <a:pt x="2008" y="3153"/>
                            </a:cubicBezTo>
                            <a:cubicBezTo>
                              <a:pt x="1364" y="3868"/>
                              <a:pt x="243" y="5299"/>
                              <a:pt x="1293" y="6111"/>
                            </a:cubicBezTo>
                            <a:cubicBezTo>
                              <a:pt x="1460" y="6254"/>
                              <a:pt x="1698" y="6111"/>
                              <a:pt x="1841" y="6039"/>
                            </a:cubicBezTo>
                            <a:cubicBezTo>
                              <a:pt x="2509" y="5443"/>
                              <a:pt x="2914" y="4656"/>
                              <a:pt x="3344" y="3797"/>
                            </a:cubicBezTo>
                            <a:cubicBezTo>
                              <a:pt x="3630" y="2819"/>
                              <a:pt x="5539" y="1364"/>
                              <a:pt x="4227" y="457"/>
                            </a:cubicBezTo>
                            <a:lnTo>
                              <a:pt x="4227" y="457"/>
                            </a:lnTo>
                            <a:close/>
                            <a:moveTo>
                              <a:pt x="4322" y="242"/>
                            </a:moveTo>
                            <a:cubicBezTo>
                              <a:pt x="7590" y="1936"/>
                              <a:pt x="5992" y="6945"/>
                              <a:pt x="2748" y="7757"/>
                            </a:cubicBezTo>
                            <a:cubicBezTo>
                              <a:pt x="1603" y="8043"/>
                              <a:pt x="339" y="7208"/>
                              <a:pt x="219" y="6111"/>
                            </a:cubicBezTo>
                            <a:cubicBezTo>
                              <a:pt x="100" y="4822"/>
                              <a:pt x="-115" y="3630"/>
                              <a:pt x="76" y="2318"/>
                            </a:cubicBezTo>
                            <a:cubicBezTo>
                              <a:pt x="291" y="529"/>
                              <a:pt x="2867" y="-497"/>
                              <a:pt x="4346" y="242"/>
                            </a:cubicBezTo>
                            <a:lnTo>
                              <a:pt x="4346" y="242"/>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grpSp>
              <p:nvGrpSpPr>
                <p:cNvPr id="2001" name="Google Shape;2001;p53"/>
                <p:cNvGrpSpPr/>
                <p:nvPr/>
              </p:nvGrpSpPr>
              <p:grpSpPr>
                <a:xfrm>
                  <a:off x="7809776" y="1694249"/>
                  <a:ext cx="306069" cy="181337"/>
                  <a:chOff x="7809776" y="1694249"/>
                  <a:chExt cx="306069" cy="181337"/>
                </a:xfrm>
              </p:grpSpPr>
              <p:sp>
                <p:nvSpPr>
                  <p:cNvPr id="2002" name="Google Shape;2002;p53"/>
                  <p:cNvSpPr/>
                  <p:nvPr/>
                </p:nvSpPr>
                <p:spPr>
                  <a:xfrm>
                    <a:off x="7809776" y="1694249"/>
                    <a:ext cx="306069" cy="181337"/>
                  </a:xfrm>
                  <a:custGeom>
                    <a:rect b="b" l="l" r="r" t="t"/>
                    <a:pathLst>
                      <a:path extrusionOk="0" h="181337" w="306069">
                        <a:moveTo>
                          <a:pt x="259698" y="49330"/>
                        </a:moveTo>
                        <a:lnTo>
                          <a:pt x="267856" y="0"/>
                        </a:lnTo>
                        <a:lnTo>
                          <a:pt x="38238" y="0"/>
                        </a:lnTo>
                        <a:lnTo>
                          <a:pt x="46396" y="49330"/>
                        </a:lnTo>
                        <a:cubicBezTo>
                          <a:pt x="46396" y="49330"/>
                          <a:pt x="0" y="86351"/>
                          <a:pt x="0" y="181338"/>
                        </a:cubicBezTo>
                        <a:lnTo>
                          <a:pt x="306070" y="181338"/>
                        </a:lnTo>
                        <a:cubicBezTo>
                          <a:pt x="306070" y="86327"/>
                          <a:pt x="259674" y="49330"/>
                          <a:pt x="259674" y="49330"/>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03" name="Google Shape;2003;p53"/>
                  <p:cNvSpPr/>
                  <p:nvPr/>
                </p:nvSpPr>
                <p:spPr>
                  <a:xfrm>
                    <a:off x="7856156" y="1742286"/>
                    <a:ext cx="213302" cy="2607"/>
                  </a:xfrm>
                  <a:custGeom>
                    <a:rect b="b" l="l" r="r" t="t"/>
                    <a:pathLst>
                      <a:path extrusionOk="0" h="2607" w="213302">
                        <a:moveTo>
                          <a:pt x="0" y="1173"/>
                        </a:moveTo>
                        <a:cubicBezTo>
                          <a:pt x="26669" y="-235"/>
                          <a:pt x="53314" y="147"/>
                          <a:pt x="79982" y="886"/>
                        </a:cubicBezTo>
                        <a:cubicBezTo>
                          <a:pt x="124422" y="529"/>
                          <a:pt x="168862" y="-1070"/>
                          <a:pt x="213302" y="1173"/>
                        </a:cubicBezTo>
                        <a:cubicBezTo>
                          <a:pt x="213302" y="1173"/>
                          <a:pt x="213302" y="1435"/>
                          <a:pt x="213302" y="1435"/>
                        </a:cubicBezTo>
                        <a:cubicBezTo>
                          <a:pt x="168862" y="3677"/>
                          <a:pt x="124422" y="2079"/>
                          <a:pt x="79982" y="1721"/>
                        </a:cubicBezTo>
                        <a:cubicBezTo>
                          <a:pt x="53481" y="2222"/>
                          <a:pt x="26001" y="3319"/>
                          <a:pt x="0" y="1196"/>
                        </a:cubicBezTo>
                        <a:lnTo>
                          <a:pt x="0" y="1196"/>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grpSp>
          <p:nvGrpSpPr>
            <p:cNvPr id="2004" name="Google Shape;2004;p53"/>
            <p:cNvGrpSpPr/>
            <p:nvPr/>
          </p:nvGrpSpPr>
          <p:grpSpPr>
            <a:xfrm>
              <a:off x="6837718" y="1649502"/>
              <a:ext cx="754207" cy="896613"/>
              <a:chOff x="7177165" y="405444"/>
              <a:chExt cx="253183" cy="300988"/>
            </a:xfrm>
          </p:grpSpPr>
          <p:sp>
            <p:nvSpPr>
              <p:cNvPr id="2005" name="Google Shape;2005;p53"/>
              <p:cNvSpPr/>
              <p:nvPr/>
            </p:nvSpPr>
            <p:spPr>
              <a:xfrm>
                <a:off x="7177165" y="405444"/>
                <a:ext cx="253183" cy="300988"/>
              </a:xfrm>
              <a:custGeom>
                <a:rect b="b" l="l" r="r" t="t"/>
                <a:pathLst>
                  <a:path extrusionOk="0" h="300988" w="253183">
                    <a:moveTo>
                      <a:pt x="247497" y="26406"/>
                    </a:moveTo>
                    <a:cubicBezTo>
                      <a:pt x="237383" y="14360"/>
                      <a:pt x="221926" y="7466"/>
                      <a:pt x="205133" y="7466"/>
                    </a:cubicBezTo>
                    <a:cubicBezTo>
                      <a:pt x="191846" y="7466"/>
                      <a:pt x="178965" y="11784"/>
                      <a:pt x="168946" y="19560"/>
                    </a:cubicBezTo>
                    <a:cubicBezTo>
                      <a:pt x="166513" y="21445"/>
                      <a:pt x="164200" y="23425"/>
                      <a:pt x="162076" y="25476"/>
                    </a:cubicBezTo>
                    <a:cubicBezTo>
                      <a:pt x="161027" y="22375"/>
                      <a:pt x="159453" y="19441"/>
                      <a:pt x="157353" y="16769"/>
                    </a:cubicBezTo>
                    <a:cubicBezTo>
                      <a:pt x="150817" y="8349"/>
                      <a:pt x="140441" y="3340"/>
                      <a:pt x="129516" y="3340"/>
                    </a:cubicBezTo>
                    <a:cubicBezTo>
                      <a:pt x="127298" y="3340"/>
                      <a:pt x="125079" y="3554"/>
                      <a:pt x="122932" y="3960"/>
                    </a:cubicBezTo>
                    <a:cubicBezTo>
                      <a:pt x="117350" y="4938"/>
                      <a:pt x="112222" y="7108"/>
                      <a:pt x="107737" y="10186"/>
                    </a:cubicBezTo>
                    <a:cubicBezTo>
                      <a:pt x="104064" y="4962"/>
                      <a:pt x="98315" y="1217"/>
                      <a:pt x="91517" y="286"/>
                    </a:cubicBezTo>
                    <a:lnTo>
                      <a:pt x="91230" y="239"/>
                    </a:lnTo>
                    <a:cubicBezTo>
                      <a:pt x="90109" y="72"/>
                      <a:pt x="89012" y="0"/>
                      <a:pt x="87915" y="0"/>
                    </a:cubicBezTo>
                    <a:cubicBezTo>
                      <a:pt x="76679" y="0"/>
                      <a:pt x="66732" y="7943"/>
                      <a:pt x="64538" y="19274"/>
                    </a:cubicBezTo>
                    <a:cubicBezTo>
                      <a:pt x="63011" y="27098"/>
                      <a:pt x="63011" y="34135"/>
                      <a:pt x="64538" y="40766"/>
                    </a:cubicBezTo>
                    <a:cubicBezTo>
                      <a:pt x="64586" y="40933"/>
                      <a:pt x="64633" y="41124"/>
                      <a:pt x="64657" y="41291"/>
                    </a:cubicBezTo>
                    <a:cubicBezTo>
                      <a:pt x="65348" y="44058"/>
                      <a:pt x="66303" y="46706"/>
                      <a:pt x="67472" y="49163"/>
                    </a:cubicBezTo>
                    <a:cubicBezTo>
                      <a:pt x="67161" y="49163"/>
                      <a:pt x="66852" y="49139"/>
                      <a:pt x="66517" y="49115"/>
                    </a:cubicBezTo>
                    <a:cubicBezTo>
                      <a:pt x="66351" y="49115"/>
                      <a:pt x="65683" y="49115"/>
                      <a:pt x="65611" y="49115"/>
                    </a:cubicBezTo>
                    <a:cubicBezTo>
                      <a:pt x="44906" y="49115"/>
                      <a:pt x="26443" y="63618"/>
                      <a:pt x="21696" y="83608"/>
                    </a:cubicBezTo>
                    <a:cubicBezTo>
                      <a:pt x="21648" y="83775"/>
                      <a:pt x="21625" y="83966"/>
                      <a:pt x="21577" y="84133"/>
                    </a:cubicBezTo>
                    <a:cubicBezTo>
                      <a:pt x="20456" y="89357"/>
                      <a:pt x="20217" y="94891"/>
                      <a:pt x="20837" y="100926"/>
                    </a:cubicBezTo>
                    <a:cubicBezTo>
                      <a:pt x="15089" y="107605"/>
                      <a:pt x="11034" y="115620"/>
                      <a:pt x="9077" y="124470"/>
                    </a:cubicBezTo>
                    <a:cubicBezTo>
                      <a:pt x="6906" y="134250"/>
                      <a:pt x="7456" y="144221"/>
                      <a:pt x="10580" y="153452"/>
                    </a:cubicBezTo>
                    <a:cubicBezTo>
                      <a:pt x="9245" y="155456"/>
                      <a:pt x="8052" y="157579"/>
                      <a:pt x="7002" y="159774"/>
                    </a:cubicBezTo>
                    <a:cubicBezTo>
                      <a:pt x="1086" y="172011"/>
                      <a:pt x="61" y="185822"/>
                      <a:pt x="3806" y="198536"/>
                    </a:cubicBezTo>
                    <a:cubicBezTo>
                      <a:pt x="3233" y="201637"/>
                      <a:pt x="3018" y="204834"/>
                      <a:pt x="3162" y="208197"/>
                    </a:cubicBezTo>
                    <a:cubicBezTo>
                      <a:pt x="3162" y="208340"/>
                      <a:pt x="3233" y="209342"/>
                      <a:pt x="3257" y="209676"/>
                    </a:cubicBezTo>
                    <a:cubicBezTo>
                      <a:pt x="228" y="217428"/>
                      <a:pt x="-369" y="225897"/>
                      <a:pt x="1587" y="233864"/>
                    </a:cubicBezTo>
                    <a:cubicBezTo>
                      <a:pt x="-1919" y="248057"/>
                      <a:pt x="394" y="263300"/>
                      <a:pt x="8433" y="275918"/>
                    </a:cubicBezTo>
                    <a:cubicBezTo>
                      <a:pt x="18428" y="291614"/>
                      <a:pt x="35507" y="300989"/>
                      <a:pt x="54113" y="300989"/>
                    </a:cubicBezTo>
                    <a:cubicBezTo>
                      <a:pt x="63774" y="300989"/>
                      <a:pt x="73196" y="298412"/>
                      <a:pt x="81521" y="293522"/>
                    </a:cubicBezTo>
                    <a:cubicBezTo>
                      <a:pt x="89584" y="298150"/>
                      <a:pt x="98839" y="300679"/>
                      <a:pt x="108500" y="300679"/>
                    </a:cubicBezTo>
                    <a:cubicBezTo>
                      <a:pt x="118782" y="300679"/>
                      <a:pt x="128824" y="297745"/>
                      <a:pt x="137530" y="292210"/>
                    </a:cubicBezTo>
                    <a:cubicBezTo>
                      <a:pt x="149434" y="284625"/>
                      <a:pt x="157544" y="272841"/>
                      <a:pt x="160860" y="259745"/>
                    </a:cubicBezTo>
                    <a:cubicBezTo>
                      <a:pt x="166060" y="258338"/>
                      <a:pt x="171069" y="256119"/>
                      <a:pt x="175673" y="253185"/>
                    </a:cubicBezTo>
                    <a:cubicBezTo>
                      <a:pt x="187147" y="245886"/>
                      <a:pt x="195281" y="234699"/>
                      <a:pt x="198812" y="221889"/>
                    </a:cubicBezTo>
                    <a:cubicBezTo>
                      <a:pt x="199598" y="221006"/>
                      <a:pt x="200362" y="220100"/>
                      <a:pt x="201078" y="219146"/>
                    </a:cubicBezTo>
                    <a:cubicBezTo>
                      <a:pt x="203892" y="217977"/>
                      <a:pt x="206588" y="216546"/>
                      <a:pt x="209188" y="214900"/>
                    </a:cubicBezTo>
                    <a:cubicBezTo>
                      <a:pt x="223286" y="205931"/>
                      <a:pt x="232231" y="191046"/>
                      <a:pt x="233948" y="174849"/>
                    </a:cubicBezTo>
                    <a:cubicBezTo>
                      <a:pt x="236405" y="171820"/>
                      <a:pt x="238504" y="168504"/>
                      <a:pt x="240269" y="164950"/>
                    </a:cubicBezTo>
                    <a:cubicBezTo>
                      <a:pt x="246305" y="152760"/>
                      <a:pt x="247449" y="138973"/>
                      <a:pt x="243824" y="126211"/>
                    </a:cubicBezTo>
                    <a:cubicBezTo>
                      <a:pt x="244420" y="123134"/>
                      <a:pt x="244659" y="119914"/>
                      <a:pt x="244563" y="116550"/>
                    </a:cubicBezTo>
                    <a:cubicBezTo>
                      <a:pt x="244563" y="116383"/>
                      <a:pt x="244563" y="116240"/>
                      <a:pt x="244563" y="116073"/>
                    </a:cubicBezTo>
                    <a:cubicBezTo>
                      <a:pt x="243442" y="94247"/>
                      <a:pt x="226338" y="76046"/>
                      <a:pt x="205133" y="73613"/>
                    </a:cubicBezTo>
                    <a:cubicBezTo>
                      <a:pt x="206469" y="72921"/>
                      <a:pt x="207923" y="72230"/>
                      <a:pt x="209594" y="71442"/>
                    </a:cubicBezTo>
                    <a:cubicBezTo>
                      <a:pt x="212742" y="69940"/>
                      <a:pt x="215247" y="69009"/>
                      <a:pt x="217799" y="68413"/>
                    </a:cubicBezTo>
                    <a:cubicBezTo>
                      <a:pt x="221115" y="67626"/>
                      <a:pt x="224931" y="67173"/>
                      <a:pt x="229487" y="66982"/>
                    </a:cubicBezTo>
                    <a:cubicBezTo>
                      <a:pt x="237932" y="66648"/>
                      <a:pt x="245589" y="61877"/>
                      <a:pt x="249573" y="54411"/>
                    </a:cubicBezTo>
                    <a:lnTo>
                      <a:pt x="250360" y="52932"/>
                    </a:lnTo>
                    <a:cubicBezTo>
                      <a:pt x="254963" y="44321"/>
                      <a:pt x="253866" y="33777"/>
                      <a:pt x="247593" y="26311"/>
                    </a:cubicBezTo>
                    <a:close/>
                  </a:path>
                </a:pathLst>
              </a:custGeom>
              <a:solidFill>
                <a:schemeClr val="accent6"/>
              </a:solidFill>
              <a:ln>
                <a:noFill/>
              </a:ln>
              <a:effectLst>
                <a:outerShdw rotWithShape="0" algn="bl" dir="5100000" dist="47625">
                  <a:schemeClr val="dk1">
                    <a:alpha val="15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2006" name="Google Shape;2006;p53"/>
              <p:cNvGrpSpPr/>
              <p:nvPr/>
            </p:nvGrpSpPr>
            <p:grpSpPr>
              <a:xfrm>
                <a:off x="7194890" y="420612"/>
                <a:ext cx="205512" cy="257207"/>
                <a:chOff x="7194890" y="420612"/>
                <a:chExt cx="205512" cy="257207"/>
              </a:xfrm>
            </p:grpSpPr>
            <p:sp>
              <p:nvSpPr>
                <p:cNvPr id="2007" name="Google Shape;2007;p53"/>
                <p:cNvSpPr/>
                <p:nvPr/>
              </p:nvSpPr>
              <p:spPr>
                <a:xfrm>
                  <a:off x="7293877" y="473786"/>
                  <a:ext cx="40426" cy="82832"/>
                </a:xfrm>
                <a:custGeom>
                  <a:rect b="b" l="l" r="r" t="t"/>
                  <a:pathLst>
                    <a:path extrusionOk="0" h="82832" w="40426">
                      <a:moveTo>
                        <a:pt x="40427" y="859"/>
                      </a:moveTo>
                      <a:cubicBezTo>
                        <a:pt x="35489" y="13310"/>
                        <a:pt x="28476" y="30700"/>
                        <a:pt x="23848" y="43032"/>
                      </a:cubicBezTo>
                      <a:cubicBezTo>
                        <a:pt x="22513" y="46515"/>
                        <a:pt x="21606" y="50141"/>
                        <a:pt x="20652" y="53695"/>
                      </a:cubicBezTo>
                      <a:cubicBezTo>
                        <a:pt x="18887" y="60613"/>
                        <a:pt x="15141" y="66743"/>
                        <a:pt x="11730" y="72754"/>
                      </a:cubicBezTo>
                      <a:cubicBezTo>
                        <a:pt x="10538" y="74901"/>
                        <a:pt x="9393" y="76738"/>
                        <a:pt x="8677" y="78956"/>
                      </a:cubicBezTo>
                      <a:cubicBezTo>
                        <a:pt x="8486" y="79624"/>
                        <a:pt x="8462" y="80388"/>
                        <a:pt x="8915" y="81294"/>
                      </a:cubicBezTo>
                      <a:lnTo>
                        <a:pt x="8247" y="82821"/>
                      </a:lnTo>
                      <a:cubicBezTo>
                        <a:pt x="7604" y="82869"/>
                        <a:pt x="6936" y="82773"/>
                        <a:pt x="6244" y="82535"/>
                      </a:cubicBezTo>
                      <a:cubicBezTo>
                        <a:pt x="1902" y="80626"/>
                        <a:pt x="566" y="74973"/>
                        <a:pt x="137" y="70918"/>
                      </a:cubicBezTo>
                      <a:cubicBezTo>
                        <a:pt x="-531" y="62330"/>
                        <a:pt x="1234" y="54244"/>
                        <a:pt x="5552" y="47111"/>
                      </a:cubicBezTo>
                      <a:cubicBezTo>
                        <a:pt x="9822" y="40528"/>
                        <a:pt x="13853" y="33992"/>
                        <a:pt x="18099" y="27456"/>
                      </a:cubicBezTo>
                      <a:cubicBezTo>
                        <a:pt x="24635" y="17962"/>
                        <a:pt x="31458" y="8731"/>
                        <a:pt x="39019" y="0"/>
                      </a:cubicBezTo>
                      <a:lnTo>
                        <a:pt x="40427" y="883"/>
                      </a:lnTo>
                      <a:lnTo>
                        <a:pt x="40427" y="883"/>
                      </a:lnTo>
                      <a:close/>
                    </a:path>
                  </a:pathLst>
                </a:custGeom>
                <a:solidFill>
                  <a:srgbClr val="96A93D"/>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08" name="Google Shape;2008;p53"/>
                <p:cNvSpPr/>
                <p:nvPr/>
              </p:nvSpPr>
              <p:spPr>
                <a:xfrm>
                  <a:off x="7249278" y="616994"/>
                  <a:ext cx="60515" cy="60515"/>
                </a:xfrm>
                <a:custGeom>
                  <a:rect b="b" l="l" r="r" t="t"/>
                  <a:pathLst>
                    <a:path extrusionOk="0" h="60515" w="60515">
                      <a:moveTo>
                        <a:pt x="4734" y="46502"/>
                      </a:moveTo>
                      <a:cubicBezTo>
                        <a:pt x="-4235" y="32404"/>
                        <a:pt x="-85" y="13703"/>
                        <a:pt x="14013" y="4734"/>
                      </a:cubicBezTo>
                      <a:cubicBezTo>
                        <a:pt x="28111" y="-4235"/>
                        <a:pt x="46813" y="-85"/>
                        <a:pt x="55782" y="14013"/>
                      </a:cubicBezTo>
                      <a:cubicBezTo>
                        <a:pt x="64751" y="28111"/>
                        <a:pt x="60600" y="46812"/>
                        <a:pt x="46502" y="55781"/>
                      </a:cubicBezTo>
                      <a:cubicBezTo>
                        <a:pt x="32405" y="64750"/>
                        <a:pt x="13703" y="60600"/>
                        <a:pt x="4734" y="46502"/>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09" name="Google Shape;2009;p53"/>
                <p:cNvSpPr/>
                <p:nvPr/>
              </p:nvSpPr>
              <p:spPr>
                <a:xfrm>
                  <a:off x="7202858" y="577301"/>
                  <a:ext cx="60515" cy="60515"/>
                </a:xfrm>
                <a:custGeom>
                  <a:rect b="b" l="l" r="r" t="t"/>
                  <a:pathLst>
                    <a:path extrusionOk="0" h="60515" w="60515">
                      <a:moveTo>
                        <a:pt x="4734" y="46502"/>
                      </a:moveTo>
                      <a:cubicBezTo>
                        <a:pt x="-4235" y="32405"/>
                        <a:pt x="-85" y="13703"/>
                        <a:pt x="14013" y="4734"/>
                      </a:cubicBezTo>
                      <a:cubicBezTo>
                        <a:pt x="28111" y="-4235"/>
                        <a:pt x="46812" y="-85"/>
                        <a:pt x="55781" y="14013"/>
                      </a:cubicBezTo>
                      <a:cubicBezTo>
                        <a:pt x="64750" y="28111"/>
                        <a:pt x="60600" y="46812"/>
                        <a:pt x="46502" y="55781"/>
                      </a:cubicBezTo>
                      <a:cubicBezTo>
                        <a:pt x="32405" y="64750"/>
                        <a:pt x="13703" y="60600"/>
                        <a:pt x="4734" y="46502"/>
                      </a:cubicBezTo>
                      <a:close/>
                    </a:path>
                  </a:pathLst>
                </a:custGeom>
                <a:solidFill>
                  <a:srgbClr val="1C1B1B"/>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10" name="Google Shape;2010;p53"/>
                <p:cNvSpPr/>
                <p:nvPr/>
              </p:nvSpPr>
              <p:spPr>
                <a:xfrm>
                  <a:off x="7254383" y="552064"/>
                  <a:ext cx="60515" cy="60515"/>
                </a:xfrm>
                <a:custGeom>
                  <a:rect b="b" l="l" r="r" t="t"/>
                  <a:pathLst>
                    <a:path extrusionOk="0" h="60515" w="60515">
                      <a:moveTo>
                        <a:pt x="4734" y="46502"/>
                      </a:moveTo>
                      <a:cubicBezTo>
                        <a:pt x="-4235" y="32405"/>
                        <a:pt x="-85" y="13703"/>
                        <a:pt x="14013" y="4734"/>
                      </a:cubicBezTo>
                      <a:cubicBezTo>
                        <a:pt x="28110" y="-4235"/>
                        <a:pt x="46812" y="-85"/>
                        <a:pt x="55781" y="14013"/>
                      </a:cubicBezTo>
                      <a:cubicBezTo>
                        <a:pt x="64750" y="28111"/>
                        <a:pt x="60600" y="46812"/>
                        <a:pt x="46502" y="55781"/>
                      </a:cubicBezTo>
                      <a:cubicBezTo>
                        <a:pt x="32404" y="64750"/>
                        <a:pt x="13703" y="60600"/>
                        <a:pt x="4734" y="46502"/>
                      </a:cubicBezTo>
                      <a:close/>
                    </a:path>
                  </a:pathLst>
                </a:custGeom>
                <a:solidFill>
                  <a:srgbClr val="1C1B1B"/>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11" name="Google Shape;2011;p53"/>
                <p:cNvSpPr/>
                <p:nvPr/>
              </p:nvSpPr>
              <p:spPr>
                <a:xfrm>
                  <a:off x="7202691" y="506622"/>
                  <a:ext cx="60515" cy="60515"/>
                </a:xfrm>
                <a:custGeom>
                  <a:rect b="b" l="l" r="r" t="t"/>
                  <a:pathLst>
                    <a:path extrusionOk="0" h="60515" w="60515">
                      <a:moveTo>
                        <a:pt x="4734" y="46502"/>
                      </a:moveTo>
                      <a:cubicBezTo>
                        <a:pt x="-4235" y="32405"/>
                        <a:pt x="-85" y="13703"/>
                        <a:pt x="14013" y="4734"/>
                      </a:cubicBezTo>
                      <a:cubicBezTo>
                        <a:pt x="28111" y="-4235"/>
                        <a:pt x="46813" y="-85"/>
                        <a:pt x="55782" y="14013"/>
                      </a:cubicBezTo>
                      <a:cubicBezTo>
                        <a:pt x="64751" y="28111"/>
                        <a:pt x="60600" y="46812"/>
                        <a:pt x="46502" y="55781"/>
                      </a:cubicBezTo>
                      <a:cubicBezTo>
                        <a:pt x="32405" y="64750"/>
                        <a:pt x="13703" y="60600"/>
                        <a:pt x="4734" y="46502"/>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12" name="Google Shape;2012;p53"/>
                <p:cNvSpPr/>
                <p:nvPr/>
              </p:nvSpPr>
              <p:spPr>
                <a:xfrm>
                  <a:off x="7320935" y="539707"/>
                  <a:ext cx="60515" cy="60515"/>
                </a:xfrm>
                <a:custGeom>
                  <a:rect b="b" l="l" r="r" t="t"/>
                  <a:pathLst>
                    <a:path extrusionOk="0" h="60515" w="60515">
                      <a:moveTo>
                        <a:pt x="4734" y="46502"/>
                      </a:moveTo>
                      <a:cubicBezTo>
                        <a:pt x="-4235" y="32404"/>
                        <a:pt x="-85" y="13703"/>
                        <a:pt x="14013" y="4734"/>
                      </a:cubicBezTo>
                      <a:cubicBezTo>
                        <a:pt x="28111" y="-4235"/>
                        <a:pt x="46812" y="-85"/>
                        <a:pt x="55781" y="14013"/>
                      </a:cubicBezTo>
                      <a:cubicBezTo>
                        <a:pt x="64750" y="28111"/>
                        <a:pt x="60600" y="46812"/>
                        <a:pt x="46502" y="55781"/>
                      </a:cubicBezTo>
                      <a:cubicBezTo>
                        <a:pt x="32405" y="64750"/>
                        <a:pt x="13703" y="60600"/>
                        <a:pt x="4734" y="46502"/>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2013" name="Google Shape;2013;p53"/>
                <p:cNvGrpSpPr/>
                <p:nvPr/>
              </p:nvGrpSpPr>
              <p:grpSpPr>
                <a:xfrm>
                  <a:off x="7332552" y="511417"/>
                  <a:ext cx="60514" cy="60514"/>
                  <a:chOff x="7332552" y="511417"/>
                  <a:chExt cx="60514" cy="60514"/>
                </a:xfrm>
              </p:grpSpPr>
              <p:sp>
                <p:nvSpPr>
                  <p:cNvPr id="2014" name="Google Shape;2014;p53"/>
                  <p:cNvSpPr/>
                  <p:nvPr/>
                </p:nvSpPr>
                <p:spPr>
                  <a:xfrm>
                    <a:off x="7332552" y="511417"/>
                    <a:ext cx="60514" cy="60514"/>
                  </a:xfrm>
                  <a:custGeom>
                    <a:rect b="b" l="l" r="r" t="t"/>
                    <a:pathLst>
                      <a:path extrusionOk="0" h="60514" w="60514">
                        <a:moveTo>
                          <a:pt x="16851" y="57379"/>
                        </a:moveTo>
                        <a:cubicBezTo>
                          <a:pt x="1871" y="49960"/>
                          <a:pt x="-4259" y="31831"/>
                          <a:pt x="3135" y="16851"/>
                        </a:cubicBezTo>
                        <a:cubicBezTo>
                          <a:pt x="10554" y="1871"/>
                          <a:pt x="28683" y="-4259"/>
                          <a:pt x="43663" y="3135"/>
                        </a:cubicBezTo>
                        <a:cubicBezTo>
                          <a:pt x="58643" y="10554"/>
                          <a:pt x="64774" y="28683"/>
                          <a:pt x="57379" y="43663"/>
                        </a:cubicBezTo>
                        <a:cubicBezTo>
                          <a:pt x="49961" y="58643"/>
                          <a:pt x="31831" y="64774"/>
                          <a:pt x="16851" y="57379"/>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15" name="Google Shape;2015;p53"/>
                  <p:cNvSpPr/>
                  <p:nvPr/>
                </p:nvSpPr>
                <p:spPr>
                  <a:xfrm>
                    <a:off x="7351980" y="552385"/>
                    <a:ext cx="32727" cy="14976"/>
                  </a:xfrm>
                  <a:custGeom>
                    <a:rect b="b" l="l" r="r" t="t"/>
                    <a:pathLst>
                      <a:path extrusionOk="0" h="14976" w="32727">
                        <a:moveTo>
                          <a:pt x="32728" y="119"/>
                        </a:moveTo>
                        <a:cubicBezTo>
                          <a:pt x="28004" y="12165"/>
                          <a:pt x="10901" y="20037"/>
                          <a:pt x="0" y="11187"/>
                        </a:cubicBezTo>
                        <a:lnTo>
                          <a:pt x="119" y="10949"/>
                        </a:lnTo>
                        <a:cubicBezTo>
                          <a:pt x="9065" y="12953"/>
                          <a:pt x="18964" y="13143"/>
                          <a:pt x="26383" y="7061"/>
                        </a:cubicBezTo>
                        <a:cubicBezTo>
                          <a:pt x="28840" y="5176"/>
                          <a:pt x="30891" y="2743"/>
                          <a:pt x="32489" y="0"/>
                        </a:cubicBezTo>
                        <a:lnTo>
                          <a:pt x="32728" y="119"/>
                        </a:lnTo>
                        <a:lnTo>
                          <a:pt x="32728" y="119"/>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2016" name="Google Shape;2016;p53"/>
                <p:cNvGrpSpPr/>
                <p:nvPr/>
              </p:nvGrpSpPr>
              <p:grpSpPr>
                <a:xfrm>
                  <a:off x="7289918" y="521811"/>
                  <a:ext cx="60527" cy="60527"/>
                  <a:chOff x="7289918" y="521811"/>
                  <a:chExt cx="60527" cy="60527"/>
                </a:xfrm>
              </p:grpSpPr>
              <p:sp>
                <p:nvSpPr>
                  <p:cNvPr id="2017" name="Google Shape;2017;p53"/>
                  <p:cNvSpPr/>
                  <p:nvPr/>
                </p:nvSpPr>
                <p:spPr>
                  <a:xfrm>
                    <a:off x="7289918" y="521811"/>
                    <a:ext cx="60527" cy="60527"/>
                  </a:xfrm>
                  <a:custGeom>
                    <a:rect b="b" l="l" r="r" t="t"/>
                    <a:pathLst>
                      <a:path extrusionOk="0" h="60527" w="60527">
                        <a:moveTo>
                          <a:pt x="56503" y="45339"/>
                        </a:moveTo>
                        <a:cubicBezTo>
                          <a:pt x="48178" y="59819"/>
                          <a:pt x="29691" y="64828"/>
                          <a:pt x="15188" y="56503"/>
                        </a:cubicBezTo>
                        <a:cubicBezTo>
                          <a:pt x="709" y="48178"/>
                          <a:pt x="-4301" y="29691"/>
                          <a:pt x="4024" y="15188"/>
                        </a:cubicBezTo>
                        <a:cubicBezTo>
                          <a:pt x="12349" y="709"/>
                          <a:pt x="30836" y="-4301"/>
                          <a:pt x="45340" y="4025"/>
                        </a:cubicBezTo>
                        <a:cubicBezTo>
                          <a:pt x="59819" y="12349"/>
                          <a:pt x="64828" y="30836"/>
                          <a:pt x="56503" y="45339"/>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18" name="Google Shape;2018;p53"/>
                  <p:cNvSpPr/>
                  <p:nvPr/>
                </p:nvSpPr>
                <p:spPr>
                  <a:xfrm>
                    <a:off x="7332229" y="530892"/>
                    <a:ext cx="13650" cy="33371"/>
                  </a:xfrm>
                  <a:custGeom>
                    <a:rect b="b" l="l" r="r" t="t"/>
                    <a:pathLst>
                      <a:path extrusionOk="0" h="33371" w="13650">
                        <a:moveTo>
                          <a:pt x="143" y="0"/>
                        </a:moveTo>
                        <a:cubicBezTo>
                          <a:pt x="11879" y="5463"/>
                          <a:pt x="18654" y="23019"/>
                          <a:pt x="9160" y="33372"/>
                        </a:cubicBezTo>
                        <a:lnTo>
                          <a:pt x="8921" y="33229"/>
                        </a:lnTo>
                        <a:cubicBezTo>
                          <a:pt x="11474" y="24426"/>
                          <a:pt x="12285" y="14551"/>
                          <a:pt x="6655" y="6775"/>
                        </a:cubicBezTo>
                        <a:cubicBezTo>
                          <a:pt x="4914" y="4198"/>
                          <a:pt x="2624" y="2004"/>
                          <a:pt x="0" y="239"/>
                        </a:cubicBezTo>
                        <a:lnTo>
                          <a:pt x="143" y="0"/>
                        </a:lnTo>
                        <a:lnTo>
                          <a:pt x="143" y="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2019" name="Google Shape;2019;p53"/>
                <p:cNvGrpSpPr/>
                <p:nvPr/>
              </p:nvGrpSpPr>
              <p:grpSpPr>
                <a:xfrm>
                  <a:off x="7228447" y="473745"/>
                  <a:ext cx="60527" cy="60527"/>
                  <a:chOff x="7228447" y="473745"/>
                  <a:chExt cx="60527" cy="60527"/>
                </a:xfrm>
              </p:grpSpPr>
              <p:sp>
                <p:nvSpPr>
                  <p:cNvPr id="2020" name="Google Shape;2020;p53"/>
                  <p:cNvSpPr/>
                  <p:nvPr/>
                </p:nvSpPr>
                <p:spPr>
                  <a:xfrm>
                    <a:off x="7228447" y="473745"/>
                    <a:ext cx="60527" cy="60527"/>
                  </a:xfrm>
                  <a:custGeom>
                    <a:rect b="b" l="l" r="r" t="t"/>
                    <a:pathLst>
                      <a:path extrusionOk="0" h="60527" w="60527">
                        <a:moveTo>
                          <a:pt x="56503" y="45339"/>
                        </a:moveTo>
                        <a:cubicBezTo>
                          <a:pt x="48178" y="59819"/>
                          <a:pt x="29691" y="64828"/>
                          <a:pt x="15188" y="56503"/>
                        </a:cubicBezTo>
                        <a:cubicBezTo>
                          <a:pt x="709" y="48178"/>
                          <a:pt x="-4301" y="29691"/>
                          <a:pt x="4024" y="15188"/>
                        </a:cubicBezTo>
                        <a:cubicBezTo>
                          <a:pt x="12349" y="709"/>
                          <a:pt x="30836" y="-4301"/>
                          <a:pt x="45340" y="4024"/>
                        </a:cubicBezTo>
                        <a:cubicBezTo>
                          <a:pt x="59819" y="12350"/>
                          <a:pt x="64828" y="30836"/>
                          <a:pt x="56503" y="45339"/>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21" name="Google Shape;2021;p53"/>
                  <p:cNvSpPr/>
                  <p:nvPr/>
                </p:nvSpPr>
                <p:spPr>
                  <a:xfrm>
                    <a:off x="7270733" y="482803"/>
                    <a:ext cx="13650" cy="33371"/>
                  </a:xfrm>
                  <a:custGeom>
                    <a:rect b="b" l="l" r="r" t="t"/>
                    <a:pathLst>
                      <a:path extrusionOk="0" h="33371" w="13650">
                        <a:moveTo>
                          <a:pt x="143" y="0"/>
                        </a:moveTo>
                        <a:cubicBezTo>
                          <a:pt x="11879" y="5463"/>
                          <a:pt x="18654" y="23019"/>
                          <a:pt x="9160" y="33372"/>
                        </a:cubicBezTo>
                        <a:lnTo>
                          <a:pt x="8921" y="33229"/>
                        </a:lnTo>
                        <a:cubicBezTo>
                          <a:pt x="11474" y="24426"/>
                          <a:pt x="12285" y="14551"/>
                          <a:pt x="6655" y="6775"/>
                        </a:cubicBezTo>
                        <a:cubicBezTo>
                          <a:pt x="4914" y="4198"/>
                          <a:pt x="2624" y="2004"/>
                          <a:pt x="0" y="239"/>
                        </a:cubicBezTo>
                        <a:lnTo>
                          <a:pt x="143" y="0"/>
                        </a:lnTo>
                        <a:lnTo>
                          <a:pt x="143" y="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2022" name="Google Shape;2022;p53"/>
                <p:cNvGrpSpPr/>
                <p:nvPr/>
              </p:nvGrpSpPr>
              <p:grpSpPr>
                <a:xfrm>
                  <a:off x="7241925" y="524936"/>
                  <a:ext cx="60527" cy="60527"/>
                  <a:chOff x="7241925" y="524936"/>
                  <a:chExt cx="60527" cy="60527"/>
                </a:xfrm>
              </p:grpSpPr>
              <p:sp>
                <p:nvSpPr>
                  <p:cNvPr id="2023" name="Google Shape;2023;p53"/>
                  <p:cNvSpPr/>
                  <p:nvPr/>
                </p:nvSpPr>
                <p:spPr>
                  <a:xfrm>
                    <a:off x="7241925" y="524936"/>
                    <a:ext cx="60527" cy="60527"/>
                  </a:xfrm>
                  <a:custGeom>
                    <a:rect b="b" l="l" r="r" t="t"/>
                    <a:pathLst>
                      <a:path extrusionOk="0" h="60527" w="60527">
                        <a:moveTo>
                          <a:pt x="56503" y="45339"/>
                        </a:moveTo>
                        <a:cubicBezTo>
                          <a:pt x="48178" y="59819"/>
                          <a:pt x="29691" y="64828"/>
                          <a:pt x="15188" y="56503"/>
                        </a:cubicBezTo>
                        <a:cubicBezTo>
                          <a:pt x="709" y="48178"/>
                          <a:pt x="-4300" y="29691"/>
                          <a:pt x="4025" y="15188"/>
                        </a:cubicBezTo>
                        <a:cubicBezTo>
                          <a:pt x="12350" y="709"/>
                          <a:pt x="30836" y="-4301"/>
                          <a:pt x="45339" y="4025"/>
                        </a:cubicBezTo>
                        <a:cubicBezTo>
                          <a:pt x="59819" y="12350"/>
                          <a:pt x="64828" y="30836"/>
                          <a:pt x="56503" y="45339"/>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24" name="Google Shape;2024;p53"/>
                  <p:cNvSpPr/>
                  <p:nvPr/>
                </p:nvSpPr>
                <p:spPr>
                  <a:xfrm>
                    <a:off x="7284211" y="534017"/>
                    <a:ext cx="13649" cy="33371"/>
                  </a:xfrm>
                  <a:custGeom>
                    <a:rect b="b" l="l" r="r" t="t"/>
                    <a:pathLst>
                      <a:path extrusionOk="0" h="33371" w="13649">
                        <a:moveTo>
                          <a:pt x="143" y="0"/>
                        </a:moveTo>
                        <a:cubicBezTo>
                          <a:pt x="11879" y="5463"/>
                          <a:pt x="18653" y="23019"/>
                          <a:pt x="9160" y="33372"/>
                        </a:cubicBezTo>
                        <a:cubicBezTo>
                          <a:pt x="9160" y="33372"/>
                          <a:pt x="8921" y="33229"/>
                          <a:pt x="8921" y="33229"/>
                        </a:cubicBezTo>
                        <a:cubicBezTo>
                          <a:pt x="11473" y="24426"/>
                          <a:pt x="12285" y="14551"/>
                          <a:pt x="6655" y="6775"/>
                        </a:cubicBezTo>
                        <a:cubicBezTo>
                          <a:pt x="4913" y="4198"/>
                          <a:pt x="2624" y="2004"/>
                          <a:pt x="0" y="239"/>
                        </a:cubicBezTo>
                        <a:lnTo>
                          <a:pt x="143" y="0"/>
                        </a:lnTo>
                        <a:lnTo>
                          <a:pt x="143" y="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2025" name="Google Shape;2025;p53"/>
                <p:cNvGrpSpPr/>
                <p:nvPr/>
              </p:nvGrpSpPr>
              <p:grpSpPr>
                <a:xfrm>
                  <a:off x="7196496" y="553701"/>
                  <a:ext cx="69912" cy="74130"/>
                  <a:chOff x="7196496" y="553701"/>
                  <a:chExt cx="69912" cy="74130"/>
                </a:xfrm>
              </p:grpSpPr>
              <p:sp>
                <p:nvSpPr>
                  <p:cNvPr id="2026" name="Google Shape;2026;p53"/>
                  <p:cNvSpPr/>
                  <p:nvPr/>
                </p:nvSpPr>
                <p:spPr>
                  <a:xfrm>
                    <a:off x="7196496" y="553701"/>
                    <a:ext cx="60540" cy="60532"/>
                  </a:xfrm>
                  <a:custGeom>
                    <a:rect b="b" l="l" r="r" t="t"/>
                    <a:pathLst>
                      <a:path extrusionOk="0" h="60532" w="60540">
                        <a:moveTo>
                          <a:pt x="43442" y="3025"/>
                        </a:moveTo>
                        <a:cubicBezTo>
                          <a:pt x="58494" y="10300"/>
                          <a:pt x="64791" y="28382"/>
                          <a:pt x="57516" y="43434"/>
                        </a:cubicBezTo>
                        <a:cubicBezTo>
                          <a:pt x="50240" y="58485"/>
                          <a:pt x="32159" y="64783"/>
                          <a:pt x="17108" y="57507"/>
                        </a:cubicBezTo>
                        <a:cubicBezTo>
                          <a:pt x="2056" y="50232"/>
                          <a:pt x="-4242" y="32151"/>
                          <a:pt x="3010" y="17099"/>
                        </a:cubicBezTo>
                        <a:cubicBezTo>
                          <a:pt x="10285" y="2047"/>
                          <a:pt x="28366" y="-4250"/>
                          <a:pt x="43418" y="3025"/>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27" name="Google Shape;2027;p53"/>
                  <p:cNvSpPr/>
                  <p:nvPr/>
                </p:nvSpPr>
                <p:spPr>
                  <a:xfrm>
                    <a:off x="7198032" y="582083"/>
                    <a:ext cx="68376" cy="45748"/>
                  </a:xfrm>
                  <a:custGeom>
                    <a:rect b="b" l="l" r="r" t="t"/>
                    <a:pathLst>
                      <a:path extrusionOk="0" h="45748" w="68376">
                        <a:moveTo>
                          <a:pt x="60345" y="0"/>
                        </a:moveTo>
                        <a:cubicBezTo>
                          <a:pt x="69481" y="4914"/>
                          <a:pt x="71412" y="19560"/>
                          <a:pt x="63064" y="25786"/>
                        </a:cubicBezTo>
                        <a:cubicBezTo>
                          <a:pt x="59032" y="28649"/>
                          <a:pt x="53522" y="28291"/>
                          <a:pt x="49157" y="30008"/>
                        </a:cubicBezTo>
                        <a:cubicBezTo>
                          <a:pt x="45125" y="31487"/>
                          <a:pt x="42526" y="35018"/>
                          <a:pt x="39711" y="38119"/>
                        </a:cubicBezTo>
                        <a:cubicBezTo>
                          <a:pt x="38065" y="39979"/>
                          <a:pt x="36156" y="41768"/>
                          <a:pt x="33986" y="42985"/>
                        </a:cubicBezTo>
                        <a:cubicBezTo>
                          <a:pt x="29597" y="45299"/>
                          <a:pt x="24444" y="45871"/>
                          <a:pt x="19506" y="45728"/>
                        </a:cubicBezTo>
                        <a:cubicBezTo>
                          <a:pt x="9273" y="45227"/>
                          <a:pt x="638" y="35972"/>
                          <a:pt x="18" y="25834"/>
                        </a:cubicBezTo>
                        <a:cubicBezTo>
                          <a:pt x="-78" y="23210"/>
                          <a:pt x="185" y="20586"/>
                          <a:pt x="1402" y="17843"/>
                        </a:cubicBezTo>
                        <a:lnTo>
                          <a:pt x="3811" y="16459"/>
                        </a:lnTo>
                        <a:cubicBezTo>
                          <a:pt x="8534" y="16745"/>
                          <a:pt x="12160" y="16841"/>
                          <a:pt x="16191" y="16555"/>
                        </a:cubicBezTo>
                        <a:cubicBezTo>
                          <a:pt x="19865" y="16388"/>
                          <a:pt x="21820" y="15744"/>
                          <a:pt x="24373" y="16602"/>
                        </a:cubicBezTo>
                        <a:cubicBezTo>
                          <a:pt x="25709" y="17270"/>
                          <a:pt x="26686" y="18201"/>
                          <a:pt x="28046" y="19035"/>
                        </a:cubicBezTo>
                        <a:cubicBezTo>
                          <a:pt x="31911" y="20729"/>
                          <a:pt x="35441" y="25118"/>
                          <a:pt x="40116" y="24808"/>
                        </a:cubicBezTo>
                        <a:cubicBezTo>
                          <a:pt x="46485" y="24188"/>
                          <a:pt x="44935" y="16912"/>
                          <a:pt x="44028" y="12571"/>
                        </a:cubicBezTo>
                        <a:cubicBezTo>
                          <a:pt x="43909" y="11235"/>
                          <a:pt x="44124" y="10281"/>
                          <a:pt x="44911" y="9542"/>
                        </a:cubicBezTo>
                        <a:cubicBezTo>
                          <a:pt x="46700" y="7442"/>
                          <a:pt x="48799" y="6178"/>
                          <a:pt x="51423" y="4341"/>
                        </a:cubicBezTo>
                        <a:lnTo>
                          <a:pt x="57554" y="167"/>
                        </a:lnTo>
                        <a:lnTo>
                          <a:pt x="60321" y="0"/>
                        </a:lnTo>
                        <a:lnTo>
                          <a:pt x="60321" y="0"/>
                        </a:lnTo>
                        <a:close/>
                      </a:path>
                    </a:pathLst>
                  </a:custGeom>
                  <a:solidFill>
                    <a:srgbClr val="5C45A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28" name="Google Shape;2028;p53"/>
                  <p:cNvSpPr/>
                  <p:nvPr/>
                </p:nvSpPr>
                <p:spPr>
                  <a:xfrm>
                    <a:off x="7204777" y="558294"/>
                    <a:ext cx="32631" cy="15153"/>
                  </a:xfrm>
                  <a:custGeom>
                    <a:rect b="b" l="l" r="r" t="t"/>
                    <a:pathLst>
                      <a:path extrusionOk="0" h="15153" w="32631">
                        <a:moveTo>
                          <a:pt x="0" y="15058"/>
                        </a:moveTo>
                        <a:cubicBezTo>
                          <a:pt x="4604" y="2964"/>
                          <a:pt x="21635" y="-5051"/>
                          <a:pt x="32632" y="3680"/>
                        </a:cubicBezTo>
                        <a:lnTo>
                          <a:pt x="32513" y="3919"/>
                        </a:lnTo>
                        <a:cubicBezTo>
                          <a:pt x="23544" y="2010"/>
                          <a:pt x="13644" y="1915"/>
                          <a:pt x="6297" y="8045"/>
                        </a:cubicBezTo>
                        <a:cubicBezTo>
                          <a:pt x="3864" y="9954"/>
                          <a:pt x="1837" y="12411"/>
                          <a:pt x="238" y="15154"/>
                        </a:cubicBezTo>
                        <a:lnTo>
                          <a:pt x="0" y="15034"/>
                        </a:lnTo>
                        <a:lnTo>
                          <a:pt x="0" y="15034"/>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2029" name="Google Shape;2029;p53"/>
                <p:cNvGrpSpPr/>
                <p:nvPr/>
              </p:nvGrpSpPr>
              <p:grpSpPr>
                <a:xfrm>
                  <a:off x="7238257" y="584624"/>
                  <a:ext cx="60515" cy="60515"/>
                  <a:chOff x="7238257" y="584624"/>
                  <a:chExt cx="60515" cy="60515"/>
                </a:xfrm>
              </p:grpSpPr>
              <p:sp>
                <p:nvSpPr>
                  <p:cNvPr id="2030" name="Google Shape;2030;p53"/>
                  <p:cNvSpPr/>
                  <p:nvPr/>
                </p:nvSpPr>
                <p:spPr>
                  <a:xfrm>
                    <a:off x="7238257" y="584624"/>
                    <a:ext cx="60515" cy="60515"/>
                  </a:xfrm>
                  <a:custGeom>
                    <a:rect b="b" l="l" r="r" t="t"/>
                    <a:pathLst>
                      <a:path extrusionOk="0" h="60515" w="60515">
                        <a:moveTo>
                          <a:pt x="4734" y="46502"/>
                        </a:moveTo>
                        <a:cubicBezTo>
                          <a:pt x="-4235" y="32405"/>
                          <a:pt x="-85" y="13703"/>
                          <a:pt x="14013" y="4734"/>
                        </a:cubicBezTo>
                        <a:cubicBezTo>
                          <a:pt x="28110" y="-4235"/>
                          <a:pt x="46812" y="-85"/>
                          <a:pt x="55781" y="14013"/>
                        </a:cubicBezTo>
                        <a:cubicBezTo>
                          <a:pt x="64750" y="28111"/>
                          <a:pt x="60600" y="46812"/>
                          <a:pt x="46502" y="55781"/>
                        </a:cubicBezTo>
                        <a:cubicBezTo>
                          <a:pt x="32404" y="64750"/>
                          <a:pt x="13703" y="60600"/>
                          <a:pt x="4734" y="46502"/>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31" name="Google Shape;2031;p53"/>
                  <p:cNvSpPr/>
                  <p:nvPr/>
                </p:nvSpPr>
                <p:spPr>
                  <a:xfrm>
                    <a:off x="7247905" y="627882"/>
                    <a:ext cx="33729" cy="12210"/>
                  </a:xfrm>
                  <a:custGeom>
                    <a:rect b="b" l="l" r="r" t="t"/>
                    <a:pathLst>
                      <a:path extrusionOk="0" h="12210" w="33729">
                        <a:moveTo>
                          <a:pt x="33730" y="7633"/>
                        </a:moveTo>
                        <a:cubicBezTo>
                          <a:pt x="23449" y="15505"/>
                          <a:pt x="4747" y="13358"/>
                          <a:pt x="0" y="143"/>
                        </a:cubicBezTo>
                        <a:lnTo>
                          <a:pt x="239" y="0"/>
                        </a:lnTo>
                        <a:cubicBezTo>
                          <a:pt x="6846" y="6345"/>
                          <a:pt x="15219" y="11641"/>
                          <a:pt x="24713" y="10281"/>
                        </a:cubicBezTo>
                        <a:cubicBezTo>
                          <a:pt x="27790" y="9923"/>
                          <a:pt x="30820" y="8921"/>
                          <a:pt x="33586" y="7419"/>
                        </a:cubicBezTo>
                        <a:lnTo>
                          <a:pt x="33730" y="7657"/>
                        </a:lnTo>
                        <a:lnTo>
                          <a:pt x="33730" y="7657"/>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2032" name="Google Shape;2032;p53"/>
                <p:cNvGrpSpPr/>
                <p:nvPr/>
              </p:nvGrpSpPr>
              <p:grpSpPr>
                <a:xfrm>
                  <a:off x="7287420" y="577993"/>
                  <a:ext cx="60515" cy="60515"/>
                  <a:chOff x="7287420" y="577993"/>
                  <a:chExt cx="60515" cy="60515"/>
                </a:xfrm>
              </p:grpSpPr>
              <p:sp>
                <p:nvSpPr>
                  <p:cNvPr id="2033" name="Google Shape;2033;p53"/>
                  <p:cNvSpPr/>
                  <p:nvPr/>
                </p:nvSpPr>
                <p:spPr>
                  <a:xfrm>
                    <a:off x="7287420" y="577993"/>
                    <a:ext cx="60515" cy="60515"/>
                  </a:xfrm>
                  <a:custGeom>
                    <a:rect b="b" l="l" r="r" t="t"/>
                    <a:pathLst>
                      <a:path extrusionOk="0" h="60515" w="60515">
                        <a:moveTo>
                          <a:pt x="4734" y="46502"/>
                        </a:moveTo>
                        <a:cubicBezTo>
                          <a:pt x="-4235" y="32405"/>
                          <a:pt x="-85" y="13703"/>
                          <a:pt x="14013" y="4734"/>
                        </a:cubicBezTo>
                        <a:cubicBezTo>
                          <a:pt x="28111" y="-4235"/>
                          <a:pt x="46813" y="-85"/>
                          <a:pt x="55782" y="14013"/>
                        </a:cubicBezTo>
                        <a:cubicBezTo>
                          <a:pt x="64751" y="28111"/>
                          <a:pt x="60600" y="46812"/>
                          <a:pt x="46502" y="55781"/>
                        </a:cubicBezTo>
                        <a:cubicBezTo>
                          <a:pt x="32405" y="64750"/>
                          <a:pt x="13703" y="60600"/>
                          <a:pt x="4734" y="46502"/>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34" name="Google Shape;2034;p53"/>
                  <p:cNvSpPr/>
                  <p:nvPr/>
                </p:nvSpPr>
                <p:spPr>
                  <a:xfrm>
                    <a:off x="7297068" y="621227"/>
                    <a:ext cx="33729" cy="12210"/>
                  </a:xfrm>
                  <a:custGeom>
                    <a:rect b="b" l="l" r="r" t="t"/>
                    <a:pathLst>
                      <a:path extrusionOk="0" h="12210" w="33729">
                        <a:moveTo>
                          <a:pt x="33729" y="7633"/>
                        </a:moveTo>
                        <a:cubicBezTo>
                          <a:pt x="23449" y="15505"/>
                          <a:pt x="4747" y="13358"/>
                          <a:pt x="0" y="143"/>
                        </a:cubicBezTo>
                        <a:lnTo>
                          <a:pt x="239" y="0"/>
                        </a:lnTo>
                        <a:cubicBezTo>
                          <a:pt x="6846" y="6345"/>
                          <a:pt x="15242" y="11641"/>
                          <a:pt x="24713" y="10281"/>
                        </a:cubicBezTo>
                        <a:cubicBezTo>
                          <a:pt x="27790" y="9923"/>
                          <a:pt x="30819" y="8921"/>
                          <a:pt x="33586" y="7419"/>
                        </a:cubicBezTo>
                        <a:lnTo>
                          <a:pt x="33729" y="7657"/>
                        </a:lnTo>
                        <a:lnTo>
                          <a:pt x="33729" y="7657"/>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2035" name="Google Shape;2035;p53"/>
                <p:cNvGrpSpPr/>
                <p:nvPr/>
              </p:nvGrpSpPr>
              <p:grpSpPr>
                <a:xfrm>
                  <a:off x="7194890" y="617304"/>
                  <a:ext cx="60515" cy="60515"/>
                  <a:chOff x="7194890" y="617304"/>
                  <a:chExt cx="60515" cy="60515"/>
                </a:xfrm>
              </p:grpSpPr>
              <p:sp>
                <p:nvSpPr>
                  <p:cNvPr id="2036" name="Google Shape;2036;p53"/>
                  <p:cNvSpPr/>
                  <p:nvPr/>
                </p:nvSpPr>
                <p:spPr>
                  <a:xfrm>
                    <a:off x="7194890" y="617304"/>
                    <a:ext cx="60515" cy="60515"/>
                  </a:xfrm>
                  <a:custGeom>
                    <a:rect b="b" l="l" r="r" t="t"/>
                    <a:pathLst>
                      <a:path extrusionOk="0" h="60515" w="60515">
                        <a:moveTo>
                          <a:pt x="4734" y="46502"/>
                        </a:moveTo>
                        <a:cubicBezTo>
                          <a:pt x="-4235" y="32404"/>
                          <a:pt x="-85" y="13703"/>
                          <a:pt x="14013" y="4734"/>
                        </a:cubicBezTo>
                        <a:cubicBezTo>
                          <a:pt x="28111" y="-4235"/>
                          <a:pt x="46813" y="-85"/>
                          <a:pt x="55782" y="14013"/>
                        </a:cubicBezTo>
                        <a:cubicBezTo>
                          <a:pt x="64751" y="28111"/>
                          <a:pt x="60600" y="46812"/>
                          <a:pt x="46502" y="55781"/>
                        </a:cubicBezTo>
                        <a:cubicBezTo>
                          <a:pt x="32405" y="64750"/>
                          <a:pt x="13703" y="60600"/>
                          <a:pt x="4734" y="46502"/>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37" name="Google Shape;2037;p53"/>
                  <p:cNvSpPr/>
                  <p:nvPr/>
                </p:nvSpPr>
                <p:spPr>
                  <a:xfrm>
                    <a:off x="7204539" y="660562"/>
                    <a:ext cx="33729" cy="12210"/>
                  </a:xfrm>
                  <a:custGeom>
                    <a:rect b="b" l="l" r="r" t="t"/>
                    <a:pathLst>
                      <a:path extrusionOk="0" h="12210" w="33729">
                        <a:moveTo>
                          <a:pt x="33730" y="7633"/>
                        </a:moveTo>
                        <a:cubicBezTo>
                          <a:pt x="23449" y="15505"/>
                          <a:pt x="4747" y="13358"/>
                          <a:pt x="0" y="143"/>
                        </a:cubicBezTo>
                        <a:lnTo>
                          <a:pt x="239" y="0"/>
                        </a:lnTo>
                        <a:cubicBezTo>
                          <a:pt x="6846" y="6345"/>
                          <a:pt x="15219" y="11641"/>
                          <a:pt x="24713" y="10281"/>
                        </a:cubicBezTo>
                        <a:cubicBezTo>
                          <a:pt x="27790" y="9923"/>
                          <a:pt x="30819" y="8921"/>
                          <a:pt x="33586" y="7419"/>
                        </a:cubicBezTo>
                        <a:lnTo>
                          <a:pt x="33730" y="7657"/>
                        </a:lnTo>
                        <a:lnTo>
                          <a:pt x="33730" y="7657"/>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2038" name="Google Shape;2038;p53"/>
                <p:cNvSpPr/>
                <p:nvPr/>
              </p:nvSpPr>
              <p:spPr>
                <a:xfrm>
                  <a:off x="7288671" y="431948"/>
                  <a:ext cx="111731" cy="75357"/>
                </a:xfrm>
                <a:custGeom>
                  <a:rect b="b" l="l" r="r" t="t"/>
                  <a:pathLst>
                    <a:path extrusionOk="0" h="75357" w="111731">
                      <a:moveTo>
                        <a:pt x="0" y="73348"/>
                      </a:moveTo>
                      <a:cubicBezTo>
                        <a:pt x="5701" y="66884"/>
                        <a:pt x="11831" y="61493"/>
                        <a:pt x="18439" y="56174"/>
                      </a:cubicBezTo>
                      <a:cubicBezTo>
                        <a:pt x="22637" y="52548"/>
                        <a:pt x="27742" y="50377"/>
                        <a:pt x="32775" y="48135"/>
                      </a:cubicBezTo>
                      <a:cubicBezTo>
                        <a:pt x="37999" y="45797"/>
                        <a:pt x="42436" y="42171"/>
                        <a:pt x="45466" y="37329"/>
                      </a:cubicBezTo>
                      <a:cubicBezTo>
                        <a:pt x="48352" y="33155"/>
                        <a:pt x="49664" y="28121"/>
                        <a:pt x="51906" y="23518"/>
                      </a:cubicBezTo>
                      <a:cubicBezTo>
                        <a:pt x="55222" y="17053"/>
                        <a:pt x="60207" y="11591"/>
                        <a:pt x="66004" y="7130"/>
                      </a:cubicBezTo>
                      <a:cubicBezTo>
                        <a:pt x="79147" y="-3079"/>
                        <a:pt x="100735" y="-2626"/>
                        <a:pt x="111732" y="10446"/>
                      </a:cubicBezTo>
                      <a:lnTo>
                        <a:pt x="110945" y="11925"/>
                      </a:lnTo>
                      <a:cubicBezTo>
                        <a:pt x="104862" y="12163"/>
                        <a:pt x="99542" y="12831"/>
                        <a:pt x="94724" y="13952"/>
                      </a:cubicBezTo>
                      <a:cubicBezTo>
                        <a:pt x="90072" y="15026"/>
                        <a:pt x="85850" y="16695"/>
                        <a:pt x="81652" y="18699"/>
                      </a:cubicBezTo>
                      <a:cubicBezTo>
                        <a:pt x="77406" y="20727"/>
                        <a:pt x="73255" y="22730"/>
                        <a:pt x="69320" y="25450"/>
                      </a:cubicBezTo>
                      <a:cubicBezTo>
                        <a:pt x="60684" y="32248"/>
                        <a:pt x="50833" y="38522"/>
                        <a:pt x="43891" y="47300"/>
                      </a:cubicBezTo>
                      <a:cubicBezTo>
                        <a:pt x="40337" y="51856"/>
                        <a:pt x="37856" y="57772"/>
                        <a:pt x="33920" y="62447"/>
                      </a:cubicBezTo>
                      <a:cubicBezTo>
                        <a:pt x="28911" y="68172"/>
                        <a:pt x="21826" y="71726"/>
                        <a:pt x="14599" y="73921"/>
                      </a:cubicBezTo>
                      <a:cubicBezTo>
                        <a:pt x="9995" y="75185"/>
                        <a:pt x="5415" y="75853"/>
                        <a:pt x="501" y="74923"/>
                      </a:cubicBezTo>
                      <a:lnTo>
                        <a:pt x="48" y="73325"/>
                      </a:lnTo>
                      <a:lnTo>
                        <a:pt x="48" y="7332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39" name="Google Shape;2039;p53"/>
                <p:cNvSpPr/>
                <p:nvPr/>
              </p:nvSpPr>
              <p:spPr>
                <a:xfrm>
                  <a:off x="7331330" y="474144"/>
                  <a:ext cx="20553" cy="41223"/>
                </a:xfrm>
                <a:custGeom>
                  <a:rect b="b" l="l" r="r" t="t"/>
                  <a:pathLst>
                    <a:path extrusionOk="0" h="41223" w="20553">
                      <a:moveTo>
                        <a:pt x="3093" y="0"/>
                      </a:moveTo>
                      <a:cubicBezTo>
                        <a:pt x="4786" y="3507"/>
                        <a:pt x="6385" y="6965"/>
                        <a:pt x="8150" y="10257"/>
                      </a:cubicBezTo>
                      <a:cubicBezTo>
                        <a:pt x="10845" y="15028"/>
                        <a:pt x="12801" y="19918"/>
                        <a:pt x="16737" y="23568"/>
                      </a:cubicBezTo>
                      <a:cubicBezTo>
                        <a:pt x="20793" y="27957"/>
                        <a:pt x="19004" y="32751"/>
                        <a:pt x="20554" y="38715"/>
                      </a:cubicBezTo>
                      <a:lnTo>
                        <a:pt x="19886" y="40242"/>
                      </a:lnTo>
                      <a:cubicBezTo>
                        <a:pt x="14614" y="42698"/>
                        <a:pt x="8818" y="40194"/>
                        <a:pt x="5120" y="36616"/>
                      </a:cubicBezTo>
                      <a:cubicBezTo>
                        <a:pt x="1566" y="33395"/>
                        <a:pt x="1590" y="28434"/>
                        <a:pt x="898" y="24188"/>
                      </a:cubicBezTo>
                      <a:cubicBezTo>
                        <a:pt x="135" y="20085"/>
                        <a:pt x="-103" y="16030"/>
                        <a:pt x="39" y="12022"/>
                      </a:cubicBezTo>
                      <a:cubicBezTo>
                        <a:pt x="206" y="8015"/>
                        <a:pt x="564" y="4079"/>
                        <a:pt x="1471" y="143"/>
                      </a:cubicBezTo>
                      <a:lnTo>
                        <a:pt x="3140" y="0"/>
                      </a:lnTo>
                      <a:lnTo>
                        <a:pt x="3140" y="0"/>
                      </a:lnTo>
                      <a:close/>
                    </a:path>
                  </a:pathLst>
                </a:custGeom>
                <a:solidFill>
                  <a:srgbClr val="96A93D"/>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40" name="Google Shape;2040;p53"/>
                <p:cNvSpPr/>
                <p:nvPr/>
              </p:nvSpPr>
              <p:spPr>
                <a:xfrm>
                  <a:off x="7261291" y="420612"/>
                  <a:ext cx="84932" cy="49295"/>
                </a:xfrm>
                <a:custGeom>
                  <a:rect b="b" l="l" r="r" t="t"/>
                  <a:pathLst>
                    <a:path extrusionOk="0" h="49295" w="84932">
                      <a:moveTo>
                        <a:pt x="84933" y="37952"/>
                      </a:moveTo>
                      <a:cubicBezTo>
                        <a:pt x="72982" y="46897"/>
                        <a:pt x="55139" y="53958"/>
                        <a:pt x="41089" y="45489"/>
                      </a:cubicBezTo>
                      <a:cubicBezTo>
                        <a:pt x="33027" y="40146"/>
                        <a:pt x="27421" y="30533"/>
                        <a:pt x="26681" y="20920"/>
                      </a:cubicBezTo>
                      <a:cubicBezTo>
                        <a:pt x="26085" y="12881"/>
                        <a:pt x="31905" y="4938"/>
                        <a:pt x="39992" y="3578"/>
                      </a:cubicBezTo>
                      <a:cubicBezTo>
                        <a:pt x="44095" y="2743"/>
                        <a:pt x="48746" y="4222"/>
                        <a:pt x="51346" y="7609"/>
                      </a:cubicBezTo>
                      <a:cubicBezTo>
                        <a:pt x="54638" y="11712"/>
                        <a:pt x="50011" y="16531"/>
                        <a:pt x="46647" y="18630"/>
                      </a:cubicBezTo>
                      <a:cubicBezTo>
                        <a:pt x="33552" y="27337"/>
                        <a:pt x="5523" y="31225"/>
                        <a:pt x="538" y="11617"/>
                      </a:cubicBezTo>
                      <a:cubicBezTo>
                        <a:pt x="-345" y="7729"/>
                        <a:pt x="-35" y="3769"/>
                        <a:pt x="705" y="0"/>
                      </a:cubicBezTo>
                      <a:lnTo>
                        <a:pt x="991" y="48"/>
                      </a:lnTo>
                      <a:cubicBezTo>
                        <a:pt x="299" y="7275"/>
                        <a:pt x="1659" y="15744"/>
                        <a:pt x="8266" y="19751"/>
                      </a:cubicBezTo>
                      <a:cubicBezTo>
                        <a:pt x="17927" y="25357"/>
                        <a:pt x="30379" y="22828"/>
                        <a:pt x="40254" y="18892"/>
                      </a:cubicBezTo>
                      <a:cubicBezTo>
                        <a:pt x="43379" y="17509"/>
                        <a:pt x="52038" y="13287"/>
                        <a:pt x="49390" y="9088"/>
                      </a:cubicBezTo>
                      <a:cubicBezTo>
                        <a:pt x="43427" y="1312"/>
                        <a:pt x="30570" y="6846"/>
                        <a:pt x="28256" y="15386"/>
                      </a:cubicBezTo>
                      <a:cubicBezTo>
                        <a:pt x="25036" y="26025"/>
                        <a:pt x="33265" y="38309"/>
                        <a:pt x="42258" y="43510"/>
                      </a:cubicBezTo>
                      <a:cubicBezTo>
                        <a:pt x="52205" y="49187"/>
                        <a:pt x="64394" y="46778"/>
                        <a:pt x="74485" y="42722"/>
                      </a:cubicBezTo>
                      <a:cubicBezTo>
                        <a:pt x="77991" y="41291"/>
                        <a:pt x="81450" y="39645"/>
                        <a:pt x="84742" y="37737"/>
                      </a:cubicBezTo>
                      <a:lnTo>
                        <a:pt x="84909" y="37952"/>
                      </a:lnTo>
                      <a:lnTo>
                        <a:pt x="84909" y="37952"/>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nvGrpSpPr>
            <p:cNvPr id="2041" name="Google Shape;2041;p53"/>
            <p:cNvGrpSpPr/>
            <p:nvPr/>
          </p:nvGrpSpPr>
          <p:grpSpPr>
            <a:xfrm>
              <a:off x="7180609" y="2971385"/>
              <a:ext cx="1319985" cy="1571263"/>
              <a:chOff x="4493925" y="112536"/>
              <a:chExt cx="598389" cy="712300"/>
            </a:xfrm>
          </p:grpSpPr>
          <p:sp>
            <p:nvSpPr>
              <p:cNvPr id="2042" name="Google Shape;2042;p53"/>
              <p:cNvSpPr/>
              <p:nvPr/>
            </p:nvSpPr>
            <p:spPr>
              <a:xfrm>
                <a:off x="4493925" y="112536"/>
                <a:ext cx="598389" cy="712300"/>
              </a:xfrm>
              <a:custGeom>
                <a:rect b="b" l="l" r="r" t="t"/>
                <a:pathLst>
                  <a:path extrusionOk="0" h="855616" w="720950">
                    <a:moveTo>
                      <a:pt x="702076" y="187897"/>
                    </a:moveTo>
                    <a:cubicBezTo>
                      <a:pt x="702076" y="179000"/>
                      <a:pt x="699929" y="171200"/>
                      <a:pt x="695707" y="164687"/>
                    </a:cubicBezTo>
                    <a:cubicBezTo>
                      <a:pt x="695182" y="163876"/>
                      <a:pt x="694633" y="163113"/>
                      <a:pt x="694061" y="162350"/>
                    </a:cubicBezTo>
                    <a:cubicBezTo>
                      <a:pt x="721827" y="116431"/>
                      <a:pt x="724093" y="100950"/>
                      <a:pt x="718463" y="85970"/>
                    </a:cubicBezTo>
                    <a:cubicBezTo>
                      <a:pt x="714217" y="74687"/>
                      <a:pt x="704890" y="66648"/>
                      <a:pt x="693679" y="64119"/>
                    </a:cubicBezTo>
                    <a:cubicBezTo>
                      <a:pt x="694800" y="46778"/>
                      <a:pt x="690888" y="31845"/>
                      <a:pt x="677196" y="22113"/>
                    </a:cubicBezTo>
                    <a:cubicBezTo>
                      <a:pt x="671185" y="17843"/>
                      <a:pt x="664148" y="15577"/>
                      <a:pt x="656825" y="15577"/>
                    </a:cubicBezTo>
                    <a:cubicBezTo>
                      <a:pt x="650742" y="15577"/>
                      <a:pt x="645303" y="16841"/>
                      <a:pt x="640342" y="19369"/>
                    </a:cubicBezTo>
                    <a:cubicBezTo>
                      <a:pt x="635929" y="11450"/>
                      <a:pt x="629560" y="5749"/>
                      <a:pt x="620686" y="2314"/>
                    </a:cubicBezTo>
                    <a:cubicBezTo>
                      <a:pt x="616703" y="787"/>
                      <a:pt x="612528" y="0"/>
                      <a:pt x="608282" y="0"/>
                    </a:cubicBezTo>
                    <a:cubicBezTo>
                      <a:pt x="576771" y="0"/>
                      <a:pt x="569257" y="35518"/>
                      <a:pt x="566061" y="50666"/>
                    </a:cubicBezTo>
                    <a:cubicBezTo>
                      <a:pt x="564749" y="56868"/>
                      <a:pt x="563485" y="64072"/>
                      <a:pt x="562244" y="72158"/>
                    </a:cubicBezTo>
                    <a:cubicBezTo>
                      <a:pt x="559453" y="72301"/>
                      <a:pt x="556662" y="72731"/>
                      <a:pt x="553919" y="73470"/>
                    </a:cubicBezTo>
                    <a:cubicBezTo>
                      <a:pt x="526845" y="80817"/>
                      <a:pt x="522337" y="109800"/>
                      <a:pt x="522766" y="156673"/>
                    </a:cubicBezTo>
                    <a:cubicBezTo>
                      <a:pt x="493783" y="169673"/>
                      <a:pt x="500105" y="207338"/>
                      <a:pt x="503158" y="225467"/>
                    </a:cubicBezTo>
                    <a:cubicBezTo>
                      <a:pt x="504637" y="234317"/>
                      <a:pt x="506736" y="244407"/>
                      <a:pt x="509384" y="255642"/>
                    </a:cubicBezTo>
                    <a:cubicBezTo>
                      <a:pt x="500128" y="261248"/>
                      <a:pt x="491469" y="268953"/>
                      <a:pt x="483359" y="278781"/>
                    </a:cubicBezTo>
                    <a:cubicBezTo>
                      <a:pt x="475845" y="271076"/>
                      <a:pt x="467616" y="264635"/>
                      <a:pt x="458742" y="259531"/>
                    </a:cubicBezTo>
                    <a:cubicBezTo>
                      <a:pt x="453470" y="252422"/>
                      <a:pt x="451323" y="247103"/>
                      <a:pt x="448437" y="239923"/>
                    </a:cubicBezTo>
                    <a:cubicBezTo>
                      <a:pt x="447864" y="238491"/>
                      <a:pt x="447292" y="237060"/>
                      <a:pt x="446672" y="235629"/>
                    </a:cubicBezTo>
                    <a:cubicBezTo>
                      <a:pt x="445956" y="233935"/>
                      <a:pt x="445169" y="232313"/>
                      <a:pt x="444310" y="230787"/>
                    </a:cubicBezTo>
                    <a:lnTo>
                      <a:pt x="484957" y="200349"/>
                    </a:lnTo>
                    <a:cubicBezTo>
                      <a:pt x="495525" y="192453"/>
                      <a:pt x="500033" y="178785"/>
                      <a:pt x="496288" y="166143"/>
                    </a:cubicBezTo>
                    <a:cubicBezTo>
                      <a:pt x="492543" y="153500"/>
                      <a:pt x="481308" y="144531"/>
                      <a:pt x="468140" y="143648"/>
                    </a:cubicBezTo>
                    <a:cubicBezTo>
                      <a:pt x="464705" y="143410"/>
                      <a:pt x="461318" y="143314"/>
                      <a:pt x="458002" y="143314"/>
                    </a:cubicBezTo>
                    <a:cubicBezTo>
                      <a:pt x="437870" y="143314"/>
                      <a:pt x="421148" y="147513"/>
                      <a:pt x="407528" y="154454"/>
                    </a:cubicBezTo>
                    <a:cubicBezTo>
                      <a:pt x="388779" y="119365"/>
                      <a:pt x="358078" y="106150"/>
                      <a:pt x="356099" y="105339"/>
                    </a:cubicBezTo>
                    <a:cubicBezTo>
                      <a:pt x="352186" y="103717"/>
                      <a:pt x="348084" y="102930"/>
                      <a:pt x="344029" y="102930"/>
                    </a:cubicBezTo>
                    <a:cubicBezTo>
                      <a:pt x="334153" y="102930"/>
                      <a:pt x="324588" y="107581"/>
                      <a:pt x="318505" y="115930"/>
                    </a:cubicBezTo>
                    <a:lnTo>
                      <a:pt x="305815" y="133415"/>
                    </a:lnTo>
                    <a:cubicBezTo>
                      <a:pt x="299231" y="142479"/>
                      <a:pt x="297943" y="154383"/>
                      <a:pt x="302475" y="164640"/>
                    </a:cubicBezTo>
                    <a:cubicBezTo>
                      <a:pt x="306983" y="174897"/>
                      <a:pt x="316620" y="182005"/>
                      <a:pt x="327760" y="183270"/>
                    </a:cubicBezTo>
                    <a:cubicBezTo>
                      <a:pt x="339401" y="184605"/>
                      <a:pt x="346700" y="195674"/>
                      <a:pt x="351209" y="207219"/>
                    </a:cubicBezTo>
                    <a:cubicBezTo>
                      <a:pt x="343074" y="211179"/>
                      <a:pt x="337612" y="216379"/>
                      <a:pt x="334010" y="221102"/>
                    </a:cubicBezTo>
                    <a:cubicBezTo>
                      <a:pt x="333533" y="221722"/>
                      <a:pt x="333056" y="222366"/>
                      <a:pt x="332579" y="222986"/>
                    </a:cubicBezTo>
                    <a:cubicBezTo>
                      <a:pt x="325756" y="211799"/>
                      <a:pt x="318195" y="201351"/>
                      <a:pt x="309822" y="191475"/>
                    </a:cubicBezTo>
                    <a:cubicBezTo>
                      <a:pt x="279146" y="155384"/>
                      <a:pt x="241051" y="136301"/>
                      <a:pt x="199665" y="136301"/>
                    </a:cubicBezTo>
                    <a:cubicBezTo>
                      <a:pt x="158278" y="136301"/>
                      <a:pt x="110880" y="156362"/>
                      <a:pt x="64318" y="195912"/>
                    </a:cubicBezTo>
                    <a:cubicBezTo>
                      <a:pt x="-18217" y="266067"/>
                      <a:pt x="-21318" y="370618"/>
                      <a:pt x="55014" y="477675"/>
                    </a:cubicBezTo>
                    <a:lnTo>
                      <a:pt x="31733" y="477675"/>
                    </a:lnTo>
                    <a:cubicBezTo>
                      <a:pt x="23360" y="477675"/>
                      <a:pt x="15345" y="480990"/>
                      <a:pt x="9430" y="486906"/>
                    </a:cubicBezTo>
                    <a:cubicBezTo>
                      <a:pt x="3514" y="492822"/>
                      <a:pt x="198" y="500837"/>
                      <a:pt x="198" y="509209"/>
                    </a:cubicBezTo>
                    <a:cubicBezTo>
                      <a:pt x="198" y="509925"/>
                      <a:pt x="246" y="526480"/>
                      <a:pt x="3633" y="551550"/>
                    </a:cubicBezTo>
                    <a:cubicBezTo>
                      <a:pt x="3729" y="552528"/>
                      <a:pt x="3848" y="553482"/>
                      <a:pt x="4039" y="554437"/>
                    </a:cubicBezTo>
                    <a:cubicBezTo>
                      <a:pt x="11099" y="604029"/>
                      <a:pt x="29443" y="675471"/>
                      <a:pt x="76817" y="737229"/>
                    </a:cubicBezTo>
                    <a:cubicBezTo>
                      <a:pt x="137048" y="815780"/>
                      <a:pt x="225498" y="855616"/>
                      <a:pt x="339687" y="855616"/>
                    </a:cubicBezTo>
                    <a:cubicBezTo>
                      <a:pt x="515037" y="855616"/>
                      <a:pt x="598406" y="760391"/>
                      <a:pt x="637479" y="680481"/>
                    </a:cubicBezTo>
                    <a:cubicBezTo>
                      <a:pt x="678699" y="596181"/>
                      <a:pt x="679176" y="512692"/>
                      <a:pt x="679176" y="509186"/>
                    </a:cubicBezTo>
                    <a:cubicBezTo>
                      <a:pt x="679176" y="491772"/>
                      <a:pt x="665054" y="477651"/>
                      <a:pt x="647641" y="477651"/>
                    </a:cubicBezTo>
                    <a:lnTo>
                      <a:pt x="620376" y="477651"/>
                    </a:lnTo>
                    <a:cubicBezTo>
                      <a:pt x="623906" y="462599"/>
                      <a:pt x="625290" y="449050"/>
                      <a:pt x="624670" y="435859"/>
                    </a:cubicBezTo>
                    <a:cubicBezTo>
                      <a:pt x="640843" y="382975"/>
                      <a:pt x="651649" y="327824"/>
                      <a:pt x="631468" y="289539"/>
                    </a:cubicBezTo>
                    <a:cubicBezTo>
                      <a:pt x="702124" y="226875"/>
                      <a:pt x="702124" y="197987"/>
                      <a:pt x="702124" y="187826"/>
                    </a:cubicBezTo>
                    <a:close/>
                  </a:path>
                </a:pathLst>
              </a:custGeom>
              <a:solidFill>
                <a:schemeClr val="accent6"/>
              </a:solidFill>
              <a:ln>
                <a:noFill/>
              </a:ln>
              <a:effectLst>
                <a:outerShdw rotWithShape="0" algn="bl" dir="5100000" dist="47625">
                  <a:schemeClr val="dk1">
                    <a:alpha val="15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2043" name="Google Shape;2043;p53"/>
              <p:cNvGrpSpPr/>
              <p:nvPr/>
            </p:nvGrpSpPr>
            <p:grpSpPr>
              <a:xfrm>
                <a:off x="4544228" y="166034"/>
                <a:ext cx="497823" cy="599605"/>
                <a:chOff x="4544228" y="166034"/>
                <a:chExt cx="497823" cy="599605"/>
              </a:xfrm>
            </p:grpSpPr>
            <p:grpSp>
              <p:nvGrpSpPr>
                <p:cNvPr id="2044" name="Google Shape;2044;p53"/>
                <p:cNvGrpSpPr/>
                <p:nvPr/>
              </p:nvGrpSpPr>
              <p:grpSpPr>
                <a:xfrm>
                  <a:off x="4544228" y="269118"/>
                  <a:ext cx="327678" cy="307041"/>
                  <a:chOff x="4544228" y="269118"/>
                  <a:chExt cx="327678" cy="307041"/>
                </a:xfrm>
              </p:grpSpPr>
              <p:sp>
                <p:nvSpPr>
                  <p:cNvPr id="2045" name="Google Shape;2045;p53"/>
                  <p:cNvSpPr/>
                  <p:nvPr/>
                </p:nvSpPr>
                <p:spPr>
                  <a:xfrm>
                    <a:off x="4544228" y="269118"/>
                    <a:ext cx="327678" cy="307041"/>
                  </a:xfrm>
                  <a:custGeom>
                    <a:rect b="b" l="l" r="r" t="t"/>
                    <a:pathLst>
                      <a:path extrusionOk="0" h="307041" w="327678">
                        <a:moveTo>
                          <a:pt x="40483" y="39432"/>
                        </a:moveTo>
                        <a:cubicBezTo>
                          <a:pt x="-26952" y="96752"/>
                          <a:pt x="-1500" y="176496"/>
                          <a:pt x="53841" y="241593"/>
                        </a:cubicBezTo>
                        <a:cubicBezTo>
                          <a:pt x="109158" y="306691"/>
                          <a:pt x="254309" y="326132"/>
                          <a:pt x="300681" y="286725"/>
                        </a:cubicBezTo>
                        <a:cubicBezTo>
                          <a:pt x="347053" y="247318"/>
                          <a:pt x="320575" y="219004"/>
                          <a:pt x="316186" y="213851"/>
                        </a:cubicBezTo>
                        <a:cubicBezTo>
                          <a:pt x="311797" y="208699"/>
                          <a:pt x="272796" y="195078"/>
                          <a:pt x="252496" y="171177"/>
                        </a:cubicBezTo>
                        <a:cubicBezTo>
                          <a:pt x="232197" y="147275"/>
                          <a:pt x="237182" y="85780"/>
                          <a:pt x="192599" y="33325"/>
                        </a:cubicBezTo>
                        <a:cubicBezTo>
                          <a:pt x="148016" y="-19130"/>
                          <a:pt x="91530" y="-3959"/>
                          <a:pt x="40483" y="39432"/>
                        </a:cubicBez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46" name="Google Shape;2046;p53"/>
                  <p:cNvSpPr/>
                  <p:nvPr/>
                </p:nvSpPr>
                <p:spPr>
                  <a:xfrm>
                    <a:off x="4555156" y="279989"/>
                    <a:ext cx="305829" cy="285298"/>
                  </a:xfrm>
                  <a:custGeom>
                    <a:rect b="b" l="l" r="r" t="t"/>
                    <a:pathLst>
                      <a:path extrusionOk="0" h="285298" w="305829">
                        <a:moveTo>
                          <a:pt x="51248" y="223663"/>
                        </a:moveTo>
                        <a:cubicBezTo>
                          <a:pt x="22623" y="189981"/>
                          <a:pt x="5258" y="155941"/>
                          <a:pt x="1011" y="125218"/>
                        </a:cubicBezTo>
                        <a:cubicBezTo>
                          <a:pt x="-3735" y="90701"/>
                          <a:pt x="8239" y="60955"/>
                          <a:pt x="36649" y="36839"/>
                        </a:cubicBezTo>
                        <a:cubicBezTo>
                          <a:pt x="62435" y="14917"/>
                          <a:pt x="86838" y="2656"/>
                          <a:pt x="109189" y="390"/>
                        </a:cubicBezTo>
                        <a:cubicBezTo>
                          <a:pt x="133639" y="-2115"/>
                          <a:pt x="154655" y="7427"/>
                          <a:pt x="173428" y="29492"/>
                        </a:cubicBezTo>
                        <a:cubicBezTo>
                          <a:pt x="198426" y="58904"/>
                          <a:pt x="207038" y="92156"/>
                          <a:pt x="213955" y="118872"/>
                        </a:cubicBezTo>
                        <a:cubicBezTo>
                          <a:pt x="219084" y="138695"/>
                          <a:pt x="223521" y="155822"/>
                          <a:pt x="233325" y="167344"/>
                        </a:cubicBezTo>
                        <a:cubicBezTo>
                          <a:pt x="248591" y="185306"/>
                          <a:pt x="272922" y="197733"/>
                          <a:pt x="287449" y="205152"/>
                        </a:cubicBezTo>
                        <a:cubicBezTo>
                          <a:pt x="291242" y="207084"/>
                          <a:pt x="295917" y="209470"/>
                          <a:pt x="297468" y="210543"/>
                        </a:cubicBezTo>
                        <a:lnTo>
                          <a:pt x="297969" y="211139"/>
                        </a:lnTo>
                        <a:cubicBezTo>
                          <a:pt x="312210" y="227885"/>
                          <a:pt x="307081" y="246873"/>
                          <a:pt x="282750" y="267554"/>
                        </a:cubicBezTo>
                        <a:cubicBezTo>
                          <a:pt x="263285" y="284085"/>
                          <a:pt x="219633" y="289666"/>
                          <a:pt x="171520" y="281747"/>
                        </a:cubicBezTo>
                        <a:cubicBezTo>
                          <a:pt x="119900" y="273255"/>
                          <a:pt x="74935" y="251548"/>
                          <a:pt x="51272" y="223687"/>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47" name="Google Shape;2047;p53"/>
                  <p:cNvSpPr/>
                  <p:nvPr/>
                </p:nvSpPr>
                <p:spPr>
                  <a:xfrm>
                    <a:off x="4583121" y="356672"/>
                    <a:ext cx="49011" cy="55351"/>
                  </a:xfrm>
                  <a:custGeom>
                    <a:rect b="b" l="l" r="r" t="t"/>
                    <a:pathLst>
                      <a:path extrusionOk="0" h="55351" w="49011">
                        <a:moveTo>
                          <a:pt x="46459" y="36822"/>
                        </a:moveTo>
                        <a:cubicBezTo>
                          <a:pt x="42667" y="46030"/>
                          <a:pt x="34318" y="54283"/>
                          <a:pt x="23941" y="55237"/>
                        </a:cubicBezTo>
                        <a:cubicBezTo>
                          <a:pt x="17047" y="56000"/>
                          <a:pt x="9939" y="52876"/>
                          <a:pt x="5693" y="47437"/>
                        </a:cubicBezTo>
                        <a:cubicBezTo>
                          <a:pt x="-7451" y="30787"/>
                          <a:pt x="3474" y="2234"/>
                          <a:pt x="25062" y="111"/>
                        </a:cubicBezTo>
                        <a:cubicBezTo>
                          <a:pt x="32004" y="-629"/>
                          <a:pt x="39231" y="2377"/>
                          <a:pt x="43573" y="7839"/>
                        </a:cubicBezTo>
                        <a:cubicBezTo>
                          <a:pt x="50181" y="15902"/>
                          <a:pt x="50300" y="27614"/>
                          <a:pt x="46435" y="36822"/>
                        </a:cubicBezTo>
                        <a:lnTo>
                          <a:pt x="46435" y="36822"/>
                        </a:lnTo>
                        <a:close/>
                        <a:moveTo>
                          <a:pt x="46292" y="36750"/>
                        </a:moveTo>
                        <a:cubicBezTo>
                          <a:pt x="52995" y="21341"/>
                          <a:pt x="43573" y="469"/>
                          <a:pt x="25205" y="1876"/>
                        </a:cubicBezTo>
                        <a:cubicBezTo>
                          <a:pt x="15330" y="2663"/>
                          <a:pt x="7029" y="9962"/>
                          <a:pt x="3069" y="18884"/>
                        </a:cubicBezTo>
                        <a:cubicBezTo>
                          <a:pt x="-2489" y="30858"/>
                          <a:pt x="1256" y="47365"/>
                          <a:pt x="14328" y="52375"/>
                        </a:cubicBezTo>
                        <a:cubicBezTo>
                          <a:pt x="26994" y="57360"/>
                          <a:pt x="41474" y="48964"/>
                          <a:pt x="46292" y="36774"/>
                        </a:cubicBezTo>
                        <a:lnTo>
                          <a:pt x="46292" y="36774"/>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48" name="Google Shape;2048;p53"/>
                  <p:cNvSpPr/>
                  <p:nvPr/>
                </p:nvSpPr>
                <p:spPr>
                  <a:xfrm>
                    <a:off x="4629532" y="393374"/>
                    <a:ext cx="215400" cy="153929"/>
                  </a:xfrm>
                  <a:custGeom>
                    <a:rect b="b" l="l" r="r" t="t"/>
                    <a:pathLst>
                      <a:path extrusionOk="0" h="153929" w="215400">
                        <a:moveTo>
                          <a:pt x="0" y="0"/>
                        </a:moveTo>
                        <a:cubicBezTo>
                          <a:pt x="10854" y="5582"/>
                          <a:pt x="19441" y="14718"/>
                          <a:pt x="27146" y="23997"/>
                        </a:cubicBezTo>
                        <a:cubicBezTo>
                          <a:pt x="30867" y="28529"/>
                          <a:pt x="34636" y="33849"/>
                          <a:pt x="37880" y="38715"/>
                        </a:cubicBezTo>
                        <a:cubicBezTo>
                          <a:pt x="56749" y="67196"/>
                          <a:pt x="74901" y="122013"/>
                          <a:pt x="118149" y="112400"/>
                        </a:cubicBezTo>
                        <a:cubicBezTo>
                          <a:pt x="122395" y="111493"/>
                          <a:pt x="127022" y="109728"/>
                          <a:pt x="131268" y="108798"/>
                        </a:cubicBezTo>
                        <a:cubicBezTo>
                          <a:pt x="165522" y="100878"/>
                          <a:pt x="206432" y="117695"/>
                          <a:pt x="215401" y="153882"/>
                        </a:cubicBezTo>
                        <a:cubicBezTo>
                          <a:pt x="215401" y="153882"/>
                          <a:pt x="215234" y="153929"/>
                          <a:pt x="215234" y="153929"/>
                        </a:cubicBezTo>
                        <a:cubicBezTo>
                          <a:pt x="213469" y="148133"/>
                          <a:pt x="210845" y="142646"/>
                          <a:pt x="207529" y="137637"/>
                        </a:cubicBezTo>
                        <a:cubicBezTo>
                          <a:pt x="197415" y="122561"/>
                          <a:pt x="180503" y="113187"/>
                          <a:pt x="162875" y="110014"/>
                        </a:cubicBezTo>
                        <a:cubicBezTo>
                          <a:pt x="149588" y="107557"/>
                          <a:pt x="135729" y="108559"/>
                          <a:pt x="122919" y="112781"/>
                        </a:cubicBezTo>
                        <a:cubicBezTo>
                          <a:pt x="121440" y="113211"/>
                          <a:pt x="119961" y="113568"/>
                          <a:pt x="118459" y="113879"/>
                        </a:cubicBezTo>
                        <a:cubicBezTo>
                          <a:pt x="109442" y="115787"/>
                          <a:pt x="99757" y="114976"/>
                          <a:pt x="91504" y="110778"/>
                        </a:cubicBezTo>
                        <a:cubicBezTo>
                          <a:pt x="69272" y="99304"/>
                          <a:pt x="53981" y="68222"/>
                          <a:pt x="41434" y="47231"/>
                        </a:cubicBezTo>
                        <a:cubicBezTo>
                          <a:pt x="36759" y="39621"/>
                          <a:pt x="31702" y="31797"/>
                          <a:pt x="26120" y="24832"/>
                        </a:cubicBezTo>
                        <a:cubicBezTo>
                          <a:pt x="18773" y="15362"/>
                          <a:pt x="9923" y="6297"/>
                          <a:pt x="0" y="24"/>
                        </a:cubicBezTo>
                        <a:lnTo>
                          <a:pt x="0" y="24"/>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49" name="Google Shape;2049;p53"/>
                  <p:cNvSpPr/>
                  <p:nvPr/>
                </p:nvSpPr>
                <p:spPr>
                  <a:xfrm>
                    <a:off x="4638153" y="448787"/>
                    <a:ext cx="41126" cy="83918"/>
                  </a:xfrm>
                  <a:custGeom>
                    <a:rect b="b" l="l" r="r" t="t"/>
                    <a:pathLst>
                      <a:path extrusionOk="0" h="83918" w="41126">
                        <a:moveTo>
                          <a:pt x="38491" y="24"/>
                        </a:moveTo>
                        <a:cubicBezTo>
                          <a:pt x="41831" y="7681"/>
                          <a:pt x="42021" y="16793"/>
                          <a:pt x="38921" y="24570"/>
                        </a:cubicBezTo>
                        <a:cubicBezTo>
                          <a:pt x="35795" y="32417"/>
                          <a:pt x="29403" y="38238"/>
                          <a:pt x="23201" y="43677"/>
                        </a:cubicBezTo>
                        <a:cubicBezTo>
                          <a:pt x="15043" y="51620"/>
                          <a:pt x="4070" y="61161"/>
                          <a:pt x="1422" y="72444"/>
                        </a:cubicBezTo>
                        <a:cubicBezTo>
                          <a:pt x="587" y="76428"/>
                          <a:pt x="1708" y="80531"/>
                          <a:pt x="4141" y="83799"/>
                        </a:cubicBezTo>
                        <a:lnTo>
                          <a:pt x="4022" y="83918"/>
                        </a:lnTo>
                        <a:cubicBezTo>
                          <a:pt x="-6068" y="73255"/>
                          <a:pt x="5024" y="59086"/>
                          <a:pt x="13254" y="51167"/>
                        </a:cubicBezTo>
                        <a:cubicBezTo>
                          <a:pt x="16212" y="48233"/>
                          <a:pt x="19360" y="45537"/>
                          <a:pt x="22604" y="42961"/>
                        </a:cubicBezTo>
                        <a:cubicBezTo>
                          <a:pt x="25801" y="40432"/>
                          <a:pt x="29212" y="37904"/>
                          <a:pt x="31764" y="34731"/>
                        </a:cubicBezTo>
                        <a:cubicBezTo>
                          <a:pt x="39517" y="25118"/>
                          <a:pt x="41544" y="11951"/>
                          <a:pt x="38324" y="72"/>
                        </a:cubicBezTo>
                        <a:lnTo>
                          <a:pt x="38491" y="0"/>
                        </a:lnTo>
                        <a:lnTo>
                          <a:pt x="38491" y="0"/>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50" name="Google Shape;2050;p53"/>
                  <p:cNvSpPr/>
                  <p:nvPr/>
                </p:nvSpPr>
                <p:spPr>
                  <a:xfrm>
                    <a:off x="4592453" y="409643"/>
                    <a:ext cx="62381" cy="94556"/>
                  </a:xfrm>
                  <a:custGeom>
                    <a:rect b="b" l="l" r="r" t="t"/>
                    <a:pathLst>
                      <a:path extrusionOk="0" h="94556" w="62381">
                        <a:moveTo>
                          <a:pt x="55996" y="94533"/>
                        </a:moveTo>
                        <a:cubicBezTo>
                          <a:pt x="59312" y="81843"/>
                          <a:pt x="66396" y="52932"/>
                          <a:pt x="53372" y="44416"/>
                        </a:cubicBezTo>
                        <a:cubicBezTo>
                          <a:pt x="48363" y="40838"/>
                          <a:pt x="41946" y="41959"/>
                          <a:pt x="36436" y="43653"/>
                        </a:cubicBezTo>
                        <a:cubicBezTo>
                          <a:pt x="30734" y="45346"/>
                          <a:pt x="24604" y="47302"/>
                          <a:pt x="18593" y="45847"/>
                        </a:cubicBezTo>
                        <a:cubicBezTo>
                          <a:pt x="12510" y="44392"/>
                          <a:pt x="7572" y="40003"/>
                          <a:pt x="4281" y="34827"/>
                        </a:cubicBezTo>
                        <a:cubicBezTo>
                          <a:pt x="-2303" y="24283"/>
                          <a:pt x="-586" y="10639"/>
                          <a:pt x="4662" y="0"/>
                        </a:cubicBezTo>
                        <a:cubicBezTo>
                          <a:pt x="4662" y="0"/>
                          <a:pt x="4805" y="72"/>
                          <a:pt x="4805" y="72"/>
                        </a:cubicBezTo>
                        <a:cubicBezTo>
                          <a:pt x="1681" y="8277"/>
                          <a:pt x="225" y="17390"/>
                          <a:pt x="2396" y="25953"/>
                        </a:cubicBezTo>
                        <a:cubicBezTo>
                          <a:pt x="4519" y="34111"/>
                          <a:pt x="10697" y="41983"/>
                          <a:pt x="18975" y="44273"/>
                        </a:cubicBezTo>
                        <a:cubicBezTo>
                          <a:pt x="24724" y="45728"/>
                          <a:pt x="30544" y="44058"/>
                          <a:pt x="36197" y="42722"/>
                        </a:cubicBezTo>
                        <a:cubicBezTo>
                          <a:pt x="41898" y="41291"/>
                          <a:pt x="48530" y="40361"/>
                          <a:pt x="53682" y="43939"/>
                        </a:cubicBezTo>
                        <a:cubicBezTo>
                          <a:pt x="64297" y="51000"/>
                          <a:pt x="63009" y="66338"/>
                          <a:pt x="61053" y="77358"/>
                        </a:cubicBezTo>
                        <a:cubicBezTo>
                          <a:pt x="59908" y="83226"/>
                          <a:pt x="58334" y="88999"/>
                          <a:pt x="56139" y="94557"/>
                        </a:cubicBezTo>
                        <a:lnTo>
                          <a:pt x="55972" y="94509"/>
                        </a:lnTo>
                        <a:lnTo>
                          <a:pt x="55972" y="94509"/>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51" name="Google Shape;2051;p53"/>
                  <p:cNvSpPr/>
                  <p:nvPr/>
                </p:nvSpPr>
                <p:spPr>
                  <a:xfrm>
                    <a:off x="4653673" y="388317"/>
                    <a:ext cx="132198" cy="35770"/>
                  </a:xfrm>
                  <a:custGeom>
                    <a:rect b="b" l="l" r="r" t="t"/>
                    <a:pathLst>
                      <a:path extrusionOk="0" h="35770" w="132198">
                        <a:moveTo>
                          <a:pt x="119" y="26383"/>
                        </a:moveTo>
                        <a:cubicBezTo>
                          <a:pt x="10520" y="33682"/>
                          <a:pt x="24260" y="36426"/>
                          <a:pt x="36449" y="32418"/>
                        </a:cubicBezTo>
                        <a:cubicBezTo>
                          <a:pt x="57011" y="26669"/>
                          <a:pt x="67602" y="1456"/>
                          <a:pt x="83918" y="48"/>
                        </a:cubicBezTo>
                        <a:cubicBezTo>
                          <a:pt x="90907" y="-524"/>
                          <a:pt x="96584" y="4080"/>
                          <a:pt x="101403" y="8493"/>
                        </a:cubicBezTo>
                        <a:cubicBezTo>
                          <a:pt x="103812" y="10640"/>
                          <a:pt x="106245" y="12763"/>
                          <a:pt x="108631" y="14957"/>
                        </a:cubicBezTo>
                        <a:cubicBezTo>
                          <a:pt x="111016" y="17128"/>
                          <a:pt x="113378" y="19322"/>
                          <a:pt x="115787" y="21469"/>
                        </a:cubicBezTo>
                        <a:cubicBezTo>
                          <a:pt x="120510" y="25596"/>
                          <a:pt x="125519" y="30486"/>
                          <a:pt x="132199" y="30271"/>
                        </a:cubicBezTo>
                        <a:lnTo>
                          <a:pt x="132199" y="30438"/>
                        </a:lnTo>
                        <a:cubicBezTo>
                          <a:pt x="125424" y="31249"/>
                          <a:pt x="119818" y="26455"/>
                          <a:pt x="114904" y="22471"/>
                        </a:cubicBezTo>
                        <a:cubicBezTo>
                          <a:pt x="109943" y="18321"/>
                          <a:pt x="105100" y="14075"/>
                          <a:pt x="100210" y="9876"/>
                        </a:cubicBezTo>
                        <a:cubicBezTo>
                          <a:pt x="97801" y="7825"/>
                          <a:pt x="95487" y="5630"/>
                          <a:pt x="92744" y="4008"/>
                        </a:cubicBezTo>
                        <a:cubicBezTo>
                          <a:pt x="83489" y="-1717"/>
                          <a:pt x="74735" y="4080"/>
                          <a:pt x="67578" y="10306"/>
                        </a:cubicBezTo>
                        <a:cubicBezTo>
                          <a:pt x="57822" y="18607"/>
                          <a:pt x="49354" y="29389"/>
                          <a:pt x="36878" y="33778"/>
                        </a:cubicBezTo>
                        <a:cubicBezTo>
                          <a:pt x="24474" y="38239"/>
                          <a:pt x="9923" y="34947"/>
                          <a:pt x="0" y="26526"/>
                        </a:cubicBezTo>
                        <a:cubicBezTo>
                          <a:pt x="0" y="26526"/>
                          <a:pt x="119" y="26407"/>
                          <a:pt x="119" y="26407"/>
                        </a:cubicBezTo>
                        <a:lnTo>
                          <a:pt x="119" y="26407"/>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52" name="Google Shape;2052;p53"/>
                  <p:cNvSpPr/>
                  <p:nvPr/>
                </p:nvSpPr>
                <p:spPr>
                  <a:xfrm>
                    <a:off x="4648210" y="295812"/>
                    <a:ext cx="63665" cy="112638"/>
                  </a:xfrm>
                  <a:custGeom>
                    <a:rect b="b" l="l" r="r" t="t"/>
                    <a:pathLst>
                      <a:path extrusionOk="0" h="112638" w="63665">
                        <a:moveTo>
                          <a:pt x="24" y="112471"/>
                        </a:moveTo>
                        <a:cubicBezTo>
                          <a:pt x="11307" y="106031"/>
                          <a:pt x="21945" y="98636"/>
                          <a:pt x="31726" y="90168"/>
                        </a:cubicBezTo>
                        <a:cubicBezTo>
                          <a:pt x="41386" y="81867"/>
                          <a:pt x="49807" y="70727"/>
                          <a:pt x="50690" y="57631"/>
                        </a:cubicBezTo>
                        <a:cubicBezTo>
                          <a:pt x="50690" y="56415"/>
                          <a:pt x="50809" y="54602"/>
                          <a:pt x="50642" y="53409"/>
                        </a:cubicBezTo>
                        <a:cubicBezTo>
                          <a:pt x="50570" y="52335"/>
                          <a:pt x="50379" y="50189"/>
                          <a:pt x="50260" y="49139"/>
                        </a:cubicBezTo>
                        <a:cubicBezTo>
                          <a:pt x="49544" y="43366"/>
                          <a:pt x="49568" y="37474"/>
                          <a:pt x="50165" y="31678"/>
                        </a:cubicBezTo>
                        <a:cubicBezTo>
                          <a:pt x="51524" y="20204"/>
                          <a:pt x="55484" y="8468"/>
                          <a:pt x="63547" y="0"/>
                        </a:cubicBezTo>
                        <a:cubicBezTo>
                          <a:pt x="63547" y="0"/>
                          <a:pt x="63666" y="119"/>
                          <a:pt x="63666" y="119"/>
                        </a:cubicBezTo>
                        <a:cubicBezTo>
                          <a:pt x="53051" y="13811"/>
                          <a:pt x="50451" y="32131"/>
                          <a:pt x="51835" y="48996"/>
                        </a:cubicBezTo>
                        <a:cubicBezTo>
                          <a:pt x="51954" y="50570"/>
                          <a:pt x="52121" y="52884"/>
                          <a:pt x="52168" y="54458"/>
                        </a:cubicBezTo>
                        <a:cubicBezTo>
                          <a:pt x="52168" y="55198"/>
                          <a:pt x="52025" y="57011"/>
                          <a:pt x="52001" y="57774"/>
                        </a:cubicBezTo>
                        <a:cubicBezTo>
                          <a:pt x="50356" y="71920"/>
                          <a:pt x="39502" y="84681"/>
                          <a:pt x="29316" y="94032"/>
                        </a:cubicBezTo>
                        <a:cubicBezTo>
                          <a:pt x="24975" y="97896"/>
                          <a:pt x="20252" y="101308"/>
                          <a:pt x="15362" y="104409"/>
                        </a:cubicBezTo>
                        <a:cubicBezTo>
                          <a:pt x="10448" y="107486"/>
                          <a:pt x="5391" y="110324"/>
                          <a:pt x="71" y="112638"/>
                        </a:cubicBezTo>
                        <a:lnTo>
                          <a:pt x="0" y="112495"/>
                        </a:lnTo>
                        <a:lnTo>
                          <a:pt x="0" y="112495"/>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53" name="Google Shape;2053;p53"/>
                  <p:cNvSpPr/>
                  <p:nvPr/>
                </p:nvSpPr>
                <p:spPr>
                  <a:xfrm>
                    <a:off x="4621470" y="280355"/>
                    <a:ext cx="55973" cy="80697"/>
                  </a:xfrm>
                  <a:custGeom>
                    <a:rect b="b" l="l" r="r" t="t"/>
                    <a:pathLst>
                      <a:path extrusionOk="0" h="80697" w="55973">
                        <a:moveTo>
                          <a:pt x="0" y="80602"/>
                        </a:moveTo>
                        <a:cubicBezTo>
                          <a:pt x="4008" y="71991"/>
                          <a:pt x="12213" y="65956"/>
                          <a:pt x="20562" y="61925"/>
                        </a:cubicBezTo>
                        <a:cubicBezTo>
                          <a:pt x="26860" y="58800"/>
                          <a:pt x="34063" y="57941"/>
                          <a:pt x="40003" y="54101"/>
                        </a:cubicBezTo>
                        <a:cubicBezTo>
                          <a:pt x="54578" y="44798"/>
                          <a:pt x="57727" y="26716"/>
                          <a:pt x="50332" y="11712"/>
                        </a:cubicBezTo>
                        <a:cubicBezTo>
                          <a:pt x="48376" y="7514"/>
                          <a:pt x="45728" y="3697"/>
                          <a:pt x="42770" y="119"/>
                        </a:cubicBezTo>
                        <a:lnTo>
                          <a:pt x="42889" y="0"/>
                        </a:lnTo>
                        <a:cubicBezTo>
                          <a:pt x="46277" y="3220"/>
                          <a:pt x="49282" y="6918"/>
                          <a:pt x="51524" y="11116"/>
                        </a:cubicBezTo>
                        <a:cubicBezTo>
                          <a:pt x="58752" y="23830"/>
                          <a:pt x="57345" y="40599"/>
                          <a:pt x="46038" y="50451"/>
                        </a:cubicBezTo>
                        <a:cubicBezTo>
                          <a:pt x="40766" y="55293"/>
                          <a:pt x="33992" y="57703"/>
                          <a:pt x="27456" y="60183"/>
                        </a:cubicBezTo>
                        <a:cubicBezTo>
                          <a:pt x="19059" y="63952"/>
                          <a:pt x="10830" y="68532"/>
                          <a:pt x="4437" y="75235"/>
                        </a:cubicBezTo>
                        <a:cubicBezTo>
                          <a:pt x="2863" y="76905"/>
                          <a:pt x="1360" y="78694"/>
                          <a:pt x="167" y="80698"/>
                        </a:cubicBezTo>
                        <a:lnTo>
                          <a:pt x="0" y="80626"/>
                        </a:lnTo>
                        <a:lnTo>
                          <a:pt x="0" y="80626"/>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54" name="Google Shape;2054;p53"/>
                  <p:cNvSpPr/>
                  <p:nvPr/>
                </p:nvSpPr>
                <p:spPr>
                  <a:xfrm>
                    <a:off x="4585088" y="316803"/>
                    <a:ext cx="13162" cy="55293"/>
                  </a:xfrm>
                  <a:custGeom>
                    <a:rect b="b" l="l" r="r" t="t"/>
                    <a:pathLst>
                      <a:path extrusionOk="0" h="55293" w="13162">
                        <a:moveTo>
                          <a:pt x="2224" y="55198"/>
                        </a:moveTo>
                        <a:cubicBezTo>
                          <a:pt x="5873" y="49664"/>
                          <a:pt x="9380" y="44177"/>
                          <a:pt x="11693" y="38047"/>
                        </a:cubicBezTo>
                        <a:cubicBezTo>
                          <a:pt x="13363" y="33873"/>
                          <a:pt x="12862" y="28601"/>
                          <a:pt x="9141" y="25691"/>
                        </a:cubicBezTo>
                        <a:cubicBezTo>
                          <a:pt x="9141" y="25691"/>
                          <a:pt x="7615" y="24403"/>
                          <a:pt x="7615" y="24403"/>
                        </a:cubicBezTo>
                        <a:cubicBezTo>
                          <a:pt x="4657" y="21636"/>
                          <a:pt x="1174" y="18773"/>
                          <a:pt x="172" y="14694"/>
                        </a:cubicBezTo>
                        <a:cubicBezTo>
                          <a:pt x="-925" y="9231"/>
                          <a:pt x="3464" y="4055"/>
                          <a:pt x="6565" y="0"/>
                        </a:cubicBezTo>
                        <a:cubicBezTo>
                          <a:pt x="6565" y="0"/>
                          <a:pt x="6708" y="95"/>
                          <a:pt x="6708" y="95"/>
                        </a:cubicBezTo>
                        <a:cubicBezTo>
                          <a:pt x="5205" y="3053"/>
                          <a:pt x="3535" y="5868"/>
                          <a:pt x="2462" y="8945"/>
                        </a:cubicBezTo>
                        <a:cubicBezTo>
                          <a:pt x="1436" y="11498"/>
                          <a:pt x="1436" y="14408"/>
                          <a:pt x="2987" y="16745"/>
                        </a:cubicBezTo>
                        <a:cubicBezTo>
                          <a:pt x="5086" y="20443"/>
                          <a:pt x="8759" y="23043"/>
                          <a:pt x="11217" y="26478"/>
                        </a:cubicBezTo>
                        <a:cubicBezTo>
                          <a:pt x="15534" y="33348"/>
                          <a:pt x="11932" y="43247"/>
                          <a:pt x="7567" y="49234"/>
                        </a:cubicBezTo>
                        <a:cubicBezTo>
                          <a:pt x="6016" y="51429"/>
                          <a:pt x="4323" y="53480"/>
                          <a:pt x="2343" y="55293"/>
                        </a:cubicBezTo>
                        <a:lnTo>
                          <a:pt x="2224" y="55174"/>
                        </a:lnTo>
                        <a:lnTo>
                          <a:pt x="2224" y="55174"/>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55" name="Google Shape;2055;p53"/>
                  <p:cNvSpPr/>
                  <p:nvPr/>
                </p:nvSpPr>
                <p:spPr>
                  <a:xfrm>
                    <a:off x="4554750" y="392015"/>
                    <a:ext cx="29077" cy="42102"/>
                  </a:xfrm>
                  <a:custGeom>
                    <a:rect b="b" l="l" r="r" t="t"/>
                    <a:pathLst>
                      <a:path extrusionOk="0" h="42102" w="29077">
                        <a:moveTo>
                          <a:pt x="29078" y="167"/>
                        </a:moveTo>
                        <a:cubicBezTo>
                          <a:pt x="21707" y="2576"/>
                          <a:pt x="15410" y="8802"/>
                          <a:pt x="14646" y="16650"/>
                        </a:cubicBezTo>
                        <a:cubicBezTo>
                          <a:pt x="14432" y="18868"/>
                          <a:pt x="14551" y="21278"/>
                          <a:pt x="14169" y="23472"/>
                        </a:cubicBezTo>
                        <a:cubicBezTo>
                          <a:pt x="13024" y="31487"/>
                          <a:pt x="7633" y="39073"/>
                          <a:pt x="72" y="42102"/>
                        </a:cubicBezTo>
                        <a:lnTo>
                          <a:pt x="0" y="41959"/>
                        </a:lnTo>
                        <a:cubicBezTo>
                          <a:pt x="6870" y="37045"/>
                          <a:pt x="11521" y="29770"/>
                          <a:pt x="13263" y="21588"/>
                        </a:cubicBezTo>
                        <a:cubicBezTo>
                          <a:pt x="14193" y="16578"/>
                          <a:pt x="14503" y="11187"/>
                          <a:pt x="17294" y="6751"/>
                        </a:cubicBezTo>
                        <a:cubicBezTo>
                          <a:pt x="19894" y="2886"/>
                          <a:pt x="24403" y="191"/>
                          <a:pt x="29078" y="0"/>
                        </a:cubicBezTo>
                        <a:lnTo>
                          <a:pt x="29078" y="167"/>
                        </a:lnTo>
                        <a:lnTo>
                          <a:pt x="29078" y="167"/>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56" name="Google Shape;2056;p53"/>
                  <p:cNvSpPr/>
                  <p:nvPr/>
                </p:nvSpPr>
                <p:spPr>
                  <a:xfrm>
                    <a:off x="4704505" y="454882"/>
                    <a:ext cx="94485" cy="35983"/>
                  </a:xfrm>
                  <a:custGeom>
                    <a:rect b="b" l="l" r="r" t="t"/>
                    <a:pathLst>
                      <a:path extrusionOk="0" h="35983" w="94485">
                        <a:moveTo>
                          <a:pt x="0" y="35840"/>
                        </a:moveTo>
                        <a:cubicBezTo>
                          <a:pt x="13835" y="33693"/>
                          <a:pt x="32155" y="29423"/>
                          <a:pt x="42293" y="19381"/>
                        </a:cubicBezTo>
                        <a:cubicBezTo>
                          <a:pt x="42961" y="18737"/>
                          <a:pt x="43915" y="17687"/>
                          <a:pt x="44511" y="16948"/>
                        </a:cubicBezTo>
                        <a:cubicBezTo>
                          <a:pt x="52669" y="6762"/>
                          <a:pt x="64978" y="-5189"/>
                          <a:pt x="78789" y="2397"/>
                        </a:cubicBezTo>
                        <a:cubicBezTo>
                          <a:pt x="83560" y="4925"/>
                          <a:pt x="89333" y="4997"/>
                          <a:pt x="94414" y="2898"/>
                        </a:cubicBezTo>
                        <a:lnTo>
                          <a:pt x="94485" y="3041"/>
                        </a:lnTo>
                        <a:cubicBezTo>
                          <a:pt x="90144" y="5545"/>
                          <a:pt x="84562" y="6118"/>
                          <a:pt x="79720" y="4400"/>
                        </a:cubicBezTo>
                        <a:cubicBezTo>
                          <a:pt x="78933" y="4090"/>
                          <a:pt x="77406" y="3446"/>
                          <a:pt x="76643" y="3112"/>
                        </a:cubicBezTo>
                        <a:cubicBezTo>
                          <a:pt x="65360" y="-1682"/>
                          <a:pt x="54840" y="7334"/>
                          <a:pt x="47326" y="15015"/>
                        </a:cubicBezTo>
                        <a:cubicBezTo>
                          <a:pt x="41506" y="21694"/>
                          <a:pt x="34183" y="27109"/>
                          <a:pt x="26024" y="30711"/>
                        </a:cubicBezTo>
                        <a:cubicBezTo>
                          <a:pt x="21922" y="32476"/>
                          <a:pt x="17604" y="33717"/>
                          <a:pt x="13263" y="34599"/>
                        </a:cubicBezTo>
                        <a:cubicBezTo>
                          <a:pt x="8897" y="35482"/>
                          <a:pt x="4461" y="36007"/>
                          <a:pt x="24" y="35983"/>
                        </a:cubicBezTo>
                        <a:lnTo>
                          <a:pt x="24" y="35816"/>
                        </a:lnTo>
                        <a:lnTo>
                          <a:pt x="24" y="35816"/>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57" name="Google Shape;2057;p53"/>
                  <p:cNvSpPr/>
                  <p:nvPr/>
                </p:nvSpPr>
                <p:spPr>
                  <a:xfrm>
                    <a:off x="4720545" y="419300"/>
                    <a:ext cx="59171" cy="65935"/>
                  </a:xfrm>
                  <a:custGeom>
                    <a:rect b="b" l="l" r="r" t="t"/>
                    <a:pathLst>
                      <a:path extrusionOk="0" h="65935" w="59171">
                        <a:moveTo>
                          <a:pt x="8888" y="65912"/>
                        </a:moveTo>
                        <a:cubicBezTo>
                          <a:pt x="10844" y="54677"/>
                          <a:pt x="8315" y="43179"/>
                          <a:pt x="4427" y="32636"/>
                        </a:cubicBezTo>
                        <a:cubicBezTo>
                          <a:pt x="3068" y="29177"/>
                          <a:pt x="1326" y="25456"/>
                          <a:pt x="611" y="21830"/>
                        </a:cubicBezTo>
                        <a:cubicBezTo>
                          <a:pt x="-2061" y="10571"/>
                          <a:pt x="4189" y="123"/>
                          <a:pt x="16354" y="4"/>
                        </a:cubicBezTo>
                        <a:cubicBezTo>
                          <a:pt x="21673" y="-92"/>
                          <a:pt x="26802" y="1769"/>
                          <a:pt x="31215" y="4488"/>
                        </a:cubicBezTo>
                        <a:lnTo>
                          <a:pt x="34459" y="6372"/>
                        </a:lnTo>
                        <a:cubicBezTo>
                          <a:pt x="41806" y="10356"/>
                          <a:pt x="51825" y="13242"/>
                          <a:pt x="59053" y="7565"/>
                        </a:cubicBezTo>
                        <a:lnTo>
                          <a:pt x="59172" y="7684"/>
                        </a:lnTo>
                        <a:cubicBezTo>
                          <a:pt x="53375" y="13433"/>
                          <a:pt x="44120" y="12384"/>
                          <a:pt x="37155" y="9545"/>
                        </a:cubicBezTo>
                        <a:cubicBezTo>
                          <a:pt x="35079" y="8686"/>
                          <a:pt x="32217" y="7160"/>
                          <a:pt x="30261" y="6015"/>
                        </a:cubicBezTo>
                        <a:cubicBezTo>
                          <a:pt x="26063" y="3462"/>
                          <a:pt x="21316" y="1602"/>
                          <a:pt x="16378" y="1578"/>
                        </a:cubicBezTo>
                        <a:cubicBezTo>
                          <a:pt x="5023" y="1411"/>
                          <a:pt x="-1584" y="10929"/>
                          <a:pt x="1159" y="21687"/>
                        </a:cubicBezTo>
                        <a:cubicBezTo>
                          <a:pt x="1946" y="25289"/>
                          <a:pt x="3974" y="28843"/>
                          <a:pt x="5548" y="32159"/>
                        </a:cubicBezTo>
                        <a:cubicBezTo>
                          <a:pt x="8196" y="38003"/>
                          <a:pt x="9890" y="44300"/>
                          <a:pt x="10414" y="50693"/>
                        </a:cubicBezTo>
                        <a:cubicBezTo>
                          <a:pt x="10820" y="55798"/>
                          <a:pt x="10605" y="61046"/>
                          <a:pt x="9055" y="65936"/>
                        </a:cubicBezTo>
                        <a:lnTo>
                          <a:pt x="8888" y="65888"/>
                        </a:lnTo>
                        <a:lnTo>
                          <a:pt x="8888" y="65888"/>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58" name="Google Shape;2058;p53"/>
                  <p:cNvSpPr/>
                  <p:nvPr/>
                </p:nvSpPr>
                <p:spPr>
                  <a:xfrm>
                    <a:off x="4717482" y="317567"/>
                    <a:ext cx="20442" cy="83894"/>
                  </a:xfrm>
                  <a:custGeom>
                    <a:rect b="b" l="l" r="r" t="t"/>
                    <a:pathLst>
                      <a:path extrusionOk="0" h="83894" w="20442">
                        <a:moveTo>
                          <a:pt x="24" y="83775"/>
                        </a:moveTo>
                        <a:cubicBezTo>
                          <a:pt x="7299" y="75092"/>
                          <a:pt x="13883" y="64000"/>
                          <a:pt x="11331" y="52407"/>
                        </a:cubicBezTo>
                        <a:cubicBezTo>
                          <a:pt x="10663" y="49545"/>
                          <a:pt x="9088" y="47040"/>
                          <a:pt x="7991" y="44321"/>
                        </a:cubicBezTo>
                        <a:cubicBezTo>
                          <a:pt x="6154" y="39717"/>
                          <a:pt x="5129" y="34803"/>
                          <a:pt x="5105" y="29841"/>
                        </a:cubicBezTo>
                        <a:cubicBezTo>
                          <a:pt x="4985" y="21922"/>
                          <a:pt x="6751" y="13788"/>
                          <a:pt x="11140" y="7108"/>
                        </a:cubicBezTo>
                        <a:cubicBezTo>
                          <a:pt x="13334" y="3864"/>
                          <a:pt x="16435" y="739"/>
                          <a:pt x="20395" y="0"/>
                        </a:cubicBezTo>
                        <a:lnTo>
                          <a:pt x="20443" y="167"/>
                        </a:lnTo>
                        <a:cubicBezTo>
                          <a:pt x="13120" y="3029"/>
                          <a:pt x="10043" y="11426"/>
                          <a:pt x="8158" y="18487"/>
                        </a:cubicBezTo>
                        <a:cubicBezTo>
                          <a:pt x="5963" y="27718"/>
                          <a:pt x="5940" y="37904"/>
                          <a:pt x="9709" y="46778"/>
                        </a:cubicBezTo>
                        <a:cubicBezTo>
                          <a:pt x="12333" y="52073"/>
                          <a:pt x="13644" y="58204"/>
                          <a:pt x="12452" y="64072"/>
                        </a:cubicBezTo>
                        <a:cubicBezTo>
                          <a:pt x="11688" y="68007"/>
                          <a:pt x="9995" y="71705"/>
                          <a:pt x="7872" y="75021"/>
                        </a:cubicBezTo>
                        <a:cubicBezTo>
                          <a:pt x="5725" y="78360"/>
                          <a:pt x="3149" y="81366"/>
                          <a:pt x="119" y="83894"/>
                        </a:cubicBezTo>
                        <a:lnTo>
                          <a:pt x="0" y="83775"/>
                        </a:lnTo>
                        <a:lnTo>
                          <a:pt x="0" y="83775"/>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59" name="Google Shape;2059;p53"/>
                  <p:cNvSpPr/>
                  <p:nvPr/>
                </p:nvSpPr>
                <p:spPr>
                  <a:xfrm>
                    <a:off x="4631059" y="352847"/>
                    <a:ext cx="68603" cy="22398"/>
                  </a:xfrm>
                  <a:custGeom>
                    <a:rect b="b" l="l" r="r" t="t"/>
                    <a:pathLst>
                      <a:path extrusionOk="0" h="22398" w="68603">
                        <a:moveTo>
                          <a:pt x="0" y="22280"/>
                        </a:moveTo>
                        <a:cubicBezTo>
                          <a:pt x="4270" y="17628"/>
                          <a:pt x="10639" y="15004"/>
                          <a:pt x="16912" y="14646"/>
                        </a:cubicBezTo>
                        <a:cubicBezTo>
                          <a:pt x="23329" y="14098"/>
                          <a:pt x="29317" y="17413"/>
                          <a:pt x="35423" y="15887"/>
                        </a:cubicBezTo>
                        <a:cubicBezTo>
                          <a:pt x="47565" y="13382"/>
                          <a:pt x="58156" y="6608"/>
                          <a:pt x="68484" y="0"/>
                        </a:cubicBezTo>
                        <a:cubicBezTo>
                          <a:pt x="68484" y="0"/>
                          <a:pt x="68604" y="119"/>
                          <a:pt x="68604" y="119"/>
                        </a:cubicBezTo>
                        <a:cubicBezTo>
                          <a:pt x="58585" y="9279"/>
                          <a:pt x="44869" y="17604"/>
                          <a:pt x="30819" y="16841"/>
                        </a:cubicBezTo>
                        <a:cubicBezTo>
                          <a:pt x="27766" y="16602"/>
                          <a:pt x="24665" y="15720"/>
                          <a:pt x="21588" y="15767"/>
                        </a:cubicBezTo>
                        <a:cubicBezTo>
                          <a:pt x="13978" y="15815"/>
                          <a:pt x="6369" y="17795"/>
                          <a:pt x="119" y="22399"/>
                        </a:cubicBezTo>
                        <a:lnTo>
                          <a:pt x="0" y="22280"/>
                        </a:lnTo>
                        <a:lnTo>
                          <a:pt x="0" y="2228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60" name="Google Shape;2060;p53"/>
                  <p:cNvSpPr/>
                  <p:nvPr/>
                </p:nvSpPr>
                <p:spPr>
                  <a:xfrm>
                    <a:off x="4754408" y="504677"/>
                    <a:ext cx="44642" cy="66695"/>
                  </a:xfrm>
                  <a:custGeom>
                    <a:rect b="b" l="l" r="r" t="t"/>
                    <a:pathLst>
                      <a:path extrusionOk="0" h="66695" w="44642">
                        <a:moveTo>
                          <a:pt x="24" y="0"/>
                        </a:moveTo>
                        <a:cubicBezTo>
                          <a:pt x="15434" y="2171"/>
                          <a:pt x="30748" y="9470"/>
                          <a:pt x="40265" y="22065"/>
                        </a:cubicBezTo>
                        <a:cubicBezTo>
                          <a:pt x="47732" y="32203"/>
                          <a:pt x="44464" y="45656"/>
                          <a:pt x="39240" y="56009"/>
                        </a:cubicBezTo>
                        <a:cubicBezTo>
                          <a:pt x="37904" y="59086"/>
                          <a:pt x="35900" y="61972"/>
                          <a:pt x="35328" y="65288"/>
                        </a:cubicBezTo>
                        <a:cubicBezTo>
                          <a:pt x="35304" y="65741"/>
                          <a:pt x="35352" y="66218"/>
                          <a:pt x="35662" y="66576"/>
                        </a:cubicBezTo>
                        <a:lnTo>
                          <a:pt x="35542" y="66696"/>
                        </a:lnTo>
                        <a:cubicBezTo>
                          <a:pt x="33539" y="64835"/>
                          <a:pt x="37284" y="57846"/>
                          <a:pt x="38023" y="55484"/>
                        </a:cubicBezTo>
                        <a:cubicBezTo>
                          <a:pt x="42317" y="45132"/>
                          <a:pt x="45847" y="32823"/>
                          <a:pt x="39478" y="22566"/>
                        </a:cubicBezTo>
                        <a:cubicBezTo>
                          <a:pt x="35566" y="15815"/>
                          <a:pt x="28672" y="11450"/>
                          <a:pt x="21707" y="8325"/>
                        </a:cubicBezTo>
                        <a:cubicBezTo>
                          <a:pt x="14742" y="5033"/>
                          <a:pt x="7466" y="2385"/>
                          <a:pt x="0" y="167"/>
                        </a:cubicBezTo>
                        <a:lnTo>
                          <a:pt x="0" y="0"/>
                        </a:lnTo>
                        <a:lnTo>
                          <a:pt x="24" y="0"/>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61" name="Google Shape;2061;p53"/>
                  <p:cNvSpPr/>
                  <p:nvPr/>
                </p:nvSpPr>
                <p:spPr>
                  <a:xfrm>
                    <a:off x="4676262" y="473309"/>
                    <a:ext cx="85899" cy="99327"/>
                  </a:xfrm>
                  <a:custGeom>
                    <a:rect b="b" l="l" r="r" t="t"/>
                    <a:pathLst>
                      <a:path extrusionOk="0" h="99327" w="85899">
                        <a:moveTo>
                          <a:pt x="191" y="0"/>
                        </a:moveTo>
                        <a:cubicBezTo>
                          <a:pt x="4222" y="18988"/>
                          <a:pt x="12500" y="40027"/>
                          <a:pt x="27623" y="52813"/>
                        </a:cubicBezTo>
                        <a:cubicBezTo>
                          <a:pt x="34207" y="58323"/>
                          <a:pt x="42341" y="61472"/>
                          <a:pt x="50833" y="58752"/>
                        </a:cubicBezTo>
                        <a:cubicBezTo>
                          <a:pt x="55770" y="57369"/>
                          <a:pt x="60327" y="54936"/>
                          <a:pt x="65646" y="54721"/>
                        </a:cubicBezTo>
                        <a:cubicBezTo>
                          <a:pt x="71490" y="54435"/>
                          <a:pt x="76858" y="57512"/>
                          <a:pt x="80984" y="61424"/>
                        </a:cubicBezTo>
                        <a:cubicBezTo>
                          <a:pt x="93698" y="74090"/>
                          <a:pt x="78981" y="91217"/>
                          <a:pt x="68055" y="99328"/>
                        </a:cubicBezTo>
                        <a:lnTo>
                          <a:pt x="67960" y="99185"/>
                        </a:lnTo>
                        <a:cubicBezTo>
                          <a:pt x="70512" y="96966"/>
                          <a:pt x="72850" y="94533"/>
                          <a:pt x="75068" y="91981"/>
                        </a:cubicBezTo>
                        <a:cubicBezTo>
                          <a:pt x="79291" y="86948"/>
                          <a:pt x="83322" y="81246"/>
                          <a:pt x="84157" y="74591"/>
                        </a:cubicBezTo>
                        <a:cubicBezTo>
                          <a:pt x="85254" y="66171"/>
                          <a:pt x="77859" y="59444"/>
                          <a:pt x="70465" y="56939"/>
                        </a:cubicBezTo>
                        <a:cubicBezTo>
                          <a:pt x="62116" y="54363"/>
                          <a:pt x="54673" y="60374"/>
                          <a:pt x="45990" y="60589"/>
                        </a:cubicBezTo>
                        <a:cubicBezTo>
                          <a:pt x="39001" y="60971"/>
                          <a:pt x="32585" y="57440"/>
                          <a:pt x="27265" y="53218"/>
                        </a:cubicBezTo>
                        <a:cubicBezTo>
                          <a:pt x="16388" y="44845"/>
                          <a:pt x="8898" y="32728"/>
                          <a:pt x="4532" y="19846"/>
                        </a:cubicBezTo>
                        <a:cubicBezTo>
                          <a:pt x="2362" y="13406"/>
                          <a:pt x="692" y="6751"/>
                          <a:pt x="0" y="0"/>
                        </a:cubicBezTo>
                        <a:lnTo>
                          <a:pt x="167" y="0"/>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62" name="Google Shape;2062;p53"/>
                  <p:cNvSpPr/>
                  <p:nvPr/>
                </p:nvSpPr>
                <p:spPr>
                  <a:xfrm>
                    <a:off x="4670943" y="533808"/>
                    <a:ext cx="48829" cy="20103"/>
                  </a:xfrm>
                  <a:custGeom>
                    <a:rect b="b" l="l" r="r" t="t"/>
                    <a:pathLst>
                      <a:path extrusionOk="0" h="20103" w="48829">
                        <a:moveTo>
                          <a:pt x="0" y="19960"/>
                        </a:moveTo>
                        <a:cubicBezTo>
                          <a:pt x="119" y="19316"/>
                          <a:pt x="2839" y="4431"/>
                          <a:pt x="10949" y="782"/>
                        </a:cubicBezTo>
                        <a:cubicBezTo>
                          <a:pt x="14050" y="-602"/>
                          <a:pt x="17509" y="-149"/>
                          <a:pt x="21254" y="2141"/>
                        </a:cubicBezTo>
                        <a:cubicBezTo>
                          <a:pt x="27670" y="6101"/>
                          <a:pt x="34159" y="7007"/>
                          <a:pt x="40528" y="4837"/>
                        </a:cubicBezTo>
                        <a:cubicBezTo>
                          <a:pt x="45299" y="3215"/>
                          <a:pt x="48185" y="400"/>
                          <a:pt x="48233" y="352"/>
                        </a:cubicBezTo>
                        <a:lnTo>
                          <a:pt x="48829" y="949"/>
                        </a:lnTo>
                        <a:cubicBezTo>
                          <a:pt x="48829" y="949"/>
                          <a:pt x="36711" y="12613"/>
                          <a:pt x="20824" y="2857"/>
                        </a:cubicBezTo>
                        <a:cubicBezTo>
                          <a:pt x="17342" y="710"/>
                          <a:pt x="14145" y="257"/>
                          <a:pt x="11307" y="1545"/>
                        </a:cubicBezTo>
                        <a:cubicBezTo>
                          <a:pt x="3602" y="5004"/>
                          <a:pt x="883" y="19936"/>
                          <a:pt x="859" y="20103"/>
                        </a:cubicBezTo>
                        <a:lnTo>
                          <a:pt x="24" y="19960"/>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2063" name="Google Shape;2063;p53"/>
                <p:cNvGrpSpPr/>
                <p:nvPr/>
              </p:nvGrpSpPr>
              <p:grpSpPr>
                <a:xfrm>
                  <a:off x="4708566" y="243858"/>
                  <a:ext cx="175377" cy="316374"/>
                  <a:chOff x="4708566" y="243858"/>
                  <a:chExt cx="175377" cy="316374"/>
                </a:xfrm>
              </p:grpSpPr>
              <p:sp>
                <p:nvSpPr>
                  <p:cNvPr id="2064" name="Google Shape;2064;p53"/>
                  <p:cNvSpPr/>
                  <p:nvPr/>
                </p:nvSpPr>
                <p:spPr>
                  <a:xfrm>
                    <a:off x="4708566" y="319628"/>
                    <a:ext cx="175377" cy="240604"/>
                  </a:xfrm>
                  <a:custGeom>
                    <a:rect b="b" l="l" r="r" t="t"/>
                    <a:pathLst>
                      <a:path extrusionOk="0" h="240604" w="175377">
                        <a:moveTo>
                          <a:pt x="57881" y="30604"/>
                        </a:moveTo>
                        <a:cubicBezTo>
                          <a:pt x="72241" y="20991"/>
                          <a:pt x="76726" y="13692"/>
                          <a:pt x="82593" y="5987"/>
                        </a:cubicBezTo>
                        <a:cubicBezTo>
                          <a:pt x="88605" y="-1932"/>
                          <a:pt x="105803" y="286"/>
                          <a:pt x="105803" y="286"/>
                        </a:cubicBezTo>
                        <a:cubicBezTo>
                          <a:pt x="105803" y="286"/>
                          <a:pt x="123002" y="2504"/>
                          <a:pt x="126819" y="11688"/>
                        </a:cubicBezTo>
                        <a:cubicBezTo>
                          <a:pt x="130540" y="20633"/>
                          <a:pt x="133045" y="28839"/>
                          <a:pt x="144471" y="41792"/>
                        </a:cubicBezTo>
                        <a:cubicBezTo>
                          <a:pt x="155920" y="54745"/>
                          <a:pt x="181850" y="93221"/>
                          <a:pt x="173882" y="154955"/>
                        </a:cubicBezTo>
                        <a:cubicBezTo>
                          <a:pt x="167442" y="204809"/>
                          <a:pt x="119758" y="219408"/>
                          <a:pt x="101629" y="223177"/>
                        </a:cubicBezTo>
                        <a:cubicBezTo>
                          <a:pt x="97908" y="223964"/>
                          <a:pt x="94688" y="226421"/>
                          <a:pt x="93185" y="229928"/>
                        </a:cubicBezTo>
                        <a:cubicBezTo>
                          <a:pt x="93137" y="230071"/>
                          <a:pt x="93065" y="230190"/>
                          <a:pt x="93018" y="230309"/>
                        </a:cubicBezTo>
                        <a:cubicBezTo>
                          <a:pt x="85933" y="246053"/>
                          <a:pt x="62604" y="243047"/>
                          <a:pt x="59742" y="226016"/>
                        </a:cubicBezTo>
                        <a:cubicBezTo>
                          <a:pt x="59742" y="225872"/>
                          <a:pt x="59694" y="225729"/>
                          <a:pt x="59670" y="225586"/>
                        </a:cubicBezTo>
                        <a:cubicBezTo>
                          <a:pt x="59121" y="221817"/>
                          <a:pt x="56640" y="218597"/>
                          <a:pt x="53229" y="216903"/>
                        </a:cubicBezTo>
                        <a:cubicBezTo>
                          <a:pt x="36651" y="208650"/>
                          <a:pt x="-5761" y="182435"/>
                          <a:pt x="655" y="132580"/>
                        </a:cubicBezTo>
                        <a:cubicBezTo>
                          <a:pt x="8622" y="70846"/>
                          <a:pt x="43473" y="40217"/>
                          <a:pt x="57833" y="30604"/>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65" name="Google Shape;2065;p53"/>
                  <p:cNvSpPr/>
                  <p:nvPr/>
                </p:nvSpPr>
                <p:spPr>
                  <a:xfrm>
                    <a:off x="4728073" y="339178"/>
                    <a:ext cx="65359" cy="83464"/>
                  </a:xfrm>
                  <a:custGeom>
                    <a:rect b="b" l="l" r="r" t="t"/>
                    <a:pathLst>
                      <a:path extrusionOk="0" h="83464" w="65359">
                        <a:moveTo>
                          <a:pt x="238" y="83441"/>
                        </a:moveTo>
                        <a:cubicBezTo>
                          <a:pt x="7395" y="62378"/>
                          <a:pt x="19632" y="42698"/>
                          <a:pt x="36783" y="28410"/>
                        </a:cubicBezTo>
                        <a:cubicBezTo>
                          <a:pt x="43652" y="22614"/>
                          <a:pt x="51739" y="18248"/>
                          <a:pt x="57512" y="11187"/>
                        </a:cubicBezTo>
                        <a:cubicBezTo>
                          <a:pt x="60493" y="7753"/>
                          <a:pt x="62951" y="3960"/>
                          <a:pt x="65359" y="143"/>
                        </a:cubicBezTo>
                        <a:lnTo>
                          <a:pt x="65169" y="0"/>
                        </a:lnTo>
                        <a:cubicBezTo>
                          <a:pt x="62163" y="3363"/>
                          <a:pt x="59420" y="6894"/>
                          <a:pt x="56247" y="9995"/>
                        </a:cubicBezTo>
                        <a:cubicBezTo>
                          <a:pt x="49974" y="16459"/>
                          <a:pt x="41816" y="20538"/>
                          <a:pt x="35161" y="26526"/>
                        </a:cubicBezTo>
                        <a:cubicBezTo>
                          <a:pt x="25023" y="35566"/>
                          <a:pt x="16674" y="46539"/>
                          <a:pt x="10209" y="58442"/>
                        </a:cubicBezTo>
                        <a:cubicBezTo>
                          <a:pt x="5940" y="66385"/>
                          <a:pt x="2576" y="74782"/>
                          <a:pt x="0" y="83393"/>
                        </a:cubicBezTo>
                        <a:lnTo>
                          <a:pt x="238" y="83465"/>
                        </a:lnTo>
                        <a:lnTo>
                          <a:pt x="238" y="83465"/>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66" name="Google Shape;2066;p53"/>
                  <p:cNvSpPr/>
                  <p:nvPr/>
                </p:nvSpPr>
                <p:spPr>
                  <a:xfrm>
                    <a:off x="4771296" y="243858"/>
                    <a:ext cx="44674" cy="74257"/>
                  </a:xfrm>
                  <a:custGeom>
                    <a:rect b="b" l="l" r="r" t="t"/>
                    <a:pathLst>
                      <a:path extrusionOk="0" h="74257" w="44674">
                        <a:moveTo>
                          <a:pt x="43867" y="74257"/>
                        </a:moveTo>
                        <a:cubicBezTo>
                          <a:pt x="43867" y="74257"/>
                          <a:pt x="39931" y="17819"/>
                          <a:pt x="0" y="13239"/>
                        </a:cubicBezTo>
                        <a:lnTo>
                          <a:pt x="9613" y="0"/>
                        </a:lnTo>
                        <a:cubicBezTo>
                          <a:pt x="9613" y="0"/>
                          <a:pt x="50904" y="17079"/>
                          <a:pt x="43867" y="74233"/>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67" name="Google Shape;2067;p53"/>
                  <p:cNvSpPr/>
                  <p:nvPr/>
                </p:nvSpPr>
                <p:spPr>
                  <a:xfrm>
                    <a:off x="4815140" y="274423"/>
                    <a:ext cx="58060" cy="43692"/>
                  </a:xfrm>
                  <a:custGeom>
                    <a:rect b="b" l="l" r="r" t="t"/>
                    <a:pathLst>
                      <a:path extrusionOk="0" h="43692" w="58060">
                        <a:moveTo>
                          <a:pt x="0" y="43692"/>
                        </a:moveTo>
                        <a:cubicBezTo>
                          <a:pt x="0" y="43692"/>
                          <a:pt x="2409" y="-3491"/>
                          <a:pt x="58060" y="206"/>
                        </a:cubicBezTo>
                        <a:lnTo>
                          <a:pt x="0" y="43692"/>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2068" name="Google Shape;2068;p53"/>
                <p:cNvGrpSpPr/>
                <p:nvPr/>
              </p:nvGrpSpPr>
              <p:grpSpPr>
                <a:xfrm>
                  <a:off x="4838842" y="166034"/>
                  <a:ext cx="203209" cy="520204"/>
                  <a:chOff x="4838842" y="166034"/>
                  <a:chExt cx="203209" cy="520204"/>
                </a:xfrm>
              </p:grpSpPr>
              <p:sp>
                <p:nvSpPr>
                  <p:cNvPr id="2069" name="Google Shape;2069;p53"/>
                  <p:cNvSpPr/>
                  <p:nvPr/>
                </p:nvSpPr>
                <p:spPr>
                  <a:xfrm>
                    <a:off x="4923016" y="166034"/>
                    <a:ext cx="119035" cy="202985"/>
                  </a:xfrm>
                  <a:custGeom>
                    <a:rect b="b" l="l" r="r" t="t"/>
                    <a:pathLst>
                      <a:path extrusionOk="0" h="202985" w="119035">
                        <a:moveTo>
                          <a:pt x="37775" y="195519"/>
                        </a:moveTo>
                        <a:cubicBezTo>
                          <a:pt x="37775" y="195519"/>
                          <a:pt x="104876" y="143184"/>
                          <a:pt x="104876" y="118256"/>
                        </a:cubicBezTo>
                        <a:cubicBezTo>
                          <a:pt x="104876" y="93305"/>
                          <a:pt x="57002" y="154610"/>
                          <a:pt x="57002" y="154610"/>
                        </a:cubicBezTo>
                        <a:cubicBezTo>
                          <a:pt x="57002" y="154610"/>
                          <a:pt x="123411" y="61818"/>
                          <a:pt x="118807" y="49581"/>
                        </a:cubicBezTo>
                        <a:cubicBezTo>
                          <a:pt x="114203" y="37344"/>
                          <a:pt x="76180" y="94402"/>
                          <a:pt x="76180" y="94402"/>
                        </a:cubicBezTo>
                        <a:cubicBezTo>
                          <a:pt x="76180" y="94402"/>
                          <a:pt x="107644" y="20527"/>
                          <a:pt x="96098" y="12321"/>
                        </a:cubicBezTo>
                        <a:cubicBezTo>
                          <a:pt x="84553" y="4115"/>
                          <a:pt x="59029" y="94045"/>
                          <a:pt x="59029" y="94045"/>
                        </a:cubicBezTo>
                        <a:cubicBezTo>
                          <a:pt x="59029" y="94045"/>
                          <a:pt x="72221" y="5403"/>
                          <a:pt x="58600" y="156"/>
                        </a:cubicBezTo>
                        <a:cubicBezTo>
                          <a:pt x="44979" y="-5092"/>
                          <a:pt x="38109" y="124220"/>
                          <a:pt x="38109" y="124220"/>
                        </a:cubicBezTo>
                        <a:cubicBezTo>
                          <a:pt x="38109" y="124220"/>
                          <a:pt x="39469" y="50273"/>
                          <a:pt x="22891" y="54757"/>
                        </a:cubicBezTo>
                        <a:cubicBezTo>
                          <a:pt x="11369" y="57882"/>
                          <a:pt x="20338" y="165606"/>
                          <a:pt x="20338" y="165606"/>
                        </a:cubicBezTo>
                        <a:cubicBezTo>
                          <a:pt x="20338" y="165606"/>
                          <a:pt x="13874" y="111601"/>
                          <a:pt x="2901" y="116420"/>
                        </a:cubicBezTo>
                        <a:cubicBezTo>
                          <a:pt x="-8334" y="121333"/>
                          <a:pt x="16689" y="202985"/>
                          <a:pt x="16689" y="202985"/>
                        </a:cubicBezTo>
                        <a:lnTo>
                          <a:pt x="37775" y="195519"/>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70" name="Google Shape;2070;p53"/>
                  <p:cNvSpPr/>
                  <p:nvPr/>
                </p:nvSpPr>
                <p:spPr>
                  <a:xfrm>
                    <a:off x="4934409" y="340490"/>
                    <a:ext cx="28660" cy="25524"/>
                  </a:xfrm>
                  <a:custGeom>
                    <a:rect b="b" l="l" r="r" t="t"/>
                    <a:pathLst>
                      <a:path extrusionOk="0" h="25524" w="28660">
                        <a:moveTo>
                          <a:pt x="191" y="11498"/>
                        </a:moveTo>
                        <a:cubicBezTo>
                          <a:pt x="1002" y="13764"/>
                          <a:pt x="3936" y="23282"/>
                          <a:pt x="6226" y="20109"/>
                        </a:cubicBezTo>
                        <a:cubicBezTo>
                          <a:pt x="7180" y="18941"/>
                          <a:pt x="8730" y="15362"/>
                          <a:pt x="10138" y="14695"/>
                        </a:cubicBezTo>
                        <a:cubicBezTo>
                          <a:pt x="12356" y="13860"/>
                          <a:pt x="12690" y="18058"/>
                          <a:pt x="13120" y="19656"/>
                        </a:cubicBezTo>
                        <a:cubicBezTo>
                          <a:pt x="13287" y="20849"/>
                          <a:pt x="13835" y="22399"/>
                          <a:pt x="14455" y="23210"/>
                        </a:cubicBezTo>
                        <a:cubicBezTo>
                          <a:pt x="15147" y="24355"/>
                          <a:pt x="15744" y="25548"/>
                          <a:pt x="16745" y="25524"/>
                        </a:cubicBezTo>
                        <a:cubicBezTo>
                          <a:pt x="18868" y="25333"/>
                          <a:pt x="20872" y="23425"/>
                          <a:pt x="22637" y="22065"/>
                        </a:cubicBezTo>
                        <a:cubicBezTo>
                          <a:pt x="24069" y="20801"/>
                          <a:pt x="25643" y="19346"/>
                          <a:pt x="27074" y="17915"/>
                        </a:cubicBezTo>
                        <a:lnTo>
                          <a:pt x="28171" y="15887"/>
                        </a:lnTo>
                        <a:cubicBezTo>
                          <a:pt x="28982" y="11403"/>
                          <a:pt x="29197" y="5487"/>
                          <a:pt x="25476" y="2362"/>
                        </a:cubicBezTo>
                        <a:cubicBezTo>
                          <a:pt x="24259" y="1479"/>
                          <a:pt x="22590" y="1909"/>
                          <a:pt x="21015" y="2338"/>
                        </a:cubicBezTo>
                        <a:cubicBezTo>
                          <a:pt x="20228" y="2553"/>
                          <a:pt x="19465" y="2672"/>
                          <a:pt x="18558" y="3316"/>
                        </a:cubicBezTo>
                        <a:cubicBezTo>
                          <a:pt x="18105" y="3602"/>
                          <a:pt x="17580" y="4032"/>
                          <a:pt x="17199" y="4390"/>
                        </a:cubicBezTo>
                        <a:cubicBezTo>
                          <a:pt x="15672" y="5559"/>
                          <a:pt x="13287" y="8946"/>
                          <a:pt x="11450" y="7371"/>
                        </a:cubicBezTo>
                        <a:cubicBezTo>
                          <a:pt x="9708" y="5845"/>
                          <a:pt x="9398" y="-620"/>
                          <a:pt x="6130" y="48"/>
                        </a:cubicBezTo>
                        <a:cubicBezTo>
                          <a:pt x="2362" y="1193"/>
                          <a:pt x="978" y="5010"/>
                          <a:pt x="0" y="9184"/>
                        </a:cubicBezTo>
                        <a:lnTo>
                          <a:pt x="167" y="11498"/>
                        </a:lnTo>
                        <a:lnTo>
                          <a:pt x="167" y="11498"/>
                        </a:lnTo>
                        <a:close/>
                      </a:path>
                    </a:pathLst>
                  </a:custGeom>
                  <a:solidFill>
                    <a:srgbClr val="23013D">
                      <a:alpha val="1709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71" name="Google Shape;2071;p53"/>
                  <p:cNvSpPr/>
                  <p:nvPr/>
                </p:nvSpPr>
                <p:spPr>
                  <a:xfrm>
                    <a:off x="4838842" y="350742"/>
                    <a:ext cx="144079" cy="335496"/>
                  </a:xfrm>
                  <a:custGeom>
                    <a:rect b="b" l="l" r="r" t="t"/>
                    <a:pathLst>
                      <a:path extrusionOk="0" h="335496" w="144079">
                        <a:moveTo>
                          <a:pt x="113530" y="2582"/>
                        </a:moveTo>
                        <a:cubicBezTo>
                          <a:pt x="147498" y="13388"/>
                          <a:pt x="153676" y="44708"/>
                          <a:pt x="129369" y="121136"/>
                        </a:cubicBezTo>
                        <a:cubicBezTo>
                          <a:pt x="112242" y="174927"/>
                          <a:pt x="53752" y="275352"/>
                          <a:pt x="20595" y="330120"/>
                        </a:cubicBezTo>
                        <a:cubicBezTo>
                          <a:pt x="14560" y="340091"/>
                          <a:pt x="-802" y="335201"/>
                          <a:pt x="33" y="323584"/>
                        </a:cubicBezTo>
                        <a:cubicBezTo>
                          <a:pt x="4637" y="259727"/>
                          <a:pt x="14965" y="143964"/>
                          <a:pt x="32069" y="90174"/>
                        </a:cubicBezTo>
                        <a:cubicBezTo>
                          <a:pt x="56400" y="13746"/>
                          <a:pt x="79538" y="-8224"/>
                          <a:pt x="113506" y="2582"/>
                        </a:cubicBezTo>
                        <a:close/>
                      </a:path>
                    </a:pathLst>
                  </a:custGeom>
                  <a:solidFill>
                    <a:srgbClr val="D9864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72" name="Google Shape;2072;p53"/>
                  <p:cNvSpPr/>
                  <p:nvPr/>
                </p:nvSpPr>
                <p:spPr>
                  <a:xfrm>
                    <a:off x="4838842" y="350742"/>
                    <a:ext cx="144079" cy="335496"/>
                  </a:xfrm>
                  <a:custGeom>
                    <a:rect b="b" l="l" r="r" t="t"/>
                    <a:pathLst>
                      <a:path extrusionOk="0" h="335496" w="144079">
                        <a:moveTo>
                          <a:pt x="113530" y="2582"/>
                        </a:moveTo>
                        <a:cubicBezTo>
                          <a:pt x="147498" y="13388"/>
                          <a:pt x="153676" y="44708"/>
                          <a:pt x="129369" y="121136"/>
                        </a:cubicBezTo>
                        <a:cubicBezTo>
                          <a:pt x="112242" y="174927"/>
                          <a:pt x="53752" y="275352"/>
                          <a:pt x="20595" y="330120"/>
                        </a:cubicBezTo>
                        <a:cubicBezTo>
                          <a:pt x="14560" y="340091"/>
                          <a:pt x="-802" y="335201"/>
                          <a:pt x="33" y="323584"/>
                        </a:cubicBezTo>
                        <a:cubicBezTo>
                          <a:pt x="4637" y="259727"/>
                          <a:pt x="14965" y="143964"/>
                          <a:pt x="32069" y="90174"/>
                        </a:cubicBezTo>
                        <a:cubicBezTo>
                          <a:pt x="56400" y="13746"/>
                          <a:pt x="79538" y="-8224"/>
                          <a:pt x="113506" y="2582"/>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73" name="Google Shape;2073;p53"/>
                  <p:cNvSpPr/>
                  <p:nvPr/>
                </p:nvSpPr>
                <p:spPr>
                  <a:xfrm>
                    <a:off x="4892856" y="385860"/>
                    <a:ext cx="65836" cy="30559"/>
                  </a:xfrm>
                  <a:custGeom>
                    <a:rect b="b" l="l" r="r" t="t"/>
                    <a:pathLst>
                      <a:path extrusionOk="0" h="30559" w="65836">
                        <a:moveTo>
                          <a:pt x="48" y="143"/>
                        </a:moveTo>
                        <a:cubicBezTo>
                          <a:pt x="10281" y="14145"/>
                          <a:pt x="25977" y="23520"/>
                          <a:pt x="42460" y="28315"/>
                        </a:cubicBezTo>
                        <a:cubicBezTo>
                          <a:pt x="43987" y="28649"/>
                          <a:pt x="47922" y="29483"/>
                          <a:pt x="49401" y="29746"/>
                        </a:cubicBezTo>
                        <a:cubicBezTo>
                          <a:pt x="51739" y="30080"/>
                          <a:pt x="54101" y="30247"/>
                          <a:pt x="56438" y="30461"/>
                        </a:cubicBezTo>
                        <a:cubicBezTo>
                          <a:pt x="59563" y="30676"/>
                          <a:pt x="62736" y="30485"/>
                          <a:pt x="65837" y="30390"/>
                        </a:cubicBezTo>
                        <a:lnTo>
                          <a:pt x="65837" y="30151"/>
                        </a:lnTo>
                        <a:cubicBezTo>
                          <a:pt x="64286" y="29889"/>
                          <a:pt x="62736" y="29698"/>
                          <a:pt x="61209" y="29460"/>
                        </a:cubicBezTo>
                        <a:cubicBezTo>
                          <a:pt x="58156" y="29149"/>
                          <a:pt x="55055" y="28529"/>
                          <a:pt x="52049" y="27981"/>
                        </a:cubicBezTo>
                        <a:cubicBezTo>
                          <a:pt x="50737" y="27790"/>
                          <a:pt x="48829" y="27360"/>
                          <a:pt x="47541" y="27003"/>
                        </a:cubicBezTo>
                        <a:lnTo>
                          <a:pt x="43056" y="25953"/>
                        </a:lnTo>
                        <a:cubicBezTo>
                          <a:pt x="41506" y="25476"/>
                          <a:pt x="37904" y="24498"/>
                          <a:pt x="36401" y="24045"/>
                        </a:cubicBezTo>
                        <a:cubicBezTo>
                          <a:pt x="28338" y="21397"/>
                          <a:pt x="20681" y="17580"/>
                          <a:pt x="13788" y="12595"/>
                        </a:cubicBezTo>
                        <a:cubicBezTo>
                          <a:pt x="8754" y="9017"/>
                          <a:pt x="4055" y="4866"/>
                          <a:pt x="191" y="0"/>
                        </a:cubicBezTo>
                        <a:lnTo>
                          <a:pt x="0" y="119"/>
                        </a:lnTo>
                        <a:lnTo>
                          <a:pt x="0" y="119"/>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74" name="Google Shape;2074;p53"/>
                  <p:cNvSpPr/>
                  <p:nvPr/>
                </p:nvSpPr>
                <p:spPr>
                  <a:xfrm>
                    <a:off x="4875943" y="424647"/>
                    <a:ext cx="65836" cy="30559"/>
                  </a:xfrm>
                  <a:custGeom>
                    <a:rect b="b" l="l" r="r" t="t"/>
                    <a:pathLst>
                      <a:path extrusionOk="0" h="30559" w="65836">
                        <a:moveTo>
                          <a:pt x="48" y="143"/>
                        </a:moveTo>
                        <a:cubicBezTo>
                          <a:pt x="10281" y="14145"/>
                          <a:pt x="25977" y="23520"/>
                          <a:pt x="42460" y="28315"/>
                        </a:cubicBezTo>
                        <a:cubicBezTo>
                          <a:pt x="43986" y="28649"/>
                          <a:pt x="47922" y="29483"/>
                          <a:pt x="49401" y="29746"/>
                        </a:cubicBezTo>
                        <a:cubicBezTo>
                          <a:pt x="51739" y="30080"/>
                          <a:pt x="54101" y="30247"/>
                          <a:pt x="56438" y="30461"/>
                        </a:cubicBezTo>
                        <a:cubicBezTo>
                          <a:pt x="59563" y="30676"/>
                          <a:pt x="62736" y="30485"/>
                          <a:pt x="65837" y="30390"/>
                        </a:cubicBezTo>
                        <a:lnTo>
                          <a:pt x="65837" y="30151"/>
                        </a:lnTo>
                        <a:cubicBezTo>
                          <a:pt x="64286" y="29889"/>
                          <a:pt x="62736" y="29698"/>
                          <a:pt x="61209" y="29460"/>
                        </a:cubicBezTo>
                        <a:cubicBezTo>
                          <a:pt x="58156" y="29149"/>
                          <a:pt x="55055" y="28529"/>
                          <a:pt x="52049" y="27981"/>
                        </a:cubicBezTo>
                        <a:cubicBezTo>
                          <a:pt x="50737" y="27790"/>
                          <a:pt x="48829" y="27360"/>
                          <a:pt x="47541" y="27003"/>
                        </a:cubicBezTo>
                        <a:lnTo>
                          <a:pt x="43056" y="25953"/>
                        </a:lnTo>
                        <a:cubicBezTo>
                          <a:pt x="41506" y="25476"/>
                          <a:pt x="37904" y="24498"/>
                          <a:pt x="36401" y="24045"/>
                        </a:cubicBezTo>
                        <a:cubicBezTo>
                          <a:pt x="28338" y="21397"/>
                          <a:pt x="20681" y="17580"/>
                          <a:pt x="13788" y="12595"/>
                        </a:cubicBezTo>
                        <a:cubicBezTo>
                          <a:pt x="8754" y="9017"/>
                          <a:pt x="4055" y="4866"/>
                          <a:pt x="191" y="0"/>
                        </a:cubicBezTo>
                        <a:lnTo>
                          <a:pt x="0" y="119"/>
                        </a:lnTo>
                        <a:lnTo>
                          <a:pt x="0" y="119"/>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75" name="Google Shape;2075;p53"/>
                  <p:cNvSpPr/>
                  <p:nvPr/>
                </p:nvSpPr>
                <p:spPr>
                  <a:xfrm>
                    <a:off x="4862991" y="468013"/>
                    <a:ext cx="61972" cy="26054"/>
                  </a:xfrm>
                  <a:custGeom>
                    <a:rect b="b" l="l" r="r" t="t"/>
                    <a:pathLst>
                      <a:path extrusionOk="0" h="26054" w="61972">
                        <a:moveTo>
                          <a:pt x="0" y="167"/>
                        </a:moveTo>
                        <a:cubicBezTo>
                          <a:pt x="13358" y="14885"/>
                          <a:pt x="33324" y="25047"/>
                          <a:pt x="53313" y="25953"/>
                        </a:cubicBezTo>
                        <a:cubicBezTo>
                          <a:pt x="56200" y="26192"/>
                          <a:pt x="59110" y="25953"/>
                          <a:pt x="61972" y="25810"/>
                        </a:cubicBezTo>
                        <a:lnTo>
                          <a:pt x="61972" y="25571"/>
                        </a:lnTo>
                        <a:cubicBezTo>
                          <a:pt x="45132" y="23281"/>
                          <a:pt x="28004" y="20061"/>
                          <a:pt x="13573" y="10615"/>
                        </a:cubicBezTo>
                        <a:cubicBezTo>
                          <a:pt x="8754" y="7586"/>
                          <a:pt x="4222" y="4055"/>
                          <a:pt x="191" y="0"/>
                        </a:cubicBezTo>
                        <a:lnTo>
                          <a:pt x="24" y="167"/>
                        </a:lnTo>
                        <a:lnTo>
                          <a:pt x="24" y="167"/>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76" name="Google Shape;2076;p53"/>
                  <p:cNvSpPr/>
                  <p:nvPr/>
                </p:nvSpPr>
                <p:spPr>
                  <a:xfrm>
                    <a:off x="4855262" y="515602"/>
                    <a:ext cx="51214" cy="16804"/>
                  </a:xfrm>
                  <a:custGeom>
                    <a:rect b="b" l="l" r="r" t="t"/>
                    <a:pathLst>
                      <a:path extrusionOk="0" h="16804" w="51214">
                        <a:moveTo>
                          <a:pt x="0" y="215"/>
                        </a:moveTo>
                        <a:cubicBezTo>
                          <a:pt x="14432" y="11092"/>
                          <a:pt x="32919" y="18463"/>
                          <a:pt x="51214" y="16483"/>
                        </a:cubicBezTo>
                        <a:cubicBezTo>
                          <a:pt x="51214" y="16483"/>
                          <a:pt x="51214" y="16245"/>
                          <a:pt x="51214" y="16245"/>
                        </a:cubicBezTo>
                        <a:cubicBezTo>
                          <a:pt x="42245" y="14766"/>
                          <a:pt x="33419" y="13597"/>
                          <a:pt x="24665" y="11259"/>
                        </a:cubicBezTo>
                        <a:cubicBezTo>
                          <a:pt x="15982" y="8802"/>
                          <a:pt x="7681" y="5009"/>
                          <a:pt x="143" y="0"/>
                        </a:cubicBezTo>
                        <a:lnTo>
                          <a:pt x="0" y="191"/>
                        </a:lnTo>
                        <a:lnTo>
                          <a:pt x="0" y="191"/>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2077" name="Google Shape;2077;p53"/>
                <p:cNvGrpSpPr/>
                <p:nvPr/>
              </p:nvGrpSpPr>
              <p:grpSpPr>
                <a:xfrm>
                  <a:off x="4570335" y="373653"/>
                  <a:ext cx="215863" cy="271964"/>
                  <a:chOff x="4570335" y="373653"/>
                  <a:chExt cx="215863" cy="271964"/>
                </a:xfrm>
              </p:grpSpPr>
              <p:sp>
                <p:nvSpPr>
                  <p:cNvPr id="2078" name="Google Shape;2078;p53"/>
                  <p:cNvSpPr/>
                  <p:nvPr/>
                </p:nvSpPr>
                <p:spPr>
                  <a:xfrm>
                    <a:off x="4582127" y="373653"/>
                    <a:ext cx="204071" cy="271964"/>
                  </a:xfrm>
                  <a:custGeom>
                    <a:rect b="b" l="l" r="r" t="t"/>
                    <a:pathLst>
                      <a:path extrusionOk="0" h="271964" w="204071">
                        <a:moveTo>
                          <a:pt x="11768" y="91665"/>
                        </a:moveTo>
                        <a:cubicBezTo>
                          <a:pt x="2393" y="61346"/>
                          <a:pt x="-14495" y="24158"/>
                          <a:pt x="24768" y="5242"/>
                        </a:cubicBezTo>
                        <a:cubicBezTo>
                          <a:pt x="64032" y="-13674"/>
                          <a:pt x="82590" y="22727"/>
                          <a:pt x="100457" y="48942"/>
                        </a:cubicBezTo>
                        <a:cubicBezTo>
                          <a:pt x="114769" y="69957"/>
                          <a:pt x="158732" y="67095"/>
                          <a:pt x="193725" y="139754"/>
                        </a:cubicBezTo>
                        <a:cubicBezTo>
                          <a:pt x="232870" y="221048"/>
                          <a:pt x="148331" y="261767"/>
                          <a:pt x="148331" y="261767"/>
                        </a:cubicBezTo>
                        <a:cubicBezTo>
                          <a:pt x="148331" y="261767"/>
                          <a:pt x="63793" y="302485"/>
                          <a:pt x="24625" y="221191"/>
                        </a:cubicBezTo>
                        <a:cubicBezTo>
                          <a:pt x="-10369" y="148532"/>
                          <a:pt x="19282" y="115948"/>
                          <a:pt x="11768" y="91641"/>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79" name="Google Shape;2079;p53"/>
                  <p:cNvSpPr/>
                  <p:nvPr/>
                </p:nvSpPr>
                <p:spPr>
                  <a:xfrm>
                    <a:off x="4570335" y="377869"/>
                    <a:ext cx="37466" cy="217452"/>
                  </a:xfrm>
                  <a:custGeom>
                    <a:rect b="b" l="l" r="r" t="t"/>
                    <a:pathLst>
                      <a:path extrusionOk="0" h="217452" w="37466">
                        <a:moveTo>
                          <a:pt x="37443" y="216498"/>
                        </a:moveTo>
                        <a:cubicBezTo>
                          <a:pt x="37371" y="206646"/>
                          <a:pt x="35701" y="197129"/>
                          <a:pt x="34246" y="187492"/>
                        </a:cubicBezTo>
                        <a:cubicBezTo>
                          <a:pt x="32839" y="179501"/>
                          <a:pt x="31408" y="168599"/>
                          <a:pt x="29213" y="160942"/>
                        </a:cubicBezTo>
                        <a:cubicBezTo>
                          <a:pt x="28021" y="156577"/>
                          <a:pt x="26398" y="152164"/>
                          <a:pt x="25277" y="147584"/>
                        </a:cubicBezTo>
                        <a:cubicBezTo>
                          <a:pt x="22653" y="138353"/>
                          <a:pt x="23011" y="128716"/>
                          <a:pt x="25683" y="119508"/>
                        </a:cubicBezTo>
                        <a:cubicBezTo>
                          <a:pt x="27591" y="112304"/>
                          <a:pt x="31145" y="105172"/>
                          <a:pt x="32672" y="97491"/>
                        </a:cubicBezTo>
                        <a:cubicBezTo>
                          <a:pt x="33340" y="93961"/>
                          <a:pt x="33650" y="89810"/>
                          <a:pt x="32982" y="85969"/>
                        </a:cubicBezTo>
                        <a:cubicBezTo>
                          <a:pt x="32672" y="84061"/>
                          <a:pt x="32314" y="82010"/>
                          <a:pt x="31909" y="80149"/>
                        </a:cubicBezTo>
                        <a:cubicBezTo>
                          <a:pt x="30382" y="73255"/>
                          <a:pt x="28688" y="66099"/>
                          <a:pt x="27353" y="59372"/>
                        </a:cubicBezTo>
                        <a:cubicBezTo>
                          <a:pt x="22296" y="34350"/>
                          <a:pt x="17835" y="22780"/>
                          <a:pt x="37061" y="2075"/>
                        </a:cubicBezTo>
                        <a:cubicBezTo>
                          <a:pt x="37061" y="2075"/>
                          <a:pt x="36059" y="0"/>
                          <a:pt x="36059" y="0"/>
                        </a:cubicBezTo>
                        <a:cubicBezTo>
                          <a:pt x="9724" y="2051"/>
                          <a:pt x="-2775" y="25881"/>
                          <a:pt x="517" y="50308"/>
                        </a:cubicBezTo>
                        <a:cubicBezTo>
                          <a:pt x="2234" y="63928"/>
                          <a:pt x="7649" y="74734"/>
                          <a:pt x="12539" y="86351"/>
                        </a:cubicBezTo>
                        <a:cubicBezTo>
                          <a:pt x="13350" y="88259"/>
                          <a:pt x="14233" y="90120"/>
                          <a:pt x="15163" y="91957"/>
                        </a:cubicBezTo>
                        <a:cubicBezTo>
                          <a:pt x="18598" y="99948"/>
                          <a:pt x="18694" y="109346"/>
                          <a:pt x="18097" y="118148"/>
                        </a:cubicBezTo>
                        <a:cubicBezTo>
                          <a:pt x="17381" y="128143"/>
                          <a:pt x="15211" y="137661"/>
                          <a:pt x="12611" y="147489"/>
                        </a:cubicBezTo>
                        <a:cubicBezTo>
                          <a:pt x="10703" y="155027"/>
                          <a:pt x="9462" y="162970"/>
                          <a:pt x="10488" y="170746"/>
                        </a:cubicBezTo>
                        <a:cubicBezTo>
                          <a:pt x="12754" y="185965"/>
                          <a:pt x="19505" y="200516"/>
                          <a:pt x="29714" y="212037"/>
                        </a:cubicBezTo>
                        <a:cubicBezTo>
                          <a:pt x="31503" y="213922"/>
                          <a:pt x="33316" y="215782"/>
                          <a:pt x="35391" y="217452"/>
                        </a:cubicBezTo>
                        <a:lnTo>
                          <a:pt x="37467" y="216450"/>
                        </a:lnTo>
                        <a:lnTo>
                          <a:pt x="37467" y="216450"/>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80" name="Google Shape;2080;p53"/>
                  <p:cNvSpPr/>
                  <p:nvPr/>
                </p:nvSpPr>
                <p:spPr>
                  <a:xfrm>
                    <a:off x="4596303" y="387867"/>
                    <a:ext cx="175608" cy="243549"/>
                  </a:xfrm>
                  <a:custGeom>
                    <a:rect b="b" l="l" r="r" t="t"/>
                    <a:pathLst>
                      <a:path extrusionOk="0" h="243549" w="175608">
                        <a:moveTo>
                          <a:pt x="127977" y="234767"/>
                        </a:moveTo>
                        <a:cubicBezTo>
                          <a:pt x="128931" y="234290"/>
                          <a:pt x="147299" y="224939"/>
                          <a:pt x="160943" y="207526"/>
                        </a:cubicBezTo>
                        <a:cubicBezTo>
                          <a:pt x="178309" y="185318"/>
                          <a:pt x="180265" y="159818"/>
                          <a:pt x="166740" y="131718"/>
                        </a:cubicBezTo>
                        <a:cubicBezTo>
                          <a:pt x="145367" y="87326"/>
                          <a:pt x="121393" y="74349"/>
                          <a:pt x="102143" y="63901"/>
                        </a:cubicBezTo>
                        <a:cubicBezTo>
                          <a:pt x="91385" y="58057"/>
                          <a:pt x="81224" y="52571"/>
                          <a:pt x="74521" y="42719"/>
                        </a:cubicBezTo>
                        <a:cubicBezTo>
                          <a:pt x="72779" y="40167"/>
                          <a:pt x="71038" y="37519"/>
                          <a:pt x="69273" y="34847"/>
                        </a:cubicBezTo>
                        <a:cubicBezTo>
                          <a:pt x="49665" y="5125"/>
                          <a:pt x="38788" y="-6802"/>
                          <a:pt x="16746" y="3813"/>
                        </a:cubicBezTo>
                        <a:cubicBezTo>
                          <a:pt x="-5295" y="14428"/>
                          <a:pt x="-2766" y="30363"/>
                          <a:pt x="8254" y="64235"/>
                        </a:cubicBezTo>
                        <a:cubicBezTo>
                          <a:pt x="9256" y="67289"/>
                          <a:pt x="10234" y="70294"/>
                          <a:pt x="11141" y="73252"/>
                        </a:cubicBezTo>
                        <a:cubicBezTo>
                          <a:pt x="14647" y="84607"/>
                          <a:pt x="12620" y="96009"/>
                          <a:pt x="10473" y="108055"/>
                        </a:cubicBezTo>
                        <a:cubicBezTo>
                          <a:pt x="6632" y="129619"/>
                          <a:pt x="1838" y="156431"/>
                          <a:pt x="23235" y="200823"/>
                        </a:cubicBezTo>
                        <a:cubicBezTo>
                          <a:pt x="36760" y="228923"/>
                          <a:pt x="57918" y="243283"/>
                          <a:pt x="86114" y="243545"/>
                        </a:cubicBezTo>
                        <a:cubicBezTo>
                          <a:pt x="108250" y="243760"/>
                          <a:pt x="126999" y="235220"/>
                          <a:pt x="127977" y="234767"/>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81" name="Google Shape;2081;p53"/>
                  <p:cNvSpPr/>
                  <p:nvPr/>
                </p:nvSpPr>
                <p:spPr>
                  <a:xfrm>
                    <a:off x="4635479" y="487866"/>
                    <a:ext cx="101745" cy="112053"/>
                  </a:xfrm>
                  <a:custGeom>
                    <a:rect b="b" l="l" r="r" t="t"/>
                    <a:pathLst>
                      <a:path extrusionOk="0" h="112053" w="101745">
                        <a:moveTo>
                          <a:pt x="6552" y="77376"/>
                        </a:moveTo>
                        <a:cubicBezTo>
                          <a:pt x="20340" y="105977"/>
                          <a:pt x="51350" y="119597"/>
                          <a:pt x="75824" y="107813"/>
                        </a:cubicBezTo>
                        <a:cubicBezTo>
                          <a:pt x="100298" y="96030"/>
                          <a:pt x="108981" y="63278"/>
                          <a:pt x="95194" y="34677"/>
                        </a:cubicBezTo>
                        <a:cubicBezTo>
                          <a:pt x="81406" y="6077"/>
                          <a:pt x="50396" y="-7544"/>
                          <a:pt x="25922" y="4240"/>
                        </a:cubicBezTo>
                        <a:cubicBezTo>
                          <a:pt x="1448" y="16024"/>
                          <a:pt x="-7235" y="48775"/>
                          <a:pt x="6552" y="77376"/>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82" name="Google Shape;2082;p53"/>
                  <p:cNvSpPr/>
                  <p:nvPr/>
                </p:nvSpPr>
                <p:spPr>
                  <a:xfrm>
                    <a:off x="4639620" y="497354"/>
                    <a:ext cx="24453" cy="65741"/>
                  </a:xfrm>
                  <a:custGeom>
                    <a:rect b="b" l="l" r="r" t="t"/>
                    <a:pathLst>
                      <a:path extrusionOk="0" h="65741" w="24453">
                        <a:moveTo>
                          <a:pt x="24334" y="0"/>
                        </a:moveTo>
                        <a:cubicBezTo>
                          <a:pt x="12669" y="3960"/>
                          <a:pt x="7064" y="13310"/>
                          <a:pt x="3318" y="24403"/>
                        </a:cubicBezTo>
                        <a:cubicBezTo>
                          <a:pt x="408" y="31821"/>
                          <a:pt x="-713" y="40003"/>
                          <a:pt x="456" y="47899"/>
                        </a:cubicBezTo>
                        <a:cubicBezTo>
                          <a:pt x="1386" y="54220"/>
                          <a:pt x="3557" y="60374"/>
                          <a:pt x="6920" y="65741"/>
                        </a:cubicBezTo>
                        <a:lnTo>
                          <a:pt x="7135" y="65646"/>
                        </a:lnTo>
                        <a:cubicBezTo>
                          <a:pt x="2698" y="52455"/>
                          <a:pt x="504" y="38238"/>
                          <a:pt x="4082" y="24665"/>
                        </a:cubicBezTo>
                        <a:cubicBezTo>
                          <a:pt x="5275" y="20157"/>
                          <a:pt x="7922" y="16149"/>
                          <a:pt x="10880" y="12619"/>
                        </a:cubicBezTo>
                        <a:cubicBezTo>
                          <a:pt x="12335" y="10854"/>
                          <a:pt x="13814" y="9064"/>
                          <a:pt x="15460" y="7514"/>
                        </a:cubicBezTo>
                        <a:cubicBezTo>
                          <a:pt x="16987" y="5892"/>
                          <a:pt x="18919" y="4389"/>
                          <a:pt x="20636" y="2934"/>
                        </a:cubicBezTo>
                        <a:cubicBezTo>
                          <a:pt x="21901" y="2051"/>
                          <a:pt x="23189" y="1193"/>
                          <a:pt x="24453" y="215"/>
                        </a:cubicBezTo>
                        <a:lnTo>
                          <a:pt x="24358" y="0"/>
                        </a:lnTo>
                        <a:lnTo>
                          <a:pt x="24358" y="0"/>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2083" name="Google Shape;2083;p53"/>
                <p:cNvGrpSpPr/>
                <p:nvPr/>
              </p:nvGrpSpPr>
              <p:grpSpPr>
                <a:xfrm>
                  <a:off x="4711765" y="376367"/>
                  <a:ext cx="148880" cy="180608"/>
                  <a:chOff x="4711765" y="376367"/>
                  <a:chExt cx="148880" cy="180608"/>
                </a:xfrm>
              </p:grpSpPr>
              <p:sp>
                <p:nvSpPr>
                  <p:cNvPr id="2084" name="Google Shape;2084;p53"/>
                  <p:cNvSpPr/>
                  <p:nvPr/>
                </p:nvSpPr>
                <p:spPr>
                  <a:xfrm>
                    <a:off x="4711765" y="419648"/>
                    <a:ext cx="148880" cy="137327"/>
                  </a:xfrm>
                  <a:custGeom>
                    <a:rect b="b" l="l" r="r" t="t"/>
                    <a:pathLst>
                      <a:path extrusionOk="0" h="137327" w="148880">
                        <a:moveTo>
                          <a:pt x="36012" y="1373"/>
                        </a:moveTo>
                        <a:cubicBezTo>
                          <a:pt x="48416" y="-1465"/>
                          <a:pt x="60820" y="682"/>
                          <a:pt x="68047" y="2566"/>
                        </a:cubicBezTo>
                        <a:cubicBezTo>
                          <a:pt x="72246" y="3663"/>
                          <a:pt x="76611" y="3663"/>
                          <a:pt x="80809" y="2566"/>
                        </a:cubicBezTo>
                        <a:cubicBezTo>
                          <a:pt x="88037" y="682"/>
                          <a:pt x="100441" y="-1465"/>
                          <a:pt x="112845" y="1373"/>
                        </a:cubicBezTo>
                        <a:cubicBezTo>
                          <a:pt x="133240" y="6025"/>
                          <a:pt x="151465" y="30070"/>
                          <a:pt x="148578" y="65898"/>
                        </a:cubicBezTo>
                        <a:cubicBezTo>
                          <a:pt x="141828" y="149745"/>
                          <a:pt x="90947" y="138056"/>
                          <a:pt x="85890" y="135027"/>
                        </a:cubicBezTo>
                        <a:cubicBezTo>
                          <a:pt x="80833" y="131997"/>
                          <a:pt x="77303" y="133667"/>
                          <a:pt x="74440" y="133667"/>
                        </a:cubicBezTo>
                        <a:cubicBezTo>
                          <a:pt x="71578" y="133667"/>
                          <a:pt x="68047" y="131997"/>
                          <a:pt x="62990" y="135027"/>
                        </a:cubicBezTo>
                        <a:cubicBezTo>
                          <a:pt x="57933" y="138056"/>
                          <a:pt x="7029" y="149769"/>
                          <a:pt x="302" y="65898"/>
                        </a:cubicBezTo>
                        <a:cubicBezTo>
                          <a:pt x="-2584" y="30070"/>
                          <a:pt x="15640" y="6025"/>
                          <a:pt x="36036" y="1373"/>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85" name="Google Shape;2085;p53"/>
                  <p:cNvSpPr/>
                  <p:nvPr/>
                </p:nvSpPr>
                <p:spPr>
                  <a:xfrm>
                    <a:off x="4717727" y="426150"/>
                    <a:ext cx="136980" cy="124350"/>
                  </a:xfrm>
                  <a:custGeom>
                    <a:rect b="b" l="l" r="r" t="t"/>
                    <a:pathLst>
                      <a:path extrusionOk="0" h="124350" w="136980">
                        <a:moveTo>
                          <a:pt x="31266" y="1217"/>
                        </a:moveTo>
                        <a:cubicBezTo>
                          <a:pt x="34845" y="406"/>
                          <a:pt x="38709" y="0"/>
                          <a:pt x="42788" y="0"/>
                        </a:cubicBezTo>
                        <a:cubicBezTo>
                          <a:pt x="44648" y="0"/>
                          <a:pt x="46461" y="95"/>
                          <a:pt x="48203" y="239"/>
                        </a:cubicBezTo>
                        <a:cubicBezTo>
                          <a:pt x="64829" y="3459"/>
                          <a:pt x="68478" y="27671"/>
                          <a:pt x="68478" y="27671"/>
                        </a:cubicBezTo>
                        <a:cubicBezTo>
                          <a:pt x="68478" y="27671"/>
                          <a:pt x="72128" y="3435"/>
                          <a:pt x="88754" y="239"/>
                        </a:cubicBezTo>
                        <a:cubicBezTo>
                          <a:pt x="90496" y="95"/>
                          <a:pt x="92309" y="0"/>
                          <a:pt x="94169" y="0"/>
                        </a:cubicBezTo>
                        <a:cubicBezTo>
                          <a:pt x="98224" y="0"/>
                          <a:pt x="102112" y="406"/>
                          <a:pt x="105691" y="1217"/>
                        </a:cubicBezTo>
                        <a:cubicBezTo>
                          <a:pt x="123080" y="5176"/>
                          <a:pt x="139324" y="26239"/>
                          <a:pt x="136701" y="58848"/>
                        </a:cubicBezTo>
                        <a:cubicBezTo>
                          <a:pt x="132121" y="115835"/>
                          <a:pt x="107050" y="124350"/>
                          <a:pt x="92499" y="124350"/>
                        </a:cubicBezTo>
                        <a:cubicBezTo>
                          <a:pt x="87060" y="124350"/>
                          <a:pt x="83435" y="123158"/>
                          <a:pt x="82767" y="122824"/>
                        </a:cubicBezTo>
                        <a:cubicBezTo>
                          <a:pt x="79833" y="121082"/>
                          <a:pt x="76875" y="120224"/>
                          <a:pt x="73678" y="120224"/>
                        </a:cubicBezTo>
                        <a:lnTo>
                          <a:pt x="63278" y="120224"/>
                        </a:lnTo>
                        <a:cubicBezTo>
                          <a:pt x="60082" y="120224"/>
                          <a:pt x="57124" y="121082"/>
                          <a:pt x="54190" y="122824"/>
                        </a:cubicBezTo>
                        <a:cubicBezTo>
                          <a:pt x="53498" y="123158"/>
                          <a:pt x="49896" y="124350"/>
                          <a:pt x="44457" y="124350"/>
                        </a:cubicBezTo>
                        <a:lnTo>
                          <a:pt x="44457" y="124350"/>
                        </a:lnTo>
                        <a:cubicBezTo>
                          <a:pt x="29930" y="124350"/>
                          <a:pt x="4860" y="115835"/>
                          <a:pt x="280" y="58848"/>
                        </a:cubicBezTo>
                        <a:cubicBezTo>
                          <a:pt x="-2344" y="26263"/>
                          <a:pt x="13901" y="5200"/>
                          <a:pt x="31290" y="1217"/>
                        </a:cubicBezTo>
                        <a:close/>
                      </a:path>
                    </a:pathLst>
                  </a:custGeom>
                  <a:solidFill>
                    <a:srgbClr val="FBE2D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2086" name="Google Shape;2086;p53"/>
                  <p:cNvGrpSpPr/>
                  <p:nvPr/>
                </p:nvGrpSpPr>
                <p:grpSpPr>
                  <a:xfrm>
                    <a:off x="4770691" y="485236"/>
                    <a:ext cx="31027" cy="21659"/>
                    <a:chOff x="4770691" y="485236"/>
                    <a:chExt cx="31027" cy="21659"/>
                  </a:xfrm>
                </p:grpSpPr>
                <p:sp>
                  <p:nvSpPr>
                    <p:cNvPr id="2087" name="Google Shape;2087;p53"/>
                    <p:cNvSpPr/>
                    <p:nvPr/>
                  </p:nvSpPr>
                  <p:spPr>
                    <a:xfrm>
                      <a:off x="4770691" y="485236"/>
                      <a:ext cx="6903" cy="21659"/>
                    </a:xfrm>
                    <a:custGeom>
                      <a:rect b="b" l="l" r="r" t="t"/>
                      <a:pathLst>
                        <a:path extrusionOk="0" h="21659" w="6903">
                          <a:moveTo>
                            <a:pt x="4612" y="0"/>
                          </a:moveTo>
                          <a:cubicBezTo>
                            <a:pt x="4612" y="0"/>
                            <a:pt x="10695" y="21659"/>
                            <a:pt x="3038" y="21659"/>
                          </a:cubicBezTo>
                          <a:cubicBezTo>
                            <a:pt x="-4619" y="21659"/>
                            <a:pt x="4612" y="0"/>
                            <a:pt x="4612" y="0"/>
                          </a:cubicBezTo>
                          <a:close/>
                        </a:path>
                      </a:pathLst>
                    </a:custGeom>
                    <a:solidFill>
                      <a:srgbClr val="1C1B1B"/>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88" name="Google Shape;2088;p53"/>
                    <p:cNvSpPr/>
                    <p:nvPr/>
                  </p:nvSpPr>
                  <p:spPr>
                    <a:xfrm>
                      <a:off x="4794815" y="485236"/>
                      <a:ext cx="6903" cy="21659"/>
                    </a:xfrm>
                    <a:custGeom>
                      <a:rect b="b" l="l" r="r" t="t"/>
                      <a:pathLst>
                        <a:path extrusionOk="0" h="21659" w="6903">
                          <a:moveTo>
                            <a:pt x="2291" y="0"/>
                          </a:moveTo>
                          <a:cubicBezTo>
                            <a:pt x="2291" y="0"/>
                            <a:pt x="-3792" y="21659"/>
                            <a:pt x="3865" y="21659"/>
                          </a:cubicBezTo>
                          <a:cubicBezTo>
                            <a:pt x="11522" y="21659"/>
                            <a:pt x="2291" y="0"/>
                            <a:pt x="2291" y="0"/>
                          </a:cubicBezTo>
                          <a:close/>
                        </a:path>
                      </a:pathLst>
                    </a:custGeom>
                    <a:solidFill>
                      <a:srgbClr val="1C1B1B"/>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2089" name="Google Shape;2089;p53"/>
                  <p:cNvSpPr/>
                  <p:nvPr/>
                </p:nvSpPr>
                <p:spPr>
                  <a:xfrm>
                    <a:off x="4754694" y="376367"/>
                    <a:ext cx="34209" cy="77453"/>
                  </a:xfrm>
                  <a:custGeom>
                    <a:rect b="b" l="l" r="r" t="t"/>
                    <a:pathLst>
                      <a:path extrusionOk="0" h="77453" w="34209">
                        <a:moveTo>
                          <a:pt x="31511" y="77454"/>
                        </a:moveTo>
                        <a:cubicBezTo>
                          <a:pt x="31511" y="77454"/>
                          <a:pt x="32036" y="12332"/>
                          <a:pt x="0" y="11259"/>
                        </a:cubicBezTo>
                        <a:lnTo>
                          <a:pt x="12667" y="0"/>
                        </a:lnTo>
                        <a:cubicBezTo>
                          <a:pt x="12667" y="0"/>
                          <a:pt x="43295" y="6345"/>
                          <a:pt x="31511" y="77454"/>
                        </a:cubicBezTo>
                        <a:close/>
                      </a:path>
                    </a:pathLst>
                  </a:custGeom>
                  <a:solidFill>
                    <a:srgbClr val="1C1B1B"/>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90" name="Google Shape;2090;p53"/>
                  <p:cNvSpPr/>
                  <p:nvPr/>
                </p:nvSpPr>
                <p:spPr>
                  <a:xfrm>
                    <a:off x="4723097" y="432638"/>
                    <a:ext cx="29211" cy="52621"/>
                  </a:xfrm>
                  <a:custGeom>
                    <a:rect b="b" l="l" r="r" t="t"/>
                    <a:pathLst>
                      <a:path extrusionOk="0" h="52621" w="29211">
                        <a:moveTo>
                          <a:pt x="1016" y="52622"/>
                        </a:moveTo>
                        <a:cubicBezTo>
                          <a:pt x="1303" y="47231"/>
                          <a:pt x="1541" y="41935"/>
                          <a:pt x="2161" y="36592"/>
                        </a:cubicBezTo>
                        <a:cubicBezTo>
                          <a:pt x="2495" y="32704"/>
                          <a:pt x="3140" y="28434"/>
                          <a:pt x="4666" y="24832"/>
                        </a:cubicBezTo>
                        <a:cubicBezTo>
                          <a:pt x="5024" y="23735"/>
                          <a:pt x="5883" y="22256"/>
                          <a:pt x="6384" y="21206"/>
                        </a:cubicBezTo>
                        <a:cubicBezTo>
                          <a:pt x="11465" y="11903"/>
                          <a:pt x="19026" y="3864"/>
                          <a:pt x="29212" y="191"/>
                        </a:cubicBezTo>
                        <a:cubicBezTo>
                          <a:pt x="29212" y="191"/>
                          <a:pt x="29164" y="0"/>
                          <a:pt x="29164" y="0"/>
                        </a:cubicBezTo>
                        <a:cubicBezTo>
                          <a:pt x="23749" y="692"/>
                          <a:pt x="18597" y="3411"/>
                          <a:pt x="14494" y="7108"/>
                        </a:cubicBezTo>
                        <a:cubicBezTo>
                          <a:pt x="12538" y="8993"/>
                          <a:pt x="10677" y="11187"/>
                          <a:pt x="9198" y="13454"/>
                        </a:cubicBezTo>
                        <a:cubicBezTo>
                          <a:pt x="6073" y="18010"/>
                          <a:pt x="4451" y="23281"/>
                          <a:pt x="2782" y="28458"/>
                        </a:cubicBezTo>
                        <a:cubicBezTo>
                          <a:pt x="2424" y="29770"/>
                          <a:pt x="1995" y="31058"/>
                          <a:pt x="1565" y="32346"/>
                        </a:cubicBezTo>
                        <a:lnTo>
                          <a:pt x="611" y="36330"/>
                        </a:lnTo>
                        <a:cubicBezTo>
                          <a:pt x="134" y="38977"/>
                          <a:pt x="-57" y="41792"/>
                          <a:pt x="15" y="44488"/>
                        </a:cubicBezTo>
                        <a:cubicBezTo>
                          <a:pt x="-33" y="47207"/>
                          <a:pt x="372" y="49926"/>
                          <a:pt x="826" y="52598"/>
                        </a:cubicBezTo>
                        <a:lnTo>
                          <a:pt x="1016" y="52598"/>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2091" name="Google Shape;2091;p53"/>
                <p:cNvSpPr/>
                <p:nvPr/>
              </p:nvSpPr>
              <p:spPr>
                <a:xfrm>
                  <a:off x="4544589" y="527410"/>
                  <a:ext cx="465962" cy="238229"/>
                </a:xfrm>
                <a:custGeom>
                  <a:rect b="b" l="l" r="r" t="t"/>
                  <a:pathLst>
                    <a:path extrusionOk="0" h="238229" w="465962">
                      <a:moveTo>
                        <a:pt x="465962" y="0"/>
                      </a:moveTo>
                      <a:lnTo>
                        <a:pt x="0" y="0"/>
                      </a:lnTo>
                      <a:cubicBezTo>
                        <a:pt x="0" y="0"/>
                        <a:pt x="0" y="238229"/>
                        <a:pt x="232981" y="238229"/>
                      </a:cubicBezTo>
                      <a:cubicBezTo>
                        <a:pt x="465962" y="238229"/>
                        <a:pt x="465962" y="0"/>
                        <a:pt x="465962" y="0"/>
                      </a:cubicBezTo>
                      <a:close/>
                    </a:path>
                  </a:pathLst>
                </a:custGeom>
                <a:solidFill>
                  <a:srgbClr val="805DC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92" name="Google Shape;2092;p53"/>
                <p:cNvSpPr/>
                <p:nvPr/>
              </p:nvSpPr>
              <p:spPr>
                <a:xfrm>
                  <a:off x="4544589" y="527410"/>
                  <a:ext cx="465962" cy="238229"/>
                </a:xfrm>
                <a:custGeom>
                  <a:rect b="b" l="l" r="r" t="t"/>
                  <a:pathLst>
                    <a:path extrusionOk="0" h="238229" w="465962">
                      <a:moveTo>
                        <a:pt x="465962" y="0"/>
                      </a:moveTo>
                      <a:lnTo>
                        <a:pt x="0" y="0"/>
                      </a:lnTo>
                      <a:cubicBezTo>
                        <a:pt x="0" y="0"/>
                        <a:pt x="0" y="238229"/>
                        <a:pt x="232981" y="238229"/>
                      </a:cubicBezTo>
                      <a:cubicBezTo>
                        <a:pt x="465962" y="238229"/>
                        <a:pt x="465962" y="0"/>
                        <a:pt x="465962" y="0"/>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93" name="Google Shape;2093;p53"/>
                <p:cNvSpPr/>
                <p:nvPr/>
              </p:nvSpPr>
              <p:spPr>
                <a:xfrm>
                  <a:off x="4547117" y="555663"/>
                  <a:ext cx="460929" cy="2841"/>
                </a:xfrm>
                <a:custGeom>
                  <a:rect b="b" l="l" r="r" t="t"/>
                  <a:pathLst>
                    <a:path extrusionOk="0" h="2841" w="460929">
                      <a:moveTo>
                        <a:pt x="460929" y="1278"/>
                      </a:moveTo>
                      <a:cubicBezTo>
                        <a:pt x="408808" y="-34"/>
                        <a:pt x="354660" y="-82"/>
                        <a:pt x="302491" y="848"/>
                      </a:cubicBezTo>
                      <a:cubicBezTo>
                        <a:pt x="201661" y="1015"/>
                        <a:pt x="100806" y="-1418"/>
                        <a:pt x="0" y="1278"/>
                      </a:cubicBezTo>
                      <a:cubicBezTo>
                        <a:pt x="0" y="1278"/>
                        <a:pt x="0" y="1564"/>
                        <a:pt x="0" y="1564"/>
                      </a:cubicBezTo>
                      <a:cubicBezTo>
                        <a:pt x="100830" y="4259"/>
                        <a:pt x="201661" y="1826"/>
                        <a:pt x="302491" y="1993"/>
                      </a:cubicBezTo>
                      <a:cubicBezTo>
                        <a:pt x="334527" y="2542"/>
                        <a:pt x="371262" y="2828"/>
                        <a:pt x="403322" y="2494"/>
                      </a:cubicBezTo>
                      <a:cubicBezTo>
                        <a:pt x="422333" y="2041"/>
                        <a:pt x="442490" y="2590"/>
                        <a:pt x="460929" y="1302"/>
                      </a:cubicBezTo>
                      <a:lnTo>
                        <a:pt x="460929" y="1302"/>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97" name="Shape 2097"/>
        <p:cNvGrpSpPr/>
        <p:nvPr/>
      </p:nvGrpSpPr>
      <p:grpSpPr>
        <a:xfrm>
          <a:off x="0" y="0"/>
          <a:ext cx="0" cy="0"/>
          <a:chOff x="0" y="0"/>
          <a:chExt cx="0" cy="0"/>
        </a:xfrm>
      </p:grpSpPr>
      <p:sp>
        <p:nvSpPr>
          <p:cNvPr id="2098" name="Google Shape;2098;p54"/>
          <p:cNvSpPr/>
          <p:nvPr/>
        </p:nvSpPr>
        <p:spPr>
          <a:xfrm>
            <a:off x="818300" y="1290940"/>
            <a:ext cx="754200" cy="600900"/>
          </a:xfrm>
          <a:prstGeom prst="rect">
            <a:avLst/>
          </a:prstGeom>
          <a:solidFill>
            <a:srgbClr val="95A83D">
              <a:alpha val="28480"/>
            </a:srgbClr>
          </a:solidFill>
          <a:ln cap="flat" cmpd="sng" w="2857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Nunito"/>
              <a:ea typeface="Nunito"/>
              <a:cs typeface="Nunito"/>
              <a:sym typeface="Nunito"/>
            </a:endParaRPr>
          </a:p>
        </p:txBody>
      </p:sp>
      <p:sp>
        <p:nvSpPr>
          <p:cNvPr id="2099" name="Google Shape;2099;p54"/>
          <p:cNvSpPr/>
          <p:nvPr/>
        </p:nvSpPr>
        <p:spPr>
          <a:xfrm>
            <a:off x="818300" y="2270215"/>
            <a:ext cx="754200" cy="600900"/>
          </a:xfrm>
          <a:prstGeom prst="rect">
            <a:avLst/>
          </a:prstGeom>
          <a:solidFill>
            <a:srgbClr val="95A83D">
              <a:alpha val="28480"/>
            </a:srgbClr>
          </a:solidFill>
          <a:ln cap="flat" cmpd="sng" w="2857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Nunito"/>
              <a:ea typeface="Nunito"/>
              <a:cs typeface="Nunito"/>
              <a:sym typeface="Nunito"/>
            </a:endParaRPr>
          </a:p>
        </p:txBody>
      </p:sp>
      <p:sp>
        <p:nvSpPr>
          <p:cNvPr id="2100" name="Google Shape;2100;p54"/>
          <p:cNvSpPr/>
          <p:nvPr/>
        </p:nvSpPr>
        <p:spPr>
          <a:xfrm>
            <a:off x="818300" y="3173290"/>
            <a:ext cx="754200" cy="600900"/>
          </a:xfrm>
          <a:prstGeom prst="rect">
            <a:avLst/>
          </a:prstGeom>
          <a:solidFill>
            <a:srgbClr val="95A83D">
              <a:alpha val="28480"/>
            </a:srgbClr>
          </a:solidFill>
          <a:ln cap="flat" cmpd="sng" w="2857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Nunito"/>
              <a:ea typeface="Nunito"/>
              <a:cs typeface="Nunito"/>
              <a:sym typeface="Nunito"/>
            </a:endParaRPr>
          </a:p>
        </p:txBody>
      </p:sp>
      <p:sp>
        <p:nvSpPr>
          <p:cNvPr id="2101" name="Google Shape;2101;p54"/>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Future Developments</a:t>
            </a:r>
            <a:endParaRPr/>
          </a:p>
        </p:txBody>
      </p:sp>
      <p:sp>
        <p:nvSpPr>
          <p:cNvPr id="2102" name="Google Shape;2102;p54"/>
          <p:cNvSpPr txBox="1"/>
          <p:nvPr>
            <p:ph idx="4" type="subTitle"/>
          </p:nvPr>
        </p:nvSpPr>
        <p:spPr>
          <a:xfrm>
            <a:off x="1724900" y="1400125"/>
            <a:ext cx="6699000" cy="444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Streamlining Phrase Recognition for removal</a:t>
            </a:r>
            <a:endParaRPr/>
          </a:p>
        </p:txBody>
      </p:sp>
      <p:sp>
        <p:nvSpPr>
          <p:cNvPr id="2103" name="Google Shape;2103;p54"/>
          <p:cNvSpPr txBox="1"/>
          <p:nvPr>
            <p:ph idx="5" type="subTitle"/>
          </p:nvPr>
        </p:nvSpPr>
        <p:spPr>
          <a:xfrm>
            <a:off x="1724900" y="2501848"/>
            <a:ext cx="6699000" cy="444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1600"/>
              <a:t>Detailed Analysis of Sub-Ingredients</a:t>
            </a:r>
            <a:endParaRPr sz="1600"/>
          </a:p>
          <a:p>
            <a:pPr indent="0" lvl="0" marL="0" rtl="0" algn="l">
              <a:spcBef>
                <a:spcPts val="0"/>
              </a:spcBef>
              <a:spcAft>
                <a:spcPts val="0"/>
              </a:spcAft>
              <a:buNone/>
            </a:pPr>
            <a:r>
              <a:rPr lang="en" sz="1600">
                <a:solidFill>
                  <a:srgbClr val="374151"/>
                </a:solidFill>
                <a:latin typeface="Roboto"/>
                <a:ea typeface="Roboto"/>
                <a:cs typeface="Roboto"/>
                <a:sym typeface="Roboto"/>
              </a:rPr>
              <a:t>Enhancing the Precision of Halal Status Determinatio</a:t>
            </a:r>
            <a:r>
              <a:rPr lang="en" sz="1500">
                <a:solidFill>
                  <a:srgbClr val="374151"/>
                </a:solidFill>
                <a:latin typeface="Roboto"/>
                <a:ea typeface="Roboto"/>
                <a:cs typeface="Roboto"/>
                <a:sym typeface="Roboto"/>
              </a:rPr>
              <a:t>n</a:t>
            </a:r>
            <a:endParaRPr sz="2300"/>
          </a:p>
        </p:txBody>
      </p:sp>
      <p:sp>
        <p:nvSpPr>
          <p:cNvPr id="2104" name="Google Shape;2104;p54"/>
          <p:cNvSpPr txBox="1"/>
          <p:nvPr>
            <p:ph idx="6" type="subTitle"/>
          </p:nvPr>
        </p:nvSpPr>
        <p:spPr>
          <a:xfrm>
            <a:off x="1724900" y="3251433"/>
            <a:ext cx="6699000" cy="444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Ongoing Model Improvement</a:t>
            </a:r>
            <a:endParaRPr/>
          </a:p>
        </p:txBody>
      </p:sp>
      <p:grpSp>
        <p:nvGrpSpPr>
          <p:cNvPr id="2105" name="Google Shape;2105;p54"/>
          <p:cNvGrpSpPr/>
          <p:nvPr/>
        </p:nvGrpSpPr>
        <p:grpSpPr>
          <a:xfrm>
            <a:off x="1019452" y="1415450"/>
            <a:ext cx="351910" cy="351880"/>
            <a:chOff x="-25094250" y="3547050"/>
            <a:chExt cx="295400" cy="295375"/>
          </a:xfrm>
        </p:grpSpPr>
        <p:sp>
          <p:nvSpPr>
            <p:cNvPr id="2106" name="Google Shape;2106;p54"/>
            <p:cNvSpPr/>
            <p:nvPr/>
          </p:nvSpPr>
          <p:spPr>
            <a:xfrm>
              <a:off x="-24990275" y="3580925"/>
              <a:ext cx="17350" cy="17350"/>
            </a:xfrm>
            <a:custGeom>
              <a:rect b="b" l="l" r="r" t="t"/>
              <a:pathLst>
                <a:path extrusionOk="0" h="694" w="694">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7" name="Google Shape;2107;p54"/>
            <p:cNvSpPr/>
            <p:nvPr/>
          </p:nvSpPr>
          <p:spPr>
            <a:xfrm>
              <a:off x="-25041475" y="3668350"/>
              <a:ext cx="52025" cy="52000"/>
            </a:xfrm>
            <a:custGeom>
              <a:rect b="b" l="l" r="r" t="t"/>
              <a:pathLst>
                <a:path extrusionOk="0" h="2080" w="2081">
                  <a:moveTo>
                    <a:pt x="1" y="0"/>
                  </a:moveTo>
                  <a:lnTo>
                    <a:pt x="1" y="2080"/>
                  </a:lnTo>
                  <a:lnTo>
                    <a:pt x="2080" y="2080"/>
                  </a:lnTo>
                  <a:lnTo>
                    <a:pt x="208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8" name="Google Shape;2108;p54"/>
            <p:cNvSpPr/>
            <p:nvPr/>
          </p:nvSpPr>
          <p:spPr>
            <a:xfrm>
              <a:off x="-25094250" y="3547050"/>
              <a:ext cx="224500" cy="295375"/>
            </a:xfrm>
            <a:custGeom>
              <a:rect b="b" l="l" r="r" t="t"/>
              <a:pathLst>
                <a:path extrusionOk="0" h="11815" w="8980">
                  <a:moveTo>
                    <a:pt x="4538" y="694"/>
                  </a:moveTo>
                  <a:cubicBezTo>
                    <a:pt x="5136" y="694"/>
                    <a:pt x="5577" y="1166"/>
                    <a:pt x="5577" y="1702"/>
                  </a:cubicBezTo>
                  <a:cubicBezTo>
                    <a:pt x="5577" y="1891"/>
                    <a:pt x="5735" y="2048"/>
                    <a:pt x="5924" y="2048"/>
                  </a:cubicBezTo>
                  <a:lnTo>
                    <a:pt x="6649" y="2048"/>
                  </a:lnTo>
                  <a:cubicBezTo>
                    <a:pt x="6838" y="2048"/>
                    <a:pt x="6995" y="2206"/>
                    <a:pt x="6995" y="2426"/>
                  </a:cubicBezTo>
                  <a:lnTo>
                    <a:pt x="6995" y="2773"/>
                  </a:lnTo>
                  <a:lnTo>
                    <a:pt x="2143" y="2773"/>
                  </a:lnTo>
                  <a:lnTo>
                    <a:pt x="2143" y="2426"/>
                  </a:lnTo>
                  <a:lnTo>
                    <a:pt x="2112" y="2426"/>
                  </a:lnTo>
                  <a:cubicBezTo>
                    <a:pt x="2112" y="2206"/>
                    <a:pt x="2269" y="2048"/>
                    <a:pt x="2458" y="2048"/>
                  </a:cubicBezTo>
                  <a:lnTo>
                    <a:pt x="3183" y="2048"/>
                  </a:lnTo>
                  <a:cubicBezTo>
                    <a:pt x="3372" y="2048"/>
                    <a:pt x="3530" y="1891"/>
                    <a:pt x="3530" y="1702"/>
                  </a:cubicBezTo>
                  <a:cubicBezTo>
                    <a:pt x="3530" y="1103"/>
                    <a:pt x="4002" y="694"/>
                    <a:pt x="4538" y="694"/>
                  </a:cubicBezTo>
                  <a:close/>
                  <a:moveTo>
                    <a:pt x="7310" y="4159"/>
                  </a:moveTo>
                  <a:cubicBezTo>
                    <a:pt x="7499" y="4159"/>
                    <a:pt x="7657" y="4317"/>
                    <a:pt x="7657" y="4506"/>
                  </a:cubicBezTo>
                  <a:cubicBezTo>
                    <a:pt x="7657" y="4695"/>
                    <a:pt x="7499" y="4852"/>
                    <a:pt x="7310" y="4852"/>
                  </a:cubicBezTo>
                  <a:lnTo>
                    <a:pt x="5924" y="4852"/>
                  </a:lnTo>
                  <a:cubicBezTo>
                    <a:pt x="5735" y="4852"/>
                    <a:pt x="5577" y="4695"/>
                    <a:pt x="5577" y="4506"/>
                  </a:cubicBezTo>
                  <a:cubicBezTo>
                    <a:pt x="5577" y="4317"/>
                    <a:pt x="5735" y="4159"/>
                    <a:pt x="5924" y="4159"/>
                  </a:cubicBezTo>
                  <a:close/>
                  <a:moveTo>
                    <a:pt x="7310" y="5514"/>
                  </a:moveTo>
                  <a:cubicBezTo>
                    <a:pt x="7499" y="5514"/>
                    <a:pt x="7657" y="5671"/>
                    <a:pt x="7657" y="5892"/>
                  </a:cubicBezTo>
                  <a:cubicBezTo>
                    <a:pt x="7657" y="6081"/>
                    <a:pt x="7499" y="6238"/>
                    <a:pt x="7310" y="6238"/>
                  </a:cubicBezTo>
                  <a:lnTo>
                    <a:pt x="5924" y="6238"/>
                  </a:lnTo>
                  <a:cubicBezTo>
                    <a:pt x="5735" y="6238"/>
                    <a:pt x="5577" y="6081"/>
                    <a:pt x="5577" y="5892"/>
                  </a:cubicBezTo>
                  <a:cubicBezTo>
                    <a:pt x="5577" y="5671"/>
                    <a:pt x="5735" y="5514"/>
                    <a:pt x="5924" y="5514"/>
                  </a:cubicBezTo>
                  <a:close/>
                  <a:moveTo>
                    <a:pt x="4506" y="4159"/>
                  </a:moveTo>
                  <a:cubicBezTo>
                    <a:pt x="4695" y="4159"/>
                    <a:pt x="4853" y="4317"/>
                    <a:pt x="4853" y="4506"/>
                  </a:cubicBezTo>
                  <a:lnTo>
                    <a:pt x="4853" y="7247"/>
                  </a:lnTo>
                  <a:cubicBezTo>
                    <a:pt x="4853" y="7467"/>
                    <a:pt x="4695" y="7593"/>
                    <a:pt x="4506" y="7593"/>
                  </a:cubicBezTo>
                  <a:lnTo>
                    <a:pt x="1734" y="7593"/>
                  </a:lnTo>
                  <a:cubicBezTo>
                    <a:pt x="1545" y="7593"/>
                    <a:pt x="1387" y="7467"/>
                    <a:pt x="1387" y="7247"/>
                  </a:cubicBezTo>
                  <a:lnTo>
                    <a:pt x="1387" y="4506"/>
                  </a:lnTo>
                  <a:cubicBezTo>
                    <a:pt x="1387" y="4317"/>
                    <a:pt x="1545" y="4159"/>
                    <a:pt x="1734" y="4159"/>
                  </a:cubicBezTo>
                  <a:close/>
                  <a:moveTo>
                    <a:pt x="7310" y="6900"/>
                  </a:moveTo>
                  <a:cubicBezTo>
                    <a:pt x="7499" y="6900"/>
                    <a:pt x="7657" y="7058"/>
                    <a:pt x="7657" y="7247"/>
                  </a:cubicBezTo>
                  <a:cubicBezTo>
                    <a:pt x="7657" y="7467"/>
                    <a:pt x="7499" y="7593"/>
                    <a:pt x="7310" y="7593"/>
                  </a:cubicBezTo>
                  <a:lnTo>
                    <a:pt x="5924" y="7593"/>
                  </a:lnTo>
                  <a:cubicBezTo>
                    <a:pt x="5735" y="7593"/>
                    <a:pt x="5577" y="7467"/>
                    <a:pt x="5577" y="7247"/>
                  </a:cubicBezTo>
                  <a:cubicBezTo>
                    <a:pt x="5577" y="7058"/>
                    <a:pt x="5735" y="6900"/>
                    <a:pt x="5924" y="6900"/>
                  </a:cubicBezTo>
                  <a:close/>
                  <a:moveTo>
                    <a:pt x="7310" y="8318"/>
                  </a:moveTo>
                  <a:cubicBezTo>
                    <a:pt x="7499" y="8318"/>
                    <a:pt x="7657" y="8475"/>
                    <a:pt x="7657" y="8664"/>
                  </a:cubicBezTo>
                  <a:cubicBezTo>
                    <a:pt x="7657" y="8853"/>
                    <a:pt x="7499" y="9011"/>
                    <a:pt x="7310" y="9011"/>
                  </a:cubicBezTo>
                  <a:lnTo>
                    <a:pt x="1734" y="9011"/>
                  </a:lnTo>
                  <a:cubicBezTo>
                    <a:pt x="1545" y="9011"/>
                    <a:pt x="1387" y="8853"/>
                    <a:pt x="1387" y="8664"/>
                  </a:cubicBezTo>
                  <a:cubicBezTo>
                    <a:pt x="1387" y="8475"/>
                    <a:pt x="1545" y="8318"/>
                    <a:pt x="1734" y="8318"/>
                  </a:cubicBezTo>
                  <a:close/>
                  <a:moveTo>
                    <a:pt x="7310" y="9704"/>
                  </a:moveTo>
                  <a:cubicBezTo>
                    <a:pt x="7499" y="9704"/>
                    <a:pt x="7657" y="9861"/>
                    <a:pt x="7657" y="10050"/>
                  </a:cubicBezTo>
                  <a:cubicBezTo>
                    <a:pt x="7657" y="10240"/>
                    <a:pt x="7499" y="10397"/>
                    <a:pt x="7310" y="10397"/>
                  </a:cubicBezTo>
                  <a:lnTo>
                    <a:pt x="1734" y="10397"/>
                  </a:lnTo>
                  <a:cubicBezTo>
                    <a:pt x="1545" y="10397"/>
                    <a:pt x="1387" y="10240"/>
                    <a:pt x="1387" y="10050"/>
                  </a:cubicBezTo>
                  <a:cubicBezTo>
                    <a:pt x="1387" y="9861"/>
                    <a:pt x="1545" y="9704"/>
                    <a:pt x="1734" y="9704"/>
                  </a:cubicBezTo>
                  <a:close/>
                  <a:moveTo>
                    <a:pt x="4506" y="0"/>
                  </a:moveTo>
                  <a:cubicBezTo>
                    <a:pt x="3687" y="0"/>
                    <a:pt x="2962" y="599"/>
                    <a:pt x="2805" y="1387"/>
                  </a:cubicBezTo>
                  <a:lnTo>
                    <a:pt x="2427" y="1387"/>
                  </a:lnTo>
                  <a:cubicBezTo>
                    <a:pt x="1986" y="1387"/>
                    <a:pt x="1576" y="1670"/>
                    <a:pt x="1419" y="2080"/>
                  </a:cubicBezTo>
                  <a:lnTo>
                    <a:pt x="1041" y="2080"/>
                  </a:lnTo>
                  <a:cubicBezTo>
                    <a:pt x="442" y="2080"/>
                    <a:pt x="1" y="2552"/>
                    <a:pt x="1" y="3119"/>
                  </a:cubicBezTo>
                  <a:lnTo>
                    <a:pt x="1" y="10807"/>
                  </a:lnTo>
                  <a:cubicBezTo>
                    <a:pt x="1" y="11342"/>
                    <a:pt x="474" y="11815"/>
                    <a:pt x="1041" y="11815"/>
                  </a:cubicBezTo>
                  <a:lnTo>
                    <a:pt x="7972" y="11815"/>
                  </a:lnTo>
                  <a:cubicBezTo>
                    <a:pt x="8570" y="11815"/>
                    <a:pt x="8980" y="11342"/>
                    <a:pt x="8980" y="10807"/>
                  </a:cubicBezTo>
                  <a:lnTo>
                    <a:pt x="8980" y="3119"/>
                  </a:lnTo>
                  <a:cubicBezTo>
                    <a:pt x="8980" y="2521"/>
                    <a:pt x="8507" y="2080"/>
                    <a:pt x="7972" y="2080"/>
                  </a:cubicBezTo>
                  <a:lnTo>
                    <a:pt x="7562" y="2080"/>
                  </a:lnTo>
                  <a:cubicBezTo>
                    <a:pt x="7405" y="1702"/>
                    <a:pt x="7058" y="1387"/>
                    <a:pt x="6585" y="1387"/>
                  </a:cubicBezTo>
                  <a:lnTo>
                    <a:pt x="6207" y="1387"/>
                  </a:lnTo>
                  <a:cubicBezTo>
                    <a:pt x="6050" y="599"/>
                    <a:pt x="5325" y="0"/>
                    <a:pt x="450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9" name="Google Shape;2109;p54"/>
            <p:cNvSpPr/>
            <p:nvPr/>
          </p:nvSpPr>
          <p:spPr>
            <a:xfrm>
              <a:off x="-24851650" y="3582300"/>
              <a:ext cx="52800" cy="190825"/>
            </a:xfrm>
            <a:custGeom>
              <a:rect b="b" l="l" r="r" t="t"/>
              <a:pathLst>
                <a:path extrusionOk="0" h="7633" w="2112">
                  <a:moveTo>
                    <a:pt x="1060" y="0"/>
                  </a:moveTo>
                  <a:cubicBezTo>
                    <a:pt x="930" y="0"/>
                    <a:pt x="804" y="55"/>
                    <a:pt x="757" y="166"/>
                  </a:cubicBezTo>
                  <a:lnTo>
                    <a:pt x="32" y="1552"/>
                  </a:lnTo>
                  <a:cubicBezTo>
                    <a:pt x="0" y="1583"/>
                    <a:pt x="0" y="1678"/>
                    <a:pt x="0" y="1709"/>
                  </a:cubicBezTo>
                  <a:lnTo>
                    <a:pt x="0" y="7632"/>
                  </a:lnTo>
                  <a:lnTo>
                    <a:pt x="2080" y="7632"/>
                  </a:lnTo>
                  <a:lnTo>
                    <a:pt x="2080" y="1709"/>
                  </a:lnTo>
                  <a:lnTo>
                    <a:pt x="2111" y="1709"/>
                  </a:lnTo>
                  <a:cubicBezTo>
                    <a:pt x="2111" y="1678"/>
                    <a:pt x="2111" y="1583"/>
                    <a:pt x="2080" y="1552"/>
                  </a:cubicBezTo>
                  <a:lnTo>
                    <a:pt x="1387" y="166"/>
                  </a:lnTo>
                  <a:cubicBezTo>
                    <a:pt x="1324" y="55"/>
                    <a:pt x="1190" y="0"/>
                    <a:pt x="106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0" name="Google Shape;2110;p54"/>
            <p:cNvSpPr/>
            <p:nvPr/>
          </p:nvSpPr>
          <p:spPr>
            <a:xfrm>
              <a:off x="-24850875" y="3788050"/>
              <a:ext cx="52025" cy="53600"/>
            </a:xfrm>
            <a:custGeom>
              <a:rect b="b" l="l" r="r" t="t"/>
              <a:pathLst>
                <a:path extrusionOk="0" h="2144" w="2081">
                  <a:moveTo>
                    <a:pt x="1" y="1"/>
                  </a:moveTo>
                  <a:lnTo>
                    <a:pt x="1" y="1104"/>
                  </a:lnTo>
                  <a:lnTo>
                    <a:pt x="64" y="1104"/>
                  </a:lnTo>
                  <a:cubicBezTo>
                    <a:pt x="64" y="1702"/>
                    <a:pt x="505" y="2143"/>
                    <a:pt x="1072" y="2143"/>
                  </a:cubicBezTo>
                  <a:cubicBezTo>
                    <a:pt x="1671" y="2143"/>
                    <a:pt x="2080" y="1671"/>
                    <a:pt x="2080" y="1104"/>
                  </a:cubicBezTo>
                  <a:lnTo>
                    <a:pt x="208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11" name="Google Shape;2111;p54"/>
          <p:cNvGrpSpPr/>
          <p:nvPr/>
        </p:nvGrpSpPr>
        <p:grpSpPr>
          <a:xfrm>
            <a:off x="1047643" y="2401267"/>
            <a:ext cx="295528" cy="338795"/>
            <a:chOff x="3895050" y="3806775"/>
            <a:chExt cx="419725" cy="481175"/>
          </a:xfrm>
        </p:grpSpPr>
        <p:sp>
          <p:nvSpPr>
            <p:cNvPr id="2112" name="Google Shape;2112;p54"/>
            <p:cNvSpPr/>
            <p:nvPr/>
          </p:nvSpPr>
          <p:spPr>
            <a:xfrm>
              <a:off x="3895050" y="3942650"/>
              <a:ext cx="419725" cy="345300"/>
            </a:xfrm>
            <a:custGeom>
              <a:rect b="b" l="l" r="r" t="t"/>
              <a:pathLst>
                <a:path extrusionOk="0" h="13812" w="16789">
                  <a:moveTo>
                    <a:pt x="4448" y="1"/>
                  </a:moveTo>
                  <a:cubicBezTo>
                    <a:pt x="4233" y="1"/>
                    <a:pt x="4016" y="18"/>
                    <a:pt x="3801" y="54"/>
                  </a:cubicBezTo>
                  <a:cubicBezTo>
                    <a:pt x="1545" y="418"/>
                    <a:pt x="1" y="2604"/>
                    <a:pt x="356" y="4929"/>
                  </a:cubicBezTo>
                  <a:cubicBezTo>
                    <a:pt x="994" y="9100"/>
                    <a:pt x="2205" y="11942"/>
                    <a:pt x="3858" y="13147"/>
                  </a:cubicBezTo>
                  <a:cubicBezTo>
                    <a:pt x="4470" y="13592"/>
                    <a:pt x="5129" y="13811"/>
                    <a:pt x="5863" y="13811"/>
                  </a:cubicBezTo>
                  <a:cubicBezTo>
                    <a:pt x="6071" y="13811"/>
                    <a:pt x="6286" y="13793"/>
                    <a:pt x="6508" y="13758"/>
                  </a:cubicBezTo>
                  <a:cubicBezTo>
                    <a:pt x="7125" y="13659"/>
                    <a:pt x="7610" y="13406"/>
                    <a:pt x="7999" y="12987"/>
                  </a:cubicBezTo>
                  <a:lnTo>
                    <a:pt x="8396" y="12557"/>
                  </a:lnTo>
                  <a:lnTo>
                    <a:pt x="8791" y="12987"/>
                  </a:lnTo>
                  <a:cubicBezTo>
                    <a:pt x="9179" y="13406"/>
                    <a:pt x="9667" y="13659"/>
                    <a:pt x="10281" y="13758"/>
                  </a:cubicBezTo>
                  <a:cubicBezTo>
                    <a:pt x="10503" y="13793"/>
                    <a:pt x="10718" y="13811"/>
                    <a:pt x="10927" y="13811"/>
                  </a:cubicBezTo>
                  <a:cubicBezTo>
                    <a:pt x="11660" y="13811"/>
                    <a:pt x="12319" y="13592"/>
                    <a:pt x="12931" y="13147"/>
                  </a:cubicBezTo>
                  <a:cubicBezTo>
                    <a:pt x="14587" y="11942"/>
                    <a:pt x="15795" y="9100"/>
                    <a:pt x="16433" y="4929"/>
                  </a:cubicBezTo>
                  <a:cubicBezTo>
                    <a:pt x="16788" y="2604"/>
                    <a:pt x="15244" y="418"/>
                    <a:pt x="12988" y="54"/>
                  </a:cubicBezTo>
                  <a:cubicBezTo>
                    <a:pt x="12773" y="18"/>
                    <a:pt x="12556" y="1"/>
                    <a:pt x="12341" y="1"/>
                  </a:cubicBezTo>
                  <a:cubicBezTo>
                    <a:pt x="11461" y="1"/>
                    <a:pt x="10599" y="293"/>
                    <a:pt x="9893" y="840"/>
                  </a:cubicBezTo>
                  <a:cubicBezTo>
                    <a:pt x="9601" y="1063"/>
                    <a:pt x="9263" y="1216"/>
                    <a:pt x="8905" y="1292"/>
                  </a:cubicBezTo>
                  <a:cubicBezTo>
                    <a:pt x="8736" y="1326"/>
                    <a:pt x="8567" y="1343"/>
                    <a:pt x="8397" y="1343"/>
                  </a:cubicBezTo>
                  <a:cubicBezTo>
                    <a:pt x="8296" y="1343"/>
                    <a:pt x="8196" y="1337"/>
                    <a:pt x="8095" y="1325"/>
                  </a:cubicBezTo>
                  <a:cubicBezTo>
                    <a:pt x="7658" y="1273"/>
                    <a:pt x="7246" y="1105"/>
                    <a:pt x="6896" y="840"/>
                  </a:cubicBezTo>
                  <a:cubicBezTo>
                    <a:pt x="6190" y="293"/>
                    <a:pt x="5328" y="1"/>
                    <a:pt x="444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2113" name="Google Shape;2113;p54"/>
            <p:cNvSpPr/>
            <p:nvPr/>
          </p:nvSpPr>
          <p:spPr>
            <a:xfrm>
              <a:off x="4016325" y="3806775"/>
              <a:ext cx="199225" cy="142475"/>
            </a:xfrm>
            <a:custGeom>
              <a:rect b="b" l="l" r="r" t="t"/>
              <a:pathLst>
                <a:path extrusionOk="0" h="5699" w="7969">
                  <a:moveTo>
                    <a:pt x="1350" y="0"/>
                  </a:moveTo>
                  <a:cubicBezTo>
                    <a:pt x="1132" y="0"/>
                    <a:pt x="925" y="129"/>
                    <a:pt x="832" y="343"/>
                  </a:cubicBezTo>
                  <a:cubicBezTo>
                    <a:pt x="799" y="424"/>
                    <a:pt x="1" y="2330"/>
                    <a:pt x="678" y="4101"/>
                  </a:cubicBezTo>
                  <a:cubicBezTo>
                    <a:pt x="736" y="4242"/>
                    <a:pt x="796" y="4381"/>
                    <a:pt x="868" y="4516"/>
                  </a:cubicBezTo>
                  <a:cubicBezTo>
                    <a:pt x="1534" y="4691"/>
                    <a:pt x="2157" y="4995"/>
                    <a:pt x="2702" y="5414"/>
                  </a:cubicBezTo>
                  <a:cubicBezTo>
                    <a:pt x="2950" y="5603"/>
                    <a:pt x="3247" y="5698"/>
                    <a:pt x="3544" y="5698"/>
                  </a:cubicBezTo>
                  <a:cubicBezTo>
                    <a:pt x="3840" y="5698"/>
                    <a:pt x="4137" y="5603"/>
                    <a:pt x="4385" y="5414"/>
                  </a:cubicBezTo>
                  <a:cubicBezTo>
                    <a:pt x="4442" y="5368"/>
                    <a:pt x="4503" y="5326"/>
                    <a:pt x="4563" y="5284"/>
                  </a:cubicBezTo>
                  <a:cubicBezTo>
                    <a:pt x="4870" y="4592"/>
                    <a:pt x="5355" y="3968"/>
                    <a:pt x="6020" y="3417"/>
                  </a:cubicBezTo>
                  <a:cubicBezTo>
                    <a:pt x="6478" y="3035"/>
                    <a:pt x="6987" y="2722"/>
                    <a:pt x="7532" y="2484"/>
                  </a:cubicBezTo>
                  <a:cubicBezTo>
                    <a:pt x="7824" y="2372"/>
                    <a:pt x="7969" y="2044"/>
                    <a:pt x="7854" y="1752"/>
                  </a:cubicBezTo>
                  <a:cubicBezTo>
                    <a:pt x="7768" y="1529"/>
                    <a:pt x="7554" y="1392"/>
                    <a:pt x="7327" y="1392"/>
                  </a:cubicBezTo>
                  <a:cubicBezTo>
                    <a:pt x="7260" y="1392"/>
                    <a:pt x="7192" y="1404"/>
                    <a:pt x="7125" y="1430"/>
                  </a:cubicBezTo>
                  <a:lnTo>
                    <a:pt x="7125" y="1433"/>
                  </a:lnTo>
                  <a:cubicBezTo>
                    <a:pt x="7089" y="1445"/>
                    <a:pt x="6243" y="1776"/>
                    <a:pt x="5334" y="2520"/>
                  </a:cubicBezTo>
                  <a:cubicBezTo>
                    <a:pt x="4997" y="2794"/>
                    <a:pt x="4689" y="3098"/>
                    <a:pt x="4412" y="3429"/>
                  </a:cubicBezTo>
                  <a:cubicBezTo>
                    <a:pt x="4367" y="3194"/>
                    <a:pt x="4301" y="2965"/>
                    <a:pt x="4217" y="2743"/>
                  </a:cubicBezTo>
                  <a:cubicBezTo>
                    <a:pt x="3536" y="972"/>
                    <a:pt x="1669" y="90"/>
                    <a:pt x="1588" y="54"/>
                  </a:cubicBezTo>
                  <a:cubicBezTo>
                    <a:pt x="1511" y="17"/>
                    <a:pt x="1430" y="0"/>
                    <a:pt x="135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2114" name="Google Shape;2114;p54"/>
          <p:cNvSpPr/>
          <p:nvPr/>
        </p:nvSpPr>
        <p:spPr>
          <a:xfrm>
            <a:off x="1025781" y="3323969"/>
            <a:ext cx="339253" cy="299542"/>
          </a:xfrm>
          <a:custGeom>
            <a:rect b="b" l="l" r="r" t="t"/>
            <a:pathLst>
              <a:path extrusionOk="0" h="17017" w="19273">
                <a:moveTo>
                  <a:pt x="5119" y="1"/>
                </a:moveTo>
                <a:cubicBezTo>
                  <a:pt x="2198" y="1"/>
                  <a:pt x="0" y="2389"/>
                  <a:pt x="0" y="5554"/>
                </a:cubicBezTo>
                <a:cubicBezTo>
                  <a:pt x="0" y="8974"/>
                  <a:pt x="2744" y="11311"/>
                  <a:pt x="6902" y="14855"/>
                </a:cubicBezTo>
                <a:cubicBezTo>
                  <a:pt x="7607" y="15458"/>
                  <a:pt x="8408" y="16138"/>
                  <a:pt x="9239" y="16867"/>
                </a:cubicBezTo>
                <a:cubicBezTo>
                  <a:pt x="9352" y="16966"/>
                  <a:pt x="9493" y="17016"/>
                  <a:pt x="9635" y="17016"/>
                </a:cubicBezTo>
                <a:cubicBezTo>
                  <a:pt x="9776" y="17016"/>
                  <a:pt x="9918" y="16966"/>
                  <a:pt x="10031" y="16867"/>
                </a:cubicBezTo>
                <a:cubicBezTo>
                  <a:pt x="10862" y="16138"/>
                  <a:pt x="11663" y="15458"/>
                  <a:pt x="12370" y="14855"/>
                </a:cubicBezTo>
                <a:cubicBezTo>
                  <a:pt x="16526" y="11314"/>
                  <a:pt x="19272" y="8974"/>
                  <a:pt x="19272" y="5554"/>
                </a:cubicBezTo>
                <a:cubicBezTo>
                  <a:pt x="19272" y="2389"/>
                  <a:pt x="17071" y="1"/>
                  <a:pt x="14153" y="1"/>
                </a:cubicBezTo>
                <a:cubicBezTo>
                  <a:pt x="13105" y="1"/>
                  <a:pt x="12148" y="332"/>
                  <a:pt x="11301" y="986"/>
                </a:cubicBezTo>
                <a:cubicBezTo>
                  <a:pt x="10491" y="1612"/>
                  <a:pt x="9952" y="2410"/>
                  <a:pt x="9636" y="2991"/>
                </a:cubicBezTo>
                <a:cubicBezTo>
                  <a:pt x="9317" y="2410"/>
                  <a:pt x="8778" y="1612"/>
                  <a:pt x="7968" y="986"/>
                </a:cubicBezTo>
                <a:cubicBezTo>
                  <a:pt x="7122" y="332"/>
                  <a:pt x="6164" y="1"/>
                  <a:pt x="511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2115" name="Google Shape;2115;p54"/>
          <p:cNvGrpSpPr/>
          <p:nvPr/>
        </p:nvGrpSpPr>
        <p:grpSpPr>
          <a:xfrm>
            <a:off x="7805252" y="3683583"/>
            <a:ext cx="996905" cy="1332933"/>
            <a:chOff x="5842915" y="2452969"/>
            <a:chExt cx="273687" cy="365919"/>
          </a:xfrm>
        </p:grpSpPr>
        <p:sp>
          <p:nvSpPr>
            <p:cNvPr id="2116" name="Google Shape;2116;p54"/>
            <p:cNvSpPr/>
            <p:nvPr/>
          </p:nvSpPr>
          <p:spPr>
            <a:xfrm>
              <a:off x="5842915" y="2452969"/>
              <a:ext cx="273687" cy="365919"/>
            </a:xfrm>
            <a:custGeom>
              <a:rect b="b" l="l" r="r" t="t"/>
              <a:pathLst>
                <a:path extrusionOk="0" h="365919" w="273687">
                  <a:moveTo>
                    <a:pt x="116067" y="365871"/>
                  </a:moveTo>
                  <a:cubicBezTo>
                    <a:pt x="109674" y="365871"/>
                    <a:pt x="103615" y="365084"/>
                    <a:pt x="98058" y="363534"/>
                  </a:cubicBezTo>
                  <a:cubicBezTo>
                    <a:pt x="97914" y="363486"/>
                    <a:pt x="97795" y="363462"/>
                    <a:pt x="97652" y="363415"/>
                  </a:cubicBezTo>
                  <a:cubicBezTo>
                    <a:pt x="87872" y="360504"/>
                    <a:pt x="80096" y="355209"/>
                    <a:pt x="73846" y="350939"/>
                  </a:cubicBezTo>
                  <a:cubicBezTo>
                    <a:pt x="71126" y="349078"/>
                    <a:pt x="68574" y="347337"/>
                    <a:pt x="66571" y="346287"/>
                  </a:cubicBezTo>
                  <a:cubicBezTo>
                    <a:pt x="66356" y="346168"/>
                    <a:pt x="66117" y="346049"/>
                    <a:pt x="65903" y="345930"/>
                  </a:cubicBezTo>
                  <a:cubicBezTo>
                    <a:pt x="64901" y="345357"/>
                    <a:pt x="63446" y="344665"/>
                    <a:pt x="61919" y="343950"/>
                  </a:cubicBezTo>
                  <a:cubicBezTo>
                    <a:pt x="60535" y="343282"/>
                    <a:pt x="59128" y="342614"/>
                    <a:pt x="57697" y="341898"/>
                  </a:cubicBezTo>
                  <a:cubicBezTo>
                    <a:pt x="47726" y="336984"/>
                    <a:pt x="40236" y="330401"/>
                    <a:pt x="35417" y="322314"/>
                  </a:cubicBezTo>
                  <a:cubicBezTo>
                    <a:pt x="35322" y="322147"/>
                    <a:pt x="35203" y="321957"/>
                    <a:pt x="35107" y="321789"/>
                  </a:cubicBezTo>
                  <a:cubicBezTo>
                    <a:pt x="27068" y="307477"/>
                    <a:pt x="25423" y="290684"/>
                    <a:pt x="30599" y="275728"/>
                  </a:cubicBezTo>
                  <a:cubicBezTo>
                    <a:pt x="30646" y="275608"/>
                    <a:pt x="30670" y="275489"/>
                    <a:pt x="30718" y="275370"/>
                  </a:cubicBezTo>
                  <a:cubicBezTo>
                    <a:pt x="33032" y="269001"/>
                    <a:pt x="36348" y="263562"/>
                    <a:pt x="40570" y="259125"/>
                  </a:cubicBezTo>
                  <a:cubicBezTo>
                    <a:pt x="48799" y="240328"/>
                    <a:pt x="63899" y="229976"/>
                    <a:pt x="79356" y="225491"/>
                  </a:cubicBezTo>
                  <a:cubicBezTo>
                    <a:pt x="79905" y="219265"/>
                    <a:pt x="80000" y="212920"/>
                    <a:pt x="80096" y="206217"/>
                  </a:cubicBezTo>
                  <a:cubicBezTo>
                    <a:pt x="80143" y="201995"/>
                    <a:pt x="80215" y="197749"/>
                    <a:pt x="80382" y="193479"/>
                  </a:cubicBezTo>
                  <a:cubicBezTo>
                    <a:pt x="80764" y="184486"/>
                    <a:pt x="80191" y="174587"/>
                    <a:pt x="78617" y="162230"/>
                  </a:cubicBezTo>
                  <a:cubicBezTo>
                    <a:pt x="77305" y="151520"/>
                    <a:pt x="75516" y="140547"/>
                    <a:pt x="73226" y="129407"/>
                  </a:cubicBezTo>
                  <a:cubicBezTo>
                    <a:pt x="73035" y="129407"/>
                    <a:pt x="72844" y="129407"/>
                    <a:pt x="72653" y="129431"/>
                  </a:cubicBezTo>
                  <a:cubicBezTo>
                    <a:pt x="72271" y="129431"/>
                    <a:pt x="71914" y="129479"/>
                    <a:pt x="71532" y="129479"/>
                  </a:cubicBezTo>
                  <a:cubicBezTo>
                    <a:pt x="64257" y="129575"/>
                    <a:pt x="58699" y="129861"/>
                    <a:pt x="53546" y="130910"/>
                  </a:cubicBezTo>
                  <a:cubicBezTo>
                    <a:pt x="45173" y="132747"/>
                    <a:pt x="35703" y="134822"/>
                    <a:pt x="25470" y="135347"/>
                  </a:cubicBezTo>
                  <a:cubicBezTo>
                    <a:pt x="25065" y="135347"/>
                    <a:pt x="24635" y="135371"/>
                    <a:pt x="24230" y="135371"/>
                  </a:cubicBezTo>
                  <a:cubicBezTo>
                    <a:pt x="14044" y="135371"/>
                    <a:pt x="4908" y="128883"/>
                    <a:pt x="1640" y="119150"/>
                  </a:cubicBezTo>
                  <a:lnTo>
                    <a:pt x="1259" y="118053"/>
                  </a:lnTo>
                  <a:cubicBezTo>
                    <a:pt x="-2177" y="107891"/>
                    <a:pt x="1592" y="96704"/>
                    <a:pt x="10466" y="90693"/>
                  </a:cubicBezTo>
                  <a:cubicBezTo>
                    <a:pt x="17360" y="86017"/>
                    <a:pt x="24206" y="82582"/>
                    <a:pt x="29955" y="79839"/>
                  </a:cubicBezTo>
                  <a:cubicBezTo>
                    <a:pt x="38351" y="75760"/>
                    <a:pt x="47010" y="73136"/>
                    <a:pt x="55526" y="72087"/>
                  </a:cubicBezTo>
                  <a:cubicBezTo>
                    <a:pt x="56933" y="71872"/>
                    <a:pt x="58365" y="71705"/>
                    <a:pt x="59796" y="71586"/>
                  </a:cubicBezTo>
                  <a:cubicBezTo>
                    <a:pt x="60058" y="66242"/>
                    <a:pt x="60965" y="60661"/>
                    <a:pt x="62730" y="54936"/>
                  </a:cubicBezTo>
                  <a:cubicBezTo>
                    <a:pt x="69314" y="33443"/>
                    <a:pt x="85844" y="15839"/>
                    <a:pt x="111845" y="2600"/>
                  </a:cubicBezTo>
                  <a:cubicBezTo>
                    <a:pt x="115304" y="835"/>
                    <a:pt x="119001" y="0"/>
                    <a:pt x="122651" y="0"/>
                  </a:cubicBezTo>
                  <a:cubicBezTo>
                    <a:pt x="130284" y="0"/>
                    <a:pt x="137727" y="3674"/>
                    <a:pt x="142307" y="10329"/>
                  </a:cubicBezTo>
                  <a:cubicBezTo>
                    <a:pt x="144978" y="14193"/>
                    <a:pt x="167997" y="49139"/>
                    <a:pt x="155689" y="83990"/>
                  </a:cubicBezTo>
                  <a:cubicBezTo>
                    <a:pt x="153542" y="90049"/>
                    <a:pt x="149988" y="96966"/>
                    <a:pt x="144096" y="103717"/>
                  </a:cubicBezTo>
                  <a:cubicBezTo>
                    <a:pt x="164300" y="116717"/>
                    <a:pt x="181522" y="133725"/>
                    <a:pt x="194022" y="153023"/>
                  </a:cubicBezTo>
                  <a:cubicBezTo>
                    <a:pt x="194761" y="154120"/>
                    <a:pt x="195477" y="155241"/>
                    <a:pt x="196169" y="156363"/>
                  </a:cubicBezTo>
                  <a:cubicBezTo>
                    <a:pt x="200963" y="155050"/>
                    <a:pt x="206283" y="154216"/>
                    <a:pt x="211984" y="154216"/>
                  </a:cubicBezTo>
                  <a:cubicBezTo>
                    <a:pt x="223529" y="154216"/>
                    <a:pt x="234574" y="157579"/>
                    <a:pt x="244759" y="164211"/>
                  </a:cubicBezTo>
                  <a:cubicBezTo>
                    <a:pt x="271046" y="181290"/>
                    <a:pt x="280731" y="218383"/>
                    <a:pt x="268351" y="248987"/>
                  </a:cubicBezTo>
                  <a:cubicBezTo>
                    <a:pt x="268207" y="254283"/>
                    <a:pt x="267158" y="259698"/>
                    <a:pt x="265250" y="265089"/>
                  </a:cubicBezTo>
                  <a:cubicBezTo>
                    <a:pt x="265202" y="265208"/>
                    <a:pt x="265178" y="265327"/>
                    <a:pt x="265131" y="265423"/>
                  </a:cubicBezTo>
                  <a:cubicBezTo>
                    <a:pt x="257163" y="286676"/>
                    <a:pt x="237221" y="302802"/>
                    <a:pt x="214274" y="306523"/>
                  </a:cubicBezTo>
                  <a:cubicBezTo>
                    <a:pt x="214083" y="306547"/>
                    <a:pt x="213916" y="306571"/>
                    <a:pt x="213725" y="306594"/>
                  </a:cubicBezTo>
                  <a:cubicBezTo>
                    <a:pt x="209002" y="307239"/>
                    <a:pt x="204684" y="307573"/>
                    <a:pt x="200534" y="307573"/>
                  </a:cubicBezTo>
                  <a:cubicBezTo>
                    <a:pt x="194881" y="307573"/>
                    <a:pt x="189513" y="306952"/>
                    <a:pt x="184504" y="305760"/>
                  </a:cubicBezTo>
                  <a:cubicBezTo>
                    <a:pt x="184313" y="306284"/>
                    <a:pt x="184099" y="306833"/>
                    <a:pt x="183884" y="307358"/>
                  </a:cubicBezTo>
                  <a:cubicBezTo>
                    <a:pt x="183741" y="312653"/>
                    <a:pt x="182691" y="318044"/>
                    <a:pt x="180783" y="323435"/>
                  </a:cubicBezTo>
                  <a:cubicBezTo>
                    <a:pt x="180735" y="323555"/>
                    <a:pt x="180711" y="323674"/>
                    <a:pt x="180664" y="323769"/>
                  </a:cubicBezTo>
                  <a:cubicBezTo>
                    <a:pt x="172697" y="345023"/>
                    <a:pt x="152754" y="361148"/>
                    <a:pt x="129807" y="364870"/>
                  </a:cubicBezTo>
                  <a:cubicBezTo>
                    <a:pt x="129640" y="364894"/>
                    <a:pt x="129449" y="364917"/>
                    <a:pt x="129258" y="364941"/>
                  </a:cubicBezTo>
                  <a:cubicBezTo>
                    <a:pt x="124535" y="365585"/>
                    <a:pt x="120218" y="365919"/>
                    <a:pt x="116044" y="365919"/>
                  </a:cubicBezTo>
                  <a:close/>
                  <a:moveTo>
                    <a:pt x="137583" y="176519"/>
                  </a:moveTo>
                  <a:cubicBezTo>
                    <a:pt x="137846" y="178189"/>
                    <a:pt x="138085" y="179906"/>
                    <a:pt x="138323" y="181624"/>
                  </a:cubicBezTo>
                  <a:cubicBezTo>
                    <a:pt x="139086" y="180908"/>
                    <a:pt x="139850" y="180193"/>
                    <a:pt x="140637" y="179525"/>
                  </a:cubicBezTo>
                  <a:cubicBezTo>
                    <a:pt x="139611" y="178523"/>
                    <a:pt x="138609" y="177521"/>
                    <a:pt x="137583" y="176519"/>
                  </a:cubicBezTo>
                  <a:close/>
                </a:path>
              </a:pathLst>
            </a:custGeom>
            <a:solidFill>
              <a:schemeClr val="accent6"/>
            </a:solidFill>
            <a:ln>
              <a:noFill/>
            </a:ln>
            <a:effectLst>
              <a:outerShdw rotWithShape="0" algn="bl" dir="5100000" dist="47625">
                <a:schemeClr val="dk1">
                  <a:alpha val="15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2117" name="Google Shape;2117;p54"/>
            <p:cNvGrpSpPr/>
            <p:nvPr/>
          </p:nvGrpSpPr>
          <p:grpSpPr>
            <a:xfrm>
              <a:off x="5872488" y="2483168"/>
              <a:ext cx="225985" cy="307482"/>
              <a:chOff x="5872488" y="2483168"/>
              <a:chExt cx="225985" cy="307482"/>
            </a:xfrm>
          </p:grpSpPr>
          <p:grpSp>
            <p:nvGrpSpPr>
              <p:cNvPr id="2118" name="Google Shape;2118;p54"/>
              <p:cNvGrpSpPr/>
              <p:nvPr/>
            </p:nvGrpSpPr>
            <p:grpSpPr>
              <a:xfrm>
                <a:off x="5992547" y="2637354"/>
                <a:ext cx="105926" cy="94950"/>
                <a:chOff x="5992547" y="2637354"/>
                <a:chExt cx="105926" cy="94950"/>
              </a:xfrm>
            </p:grpSpPr>
            <p:sp>
              <p:nvSpPr>
                <p:cNvPr id="2119" name="Google Shape;2119;p54"/>
                <p:cNvSpPr/>
                <p:nvPr/>
              </p:nvSpPr>
              <p:spPr>
                <a:xfrm>
                  <a:off x="5992547" y="2637354"/>
                  <a:ext cx="105926" cy="94950"/>
                </a:xfrm>
                <a:custGeom>
                  <a:rect b="b" l="l" r="r" t="t"/>
                  <a:pathLst>
                    <a:path extrusionOk="0" h="94950" w="105926">
                      <a:moveTo>
                        <a:pt x="87876" y="6136"/>
                      </a:moveTo>
                      <a:cubicBezTo>
                        <a:pt x="63378" y="-9798"/>
                        <a:pt x="41456" y="10335"/>
                        <a:pt x="41456" y="10335"/>
                      </a:cubicBezTo>
                      <a:cubicBezTo>
                        <a:pt x="41456" y="10335"/>
                        <a:pt x="11830" y="7568"/>
                        <a:pt x="1954" y="35071"/>
                      </a:cubicBezTo>
                      <a:cubicBezTo>
                        <a:pt x="-7921" y="62575"/>
                        <a:pt x="20441" y="107778"/>
                        <a:pt x="68793" y="91510"/>
                      </a:cubicBezTo>
                      <a:cubicBezTo>
                        <a:pt x="117121" y="75241"/>
                        <a:pt x="112398" y="22071"/>
                        <a:pt x="87900" y="6136"/>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20" name="Google Shape;2120;p54"/>
                <p:cNvSpPr/>
                <p:nvPr/>
              </p:nvSpPr>
              <p:spPr>
                <a:xfrm>
                  <a:off x="6064274" y="2645064"/>
                  <a:ext cx="27263" cy="41076"/>
                </a:xfrm>
                <a:custGeom>
                  <a:rect b="b" l="l" r="r" t="t"/>
                  <a:pathLst>
                    <a:path extrusionOk="0" h="41076" w="27263">
                      <a:moveTo>
                        <a:pt x="26502" y="41076"/>
                      </a:moveTo>
                      <a:cubicBezTo>
                        <a:pt x="26549" y="23234"/>
                        <a:pt x="18081" y="5343"/>
                        <a:pt x="0" y="0"/>
                      </a:cubicBezTo>
                      <a:cubicBezTo>
                        <a:pt x="19369" y="1717"/>
                        <a:pt x="30342" y="23329"/>
                        <a:pt x="26502" y="41076"/>
                      </a:cubicBezTo>
                      <a:lnTo>
                        <a:pt x="26502" y="41076"/>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2121" name="Google Shape;2121;p54"/>
              <p:cNvGrpSpPr/>
              <p:nvPr/>
            </p:nvGrpSpPr>
            <p:grpSpPr>
              <a:xfrm>
                <a:off x="5908056" y="2695700"/>
                <a:ext cx="105926" cy="94950"/>
                <a:chOff x="5908056" y="2695700"/>
                <a:chExt cx="105926" cy="94950"/>
              </a:xfrm>
            </p:grpSpPr>
            <p:sp>
              <p:nvSpPr>
                <p:cNvPr id="2122" name="Google Shape;2122;p54"/>
                <p:cNvSpPr/>
                <p:nvPr/>
              </p:nvSpPr>
              <p:spPr>
                <a:xfrm>
                  <a:off x="5908056" y="2695700"/>
                  <a:ext cx="105926" cy="94950"/>
                </a:xfrm>
                <a:custGeom>
                  <a:rect b="b" l="l" r="r" t="t"/>
                  <a:pathLst>
                    <a:path extrusionOk="0" h="94950" w="105926">
                      <a:moveTo>
                        <a:pt x="87876" y="6136"/>
                      </a:moveTo>
                      <a:cubicBezTo>
                        <a:pt x="63378" y="-9798"/>
                        <a:pt x="41456" y="10335"/>
                        <a:pt x="41456" y="10335"/>
                      </a:cubicBezTo>
                      <a:cubicBezTo>
                        <a:pt x="41456" y="10335"/>
                        <a:pt x="11830" y="7568"/>
                        <a:pt x="1954" y="35071"/>
                      </a:cubicBezTo>
                      <a:cubicBezTo>
                        <a:pt x="-7921" y="62575"/>
                        <a:pt x="20441" y="107778"/>
                        <a:pt x="68793" y="91509"/>
                      </a:cubicBezTo>
                      <a:cubicBezTo>
                        <a:pt x="117121" y="75241"/>
                        <a:pt x="112398" y="22071"/>
                        <a:pt x="87900" y="6136"/>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23" name="Google Shape;2123;p54"/>
                <p:cNvSpPr/>
                <p:nvPr/>
              </p:nvSpPr>
              <p:spPr>
                <a:xfrm>
                  <a:off x="5979783" y="2703435"/>
                  <a:ext cx="27263" cy="41076"/>
                </a:xfrm>
                <a:custGeom>
                  <a:rect b="b" l="l" r="r" t="t"/>
                  <a:pathLst>
                    <a:path extrusionOk="0" h="41076" w="27263">
                      <a:moveTo>
                        <a:pt x="26502" y="41077"/>
                      </a:moveTo>
                      <a:cubicBezTo>
                        <a:pt x="26549" y="23234"/>
                        <a:pt x="18081" y="5343"/>
                        <a:pt x="0" y="0"/>
                      </a:cubicBezTo>
                      <a:cubicBezTo>
                        <a:pt x="19369" y="1718"/>
                        <a:pt x="30342" y="23329"/>
                        <a:pt x="26502" y="41077"/>
                      </a:cubicBezTo>
                      <a:lnTo>
                        <a:pt x="26502" y="41077"/>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2124" name="Google Shape;2124;p54"/>
              <p:cNvSpPr/>
              <p:nvPr/>
            </p:nvSpPr>
            <p:spPr>
              <a:xfrm>
                <a:off x="5872488" y="2554587"/>
                <a:ext cx="161991" cy="93459"/>
              </a:xfrm>
              <a:custGeom>
                <a:rect b="b" l="l" r="r" t="t"/>
                <a:pathLst>
                  <a:path extrusionOk="0" h="93459" w="161991">
                    <a:moveTo>
                      <a:pt x="0" y="15171"/>
                    </a:moveTo>
                    <a:cubicBezTo>
                      <a:pt x="5248" y="11617"/>
                      <a:pt x="10710" y="8802"/>
                      <a:pt x="16364" y="6107"/>
                    </a:cubicBezTo>
                    <a:cubicBezTo>
                      <a:pt x="22208" y="3268"/>
                      <a:pt x="28481" y="1193"/>
                      <a:pt x="34970" y="453"/>
                    </a:cubicBezTo>
                    <a:cubicBezTo>
                      <a:pt x="48065" y="-1694"/>
                      <a:pt x="61233" y="4151"/>
                      <a:pt x="72039" y="10329"/>
                    </a:cubicBezTo>
                    <a:cubicBezTo>
                      <a:pt x="82916" y="16292"/>
                      <a:pt x="94748" y="20896"/>
                      <a:pt x="105458" y="27337"/>
                    </a:cubicBezTo>
                    <a:cubicBezTo>
                      <a:pt x="123229" y="38405"/>
                      <a:pt x="138758" y="53123"/>
                      <a:pt x="150160" y="70727"/>
                    </a:cubicBezTo>
                    <a:cubicBezTo>
                      <a:pt x="154764" y="77692"/>
                      <a:pt x="158795" y="85015"/>
                      <a:pt x="161992" y="92792"/>
                    </a:cubicBezTo>
                    <a:lnTo>
                      <a:pt x="161038" y="93460"/>
                    </a:lnTo>
                    <a:cubicBezTo>
                      <a:pt x="157770" y="90764"/>
                      <a:pt x="154812" y="87902"/>
                      <a:pt x="151854" y="85063"/>
                    </a:cubicBezTo>
                    <a:cubicBezTo>
                      <a:pt x="138162" y="72134"/>
                      <a:pt x="122180" y="55985"/>
                      <a:pt x="108726" y="42937"/>
                    </a:cubicBezTo>
                    <a:cubicBezTo>
                      <a:pt x="89404" y="25619"/>
                      <a:pt x="75641" y="8659"/>
                      <a:pt x="47326" y="10400"/>
                    </a:cubicBezTo>
                    <a:cubicBezTo>
                      <a:pt x="39717" y="10519"/>
                      <a:pt x="32227" y="10806"/>
                      <a:pt x="24736" y="12356"/>
                    </a:cubicBezTo>
                    <a:cubicBezTo>
                      <a:pt x="16698" y="14121"/>
                      <a:pt x="8683" y="15887"/>
                      <a:pt x="381" y="16292"/>
                    </a:cubicBezTo>
                    <a:lnTo>
                      <a:pt x="0" y="15195"/>
                    </a:lnTo>
                    <a:lnTo>
                      <a:pt x="0" y="15195"/>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25" name="Google Shape;2125;p54"/>
              <p:cNvSpPr/>
              <p:nvPr/>
            </p:nvSpPr>
            <p:spPr>
              <a:xfrm>
                <a:off x="5941164" y="2565464"/>
                <a:ext cx="23666" cy="140857"/>
              </a:xfrm>
              <a:custGeom>
                <a:rect b="b" l="l" r="r" t="t"/>
                <a:pathLst>
                  <a:path extrusionOk="0" h="140857" w="23666">
                    <a:moveTo>
                      <a:pt x="1121" y="0"/>
                    </a:moveTo>
                    <a:cubicBezTo>
                      <a:pt x="10281" y="22351"/>
                      <a:pt x="17008" y="45776"/>
                      <a:pt x="20801" y="69653"/>
                    </a:cubicBezTo>
                    <a:cubicBezTo>
                      <a:pt x="22637" y="81771"/>
                      <a:pt x="24760" y="94127"/>
                      <a:pt x="23019" y="106460"/>
                    </a:cubicBezTo>
                    <a:cubicBezTo>
                      <a:pt x="21397" y="118721"/>
                      <a:pt x="17413" y="131578"/>
                      <a:pt x="8874" y="140857"/>
                    </a:cubicBezTo>
                    <a:cubicBezTo>
                      <a:pt x="8874" y="140857"/>
                      <a:pt x="7848" y="140309"/>
                      <a:pt x="7848" y="140309"/>
                    </a:cubicBezTo>
                    <a:cubicBezTo>
                      <a:pt x="9136" y="134298"/>
                      <a:pt x="9971" y="128549"/>
                      <a:pt x="10496" y="122800"/>
                    </a:cubicBezTo>
                    <a:cubicBezTo>
                      <a:pt x="11617" y="111279"/>
                      <a:pt x="11259" y="99876"/>
                      <a:pt x="11712" y="88283"/>
                    </a:cubicBezTo>
                    <a:cubicBezTo>
                      <a:pt x="12213" y="76547"/>
                      <a:pt x="11259" y="64763"/>
                      <a:pt x="9756" y="53075"/>
                    </a:cubicBezTo>
                    <a:cubicBezTo>
                      <a:pt x="7586" y="35328"/>
                      <a:pt x="4270" y="17771"/>
                      <a:pt x="0" y="382"/>
                    </a:cubicBezTo>
                    <a:cubicBezTo>
                      <a:pt x="0" y="382"/>
                      <a:pt x="1097" y="0"/>
                      <a:pt x="1097" y="0"/>
                    </a:cubicBezTo>
                    <a:lnTo>
                      <a:pt x="1097" y="0"/>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26" name="Google Shape;2126;p54"/>
              <p:cNvSpPr/>
              <p:nvPr/>
            </p:nvSpPr>
            <p:spPr>
              <a:xfrm>
                <a:off x="5932181" y="2483168"/>
                <a:ext cx="51876" cy="82486"/>
              </a:xfrm>
              <a:custGeom>
                <a:rect b="b" l="l" r="r" t="t"/>
                <a:pathLst>
                  <a:path extrusionOk="0" h="82486" w="51876">
                    <a:moveTo>
                      <a:pt x="9532" y="82487"/>
                    </a:moveTo>
                    <a:cubicBezTo>
                      <a:pt x="9532" y="82487"/>
                      <a:pt x="-25629" y="32966"/>
                      <a:pt x="39111" y="0"/>
                    </a:cubicBezTo>
                    <a:cubicBezTo>
                      <a:pt x="39111" y="0"/>
                      <a:pt x="82406" y="62831"/>
                      <a:pt x="9532" y="82487"/>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sp>
        <p:nvSpPr>
          <p:cNvPr id="2127" name="Google Shape;2127;p54"/>
          <p:cNvSpPr/>
          <p:nvPr/>
        </p:nvSpPr>
        <p:spPr>
          <a:xfrm>
            <a:off x="7737965" y="1017731"/>
            <a:ext cx="371542" cy="402727"/>
          </a:xfrm>
          <a:custGeom>
            <a:rect b="b" l="l" r="r" t="t"/>
            <a:pathLst>
              <a:path extrusionOk="0" h="132150" w="121917">
                <a:moveTo>
                  <a:pt x="75688" y="55890"/>
                </a:moveTo>
                <a:lnTo>
                  <a:pt x="121918" y="69391"/>
                </a:lnTo>
                <a:lnTo>
                  <a:pt x="72254" y="67936"/>
                </a:lnTo>
                <a:lnTo>
                  <a:pt x="95607" y="123635"/>
                </a:lnTo>
                <a:lnTo>
                  <a:pt x="67292" y="76833"/>
                </a:lnTo>
                <a:lnTo>
                  <a:pt x="51381" y="132151"/>
                </a:lnTo>
                <a:lnTo>
                  <a:pt x="53671" y="78694"/>
                </a:lnTo>
                <a:lnTo>
                  <a:pt x="0" y="103287"/>
                </a:lnTo>
                <a:lnTo>
                  <a:pt x="39955" y="60350"/>
                </a:lnTo>
                <a:lnTo>
                  <a:pt x="6894" y="48519"/>
                </a:lnTo>
                <a:lnTo>
                  <a:pt x="43224" y="49568"/>
                </a:lnTo>
                <a:lnTo>
                  <a:pt x="19561" y="8850"/>
                </a:lnTo>
                <a:lnTo>
                  <a:pt x="57870" y="45394"/>
                </a:lnTo>
                <a:lnTo>
                  <a:pt x="63595" y="0"/>
                </a:lnTo>
                <a:lnTo>
                  <a:pt x="71371" y="44464"/>
                </a:lnTo>
                <a:lnTo>
                  <a:pt x="108559" y="20061"/>
                </a:lnTo>
                <a:lnTo>
                  <a:pt x="75688" y="5589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28" name="Google Shape;2128;p54"/>
          <p:cNvSpPr/>
          <p:nvPr/>
        </p:nvSpPr>
        <p:spPr>
          <a:xfrm>
            <a:off x="818300" y="4163890"/>
            <a:ext cx="754200" cy="600900"/>
          </a:xfrm>
          <a:prstGeom prst="rect">
            <a:avLst/>
          </a:prstGeom>
          <a:solidFill>
            <a:srgbClr val="95A83D">
              <a:alpha val="28480"/>
            </a:srgbClr>
          </a:solidFill>
          <a:ln cap="flat" cmpd="sng" w="2857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Nunito"/>
              <a:ea typeface="Nunito"/>
              <a:cs typeface="Nunito"/>
              <a:sym typeface="Nunito"/>
            </a:endParaRPr>
          </a:p>
        </p:txBody>
      </p:sp>
      <p:grpSp>
        <p:nvGrpSpPr>
          <p:cNvPr id="2129" name="Google Shape;2129;p54"/>
          <p:cNvGrpSpPr/>
          <p:nvPr/>
        </p:nvGrpSpPr>
        <p:grpSpPr>
          <a:xfrm>
            <a:off x="1025786" y="4329138"/>
            <a:ext cx="339253" cy="339253"/>
            <a:chOff x="5651375" y="3806450"/>
            <a:chExt cx="481825" cy="481825"/>
          </a:xfrm>
        </p:grpSpPr>
        <p:sp>
          <p:nvSpPr>
            <p:cNvPr id="2130" name="Google Shape;2130;p54"/>
            <p:cNvSpPr/>
            <p:nvPr/>
          </p:nvSpPr>
          <p:spPr>
            <a:xfrm>
              <a:off x="5793425" y="3976800"/>
              <a:ext cx="28250" cy="28275"/>
            </a:xfrm>
            <a:custGeom>
              <a:rect b="b" l="l" r="r" t="t"/>
              <a:pathLst>
                <a:path extrusionOk="0" h="1131" w="113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2131" name="Google Shape;2131;p54"/>
            <p:cNvSpPr/>
            <p:nvPr/>
          </p:nvSpPr>
          <p:spPr>
            <a:xfrm>
              <a:off x="5794475" y="4089725"/>
              <a:ext cx="195600" cy="84725"/>
            </a:xfrm>
            <a:custGeom>
              <a:rect b="b" l="l" r="r" t="t"/>
              <a:pathLst>
                <a:path extrusionOk="0" h="3389" w="7824">
                  <a:moveTo>
                    <a:pt x="1" y="1"/>
                  </a:moveTo>
                  <a:cubicBezTo>
                    <a:pt x="284" y="1943"/>
                    <a:pt x="1949" y="3385"/>
                    <a:pt x="3912" y="3388"/>
                  </a:cubicBezTo>
                  <a:cubicBezTo>
                    <a:pt x="5875" y="3385"/>
                    <a:pt x="7541" y="1943"/>
                    <a:pt x="782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2132" name="Google Shape;2132;p54"/>
            <p:cNvSpPr/>
            <p:nvPr/>
          </p:nvSpPr>
          <p:spPr>
            <a:xfrm>
              <a:off x="5651375" y="3806450"/>
              <a:ext cx="481825" cy="481825"/>
            </a:xfrm>
            <a:custGeom>
              <a:rect b="b" l="l" r="r" t="t"/>
              <a:pathLst>
                <a:path extrusionOk="0" h="19273" w="19273">
                  <a:moveTo>
                    <a:pt x="6249" y="5686"/>
                  </a:moveTo>
                  <a:cubicBezTo>
                    <a:pt x="6932" y="5686"/>
                    <a:pt x="7549" y="6098"/>
                    <a:pt x="7811" y="6730"/>
                  </a:cubicBezTo>
                  <a:cubicBezTo>
                    <a:pt x="8073" y="7363"/>
                    <a:pt x="7929" y="8092"/>
                    <a:pt x="7444" y="8576"/>
                  </a:cubicBezTo>
                  <a:cubicBezTo>
                    <a:pt x="7122" y="8901"/>
                    <a:pt x="6689" y="9073"/>
                    <a:pt x="6248" y="9073"/>
                  </a:cubicBezTo>
                  <a:cubicBezTo>
                    <a:pt x="6029" y="9073"/>
                    <a:pt x="5808" y="9031"/>
                    <a:pt x="5598" y="8944"/>
                  </a:cubicBezTo>
                  <a:cubicBezTo>
                    <a:pt x="4966" y="8682"/>
                    <a:pt x="4553" y="8064"/>
                    <a:pt x="4553" y="7378"/>
                  </a:cubicBezTo>
                  <a:cubicBezTo>
                    <a:pt x="4556"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3"/>
                    <a:pt x="13024" y="9073"/>
                  </a:cubicBezTo>
                  <a:cubicBezTo>
                    <a:pt x="12337" y="9073"/>
                    <a:pt x="11720" y="8658"/>
                    <a:pt x="11458" y="8025"/>
                  </a:cubicBezTo>
                  <a:cubicBezTo>
                    <a:pt x="11196" y="7393"/>
                    <a:pt x="11341" y="6664"/>
                    <a:pt x="11825" y="6179"/>
                  </a:cubicBezTo>
                  <a:cubicBezTo>
                    <a:pt x="12150" y="5855"/>
                    <a:pt x="12583" y="5683"/>
                    <a:pt x="13024" y="5683"/>
                  </a:cubicBezTo>
                  <a:close/>
                  <a:moveTo>
                    <a:pt x="14153" y="10202"/>
                  </a:moveTo>
                  <a:cubicBezTo>
                    <a:pt x="14463" y="10202"/>
                    <a:pt x="14716" y="10452"/>
                    <a:pt x="14716" y="10766"/>
                  </a:cubicBezTo>
                  <a:cubicBezTo>
                    <a:pt x="14716" y="13566"/>
                    <a:pt x="12437" y="15849"/>
                    <a:pt x="9636" y="15849"/>
                  </a:cubicBezTo>
                  <a:cubicBezTo>
                    <a:pt x="6833" y="15849"/>
                    <a:pt x="4553" y="13566"/>
                    <a:pt x="4553" y="10766"/>
                  </a:cubicBezTo>
                  <a:cubicBezTo>
                    <a:pt x="4553" y="10452"/>
                    <a:pt x="4806" y="10202"/>
                    <a:pt x="5119" y="10202"/>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30" y="0"/>
                    <a:pt x="963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2133" name="Google Shape;2133;p54"/>
            <p:cNvSpPr/>
            <p:nvPr/>
          </p:nvSpPr>
          <p:spPr>
            <a:xfrm>
              <a:off x="5962800" y="3976800"/>
              <a:ext cx="28250" cy="28275"/>
            </a:xfrm>
            <a:custGeom>
              <a:rect b="b" l="l" r="r" t="t"/>
              <a:pathLst>
                <a:path extrusionOk="0" h="1131" w="113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2134" name="Google Shape;2134;p54"/>
          <p:cNvSpPr txBox="1"/>
          <p:nvPr>
            <p:ph idx="6" type="subTitle"/>
          </p:nvPr>
        </p:nvSpPr>
        <p:spPr>
          <a:xfrm>
            <a:off x="1724900" y="4242058"/>
            <a:ext cx="6699000" cy="444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Incorporating User Feedback</a:t>
            </a:r>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38" name="Shape 2138"/>
        <p:cNvGrpSpPr/>
        <p:nvPr/>
      </p:nvGrpSpPr>
      <p:grpSpPr>
        <a:xfrm>
          <a:off x="0" y="0"/>
          <a:ext cx="0" cy="0"/>
          <a:chOff x="0" y="0"/>
          <a:chExt cx="0" cy="0"/>
        </a:xfrm>
      </p:grpSpPr>
      <p:sp>
        <p:nvSpPr>
          <p:cNvPr id="2139" name="Google Shape;2139;p55"/>
          <p:cNvSpPr txBox="1"/>
          <p:nvPr>
            <p:ph idx="1" type="subTitle"/>
          </p:nvPr>
        </p:nvSpPr>
        <p:spPr>
          <a:xfrm>
            <a:off x="1226400" y="1256175"/>
            <a:ext cx="6691200" cy="18633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n"/>
              <a:t>“This is a quote, words full of wisdom that someone important said and can make the reader get inspired”</a:t>
            </a:r>
            <a:endParaRPr/>
          </a:p>
        </p:txBody>
      </p:sp>
      <p:sp>
        <p:nvSpPr>
          <p:cNvPr id="2140" name="Google Shape;2140;p55"/>
          <p:cNvSpPr txBox="1"/>
          <p:nvPr>
            <p:ph type="title"/>
          </p:nvPr>
        </p:nvSpPr>
        <p:spPr>
          <a:xfrm>
            <a:off x="2539200" y="3119475"/>
            <a:ext cx="5378400" cy="6618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—Someone Famous</a:t>
            </a:r>
            <a:endParaRPr/>
          </a:p>
        </p:txBody>
      </p:sp>
      <p:sp>
        <p:nvSpPr>
          <p:cNvPr id="2141" name="Google Shape;2141;p55"/>
          <p:cNvSpPr/>
          <p:nvPr/>
        </p:nvSpPr>
        <p:spPr>
          <a:xfrm>
            <a:off x="1400777" y="3830643"/>
            <a:ext cx="371542" cy="402727"/>
          </a:xfrm>
          <a:custGeom>
            <a:rect b="b" l="l" r="r" t="t"/>
            <a:pathLst>
              <a:path extrusionOk="0" h="132150" w="121917">
                <a:moveTo>
                  <a:pt x="75688" y="55890"/>
                </a:moveTo>
                <a:lnTo>
                  <a:pt x="121918" y="69391"/>
                </a:lnTo>
                <a:lnTo>
                  <a:pt x="72254" y="67936"/>
                </a:lnTo>
                <a:lnTo>
                  <a:pt x="95607" y="123635"/>
                </a:lnTo>
                <a:lnTo>
                  <a:pt x="67292" y="76833"/>
                </a:lnTo>
                <a:lnTo>
                  <a:pt x="51381" y="132151"/>
                </a:lnTo>
                <a:lnTo>
                  <a:pt x="53671" y="78694"/>
                </a:lnTo>
                <a:lnTo>
                  <a:pt x="0" y="103287"/>
                </a:lnTo>
                <a:lnTo>
                  <a:pt x="39955" y="60350"/>
                </a:lnTo>
                <a:lnTo>
                  <a:pt x="6894" y="48519"/>
                </a:lnTo>
                <a:lnTo>
                  <a:pt x="43224" y="49568"/>
                </a:lnTo>
                <a:lnTo>
                  <a:pt x="19561" y="8850"/>
                </a:lnTo>
                <a:lnTo>
                  <a:pt x="57870" y="45394"/>
                </a:lnTo>
                <a:lnTo>
                  <a:pt x="63595" y="0"/>
                </a:lnTo>
                <a:lnTo>
                  <a:pt x="71371" y="44464"/>
                </a:lnTo>
                <a:lnTo>
                  <a:pt x="108559" y="20061"/>
                </a:lnTo>
                <a:lnTo>
                  <a:pt x="75688" y="5589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2142" name="Google Shape;2142;p55"/>
          <p:cNvGrpSpPr/>
          <p:nvPr/>
        </p:nvGrpSpPr>
        <p:grpSpPr>
          <a:xfrm>
            <a:off x="336264" y="2946071"/>
            <a:ext cx="589664" cy="699213"/>
            <a:chOff x="7570887" y="957519"/>
            <a:chExt cx="197947" cy="234722"/>
          </a:xfrm>
        </p:grpSpPr>
        <p:sp>
          <p:nvSpPr>
            <p:cNvPr id="2143" name="Google Shape;2143;p55"/>
            <p:cNvSpPr/>
            <p:nvPr/>
          </p:nvSpPr>
          <p:spPr>
            <a:xfrm>
              <a:off x="7570887" y="957519"/>
              <a:ext cx="197947" cy="234722"/>
            </a:xfrm>
            <a:custGeom>
              <a:rect b="b" l="l" r="r" t="t"/>
              <a:pathLst>
                <a:path extrusionOk="0" h="234722" w="197947">
                  <a:moveTo>
                    <a:pt x="197057" y="115763"/>
                  </a:moveTo>
                  <a:cubicBezTo>
                    <a:pt x="193002" y="72349"/>
                    <a:pt x="166286" y="46277"/>
                    <a:pt x="139235" y="40289"/>
                  </a:cubicBezTo>
                  <a:cubicBezTo>
                    <a:pt x="139665" y="39073"/>
                    <a:pt x="139998" y="37808"/>
                    <a:pt x="140213" y="36520"/>
                  </a:cubicBezTo>
                  <a:cubicBezTo>
                    <a:pt x="141907" y="26907"/>
                    <a:pt x="137541" y="17246"/>
                    <a:pt x="129240" y="12118"/>
                  </a:cubicBezTo>
                  <a:lnTo>
                    <a:pt x="115381" y="3554"/>
                  </a:lnTo>
                  <a:cubicBezTo>
                    <a:pt x="111565" y="1193"/>
                    <a:pt x="107223" y="0"/>
                    <a:pt x="102858" y="0"/>
                  </a:cubicBezTo>
                  <a:cubicBezTo>
                    <a:pt x="99876" y="0"/>
                    <a:pt x="96870" y="572"/>
                    <a:pt x="94008" y="1694"/>
                  </a:cubicBezTo>
                  <a:cubicBezTo>
                    <a:pt x="90907" y="2934"/>
                    <a:pt x="68151" y="13191"/>
                    <a:pt x="65288" y="48447"/>
                  </a:cubicBezTo>
                  <a:cubicBezTo>
                    <a:pt x="58752" y="49473"/>
                    <a:pt x="52574" y="51190"/>
                    <a:pt x="46849" y="53624"/>
                  </a:cubicBezTo>
                  <a:cubicBezTo>
                    <a:pt x="30557" y="60470"/>
                    <a:pt x="17914" y="74591"/>
                    <a:pt x="11354" y="92983"/>
                  </a:cubicBezTo>
                  <a:cubicBezTo>
                    <a:pt x="3936" y="103574"/>
                    <a:pt x="0" y="116956"/>
                    <a:pt x="0" y="131841"/>
                  </a:cubicBezTo>
                  <a:cubicBezTo>
                    <a:pt x="0" y="131960"/>
                    <a:pt x="0" y="132055"/>
                    <a:pt x="0" y="132175"/>
                  </a:cubicBezTo>
                  <a:cubicBezTo>
                    <a:pt x="167" y="145056"/>
                    <a:pt x="2910" y="157102"/>
                    <a:pt x="8206" y="167979"/>
                  </a:cubicBezTo>
                  <a:cubicBezTo>
                    <a:pt x="8253" y="168099"/>
                    <a:pt x="8301" y="168194"/>
                    <a:pt x="8373" y="168313"/>
                  </a:cubicBezTo>
                  <a:cubicBezTo>
                    <a:pt x="12141" y="175827"/>
                    <a:pt x="16865" y="181982"/>
                    <a:pt x="21015" y="187396"/>
                  </a:cubicBezTo>
                  <a:cubicBezTo>
                    <a:pt x="22446" y="189281"/>
                    <a:pt x="23902" y="191141"/>
                    <a:pt x="25261" y="193050"/>
                  </a:cubicBezTo>
                  <a:lnTo>
                    <a:pt x="25810" y="193837"/>
                  </a:lnTo>
                  <a:cubicBezTo>
                    <a:pt x="38786" y="212061"/>
                    <a:pt x="54912" y="234722"/>
                    <a:pt x="88283" y="234722"/>
                  </a:cubicBezTo>
                  <a:cubicBezTo>
                    <a:pt x="91599" y="234722"/>
                    <a:pt x="95058" y="234484"/>
                    <a:pt x="98565" y="234031"/>
                  </a:cubicBezTo>
                  <a:cubicBezTo>
                    <a:pt x="98803" y="234007"/>
                    <a:pt x="99018" y="233959"/>
                    <a:pt x="99256" y="233935"/>
                  </a:cubicBezTo>
                  <a:cubicBezTo>
                    <a:pt x="104623" y="233077"/>
                    <a:pt x="111994" y="231478"/>
                    <a:pt x="119270" y="227352"/>
                  </a:cubicBezTo>
                  <a:cubicBezTo>
                    <a:pt x="120056" y="227232"/>
                    <a:pt x="120868" y="227065"/>
                    <a:pt x="121655" y="226898"/>
                  </a:cubicBezTo>
                  <a:cubicBezTo>
                    <a:pt x="122657" y="226684"/>
                    <a:pt x="123658" y="226398"/>
                    <a:pt x="124565" y="226135"/>
                  </a:cubicBezTo>
                  <a:cubicBezTo>
                    <a:pt x="125710" y="226207"/>
                    <a:pt x="126855" y="226254"/>
                    <a:pt x="128024" y="226254"/>
                  </a:cubicBezTo>
                  <a:cubicBezTo>
                    <a:pt x="139998" y="226254"/>
                    <a:pt x="153142" y="221818"/>
                    <a:pt x="163184" y="214423"/>
                  </a:cubicBezTo>
                  <a:cubicBezTo>
                    <a:pt x="170102" y="209342"/>
                    <a:pt x="175660" y="202830"/>
                    <a:pt x="179310" y="195626"/>
                  </a:cubicBezTo>
                  <a:cubicBezTo>
                    <a:pt x="194362" y="177569"/>
                    <a:pt x="200349" y="150757"/>
                    <a:pt x="197081" y="115811"/>
                  </a:cubicBezTo>
                  <a:close/>
                </a:path>
              </a:pathLst>
            </a:custGeom>
            <a:solidFill>
              <a:schemeClr val="accent6"/>
            </a:solidFill>
            <a:ln>
              <a:noFill/>
            </a:ln>
            <a:effectLst>
              <a:outerShdw rotWithShape="0" algn="bl" dir="5100000" dist="47625">
                <a:schemeClr val="dk1">
                  <a:alpha val="15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2144" name="Google Shape;2144;p55"/>
            <p:cNvGrpSpPr/>
            <p:nvPr/>
          </p:nvGrpSpPr>
          <p:grpSpPr>
            <a:xfrm>
              <a:off x="7590853" y="979012"/>
              <a:ext cx="150287" cy="187029"/>
              <a:chOff x="7590853" y="979012"/>
              <a:chExt cx="150287" cy="187029"/>
            </a:xfrm>
          </p:grpSpPr>
          <p:sp>
            <p:nvSpPr>
              <p:cNvPr id="2145" name="Google Shape;2145;p55"/>
              <p:cNvSpPr/>
              <p:nvPr/>
            </p:nvSpPr>
            <p:spPr>
              <a:xfrm>
                <a:off x="7597350" y="1017950"/>
                <a:ext cx="143790" cy="139656"/>
              </a:xfrm>
              <a:custGeom>
                <a:rect b="b" l="l" r="r" t="t"/>
                <a:pathLst>
                  <a:path extrusionOk="0" h="139656" w="143790">
                    <a:moveTo>
                      <a:pt x="98532" y="63"/>
                    </a:moveTo>
                    <a:cubicBezTo>
                      <a:pt x="86319" y="-557"/>
                      <a:pt x="74941" y="3546"/>
                      <a:pt x="68405" y="6503"/>
                    </a:cubicBezTo>
                    <a:cubicBezTo>
                      <a:pt x="64612" y="8221"/>
                      <a:pt x="60485" y="8960"/>
                      <a:pt x="56334" y="8626"/>
                    </a:cubicBezTo>
                    <a:cubicBezTo>
                      <a:pt x="49178" y="8054"/>
                      <a:pt x="37084" y="8078"/>
                      <a:pt x="25825" y="12825"/>
                    </a:cubicBezTo>
                    <a:cubicBezTo>
                      <a:pt x="7315" y="20601"/>
                      <a:pt x="-5948" y="46363"/>
                      <a:pt x="2711" y="79807"/>
                    </a:cubicBezTo>
                    <a:cubicBezTo>
                      <a:pt x="23011" y="158023"/>
                      <a:pt x="69215" y="138511"/>
                      <a:pt x="73485" y="134790"/>
                    </a:cubicBezTo>
                    <a:cubicBezTo>
                      <a:pt x="77755" y="131092"/>
                      <a:pt x="81381" y="132094"/>
                      <a:pt x="84100" y="131617"/>
                    </a:cubicBezTo>
                    <a:cubicBezTo>
                      <a:pt x="86820" y="131140"/>
                      <a:pt x="89873" y="128969"/>
                      <a:pt x="95169" y="130997"/>
                    </a:cubicBezTo>
                    <a:cubicBezTo>
                      <a:pt x="100464" y="133025"/>
                      <a:pt x="150557" y="135648"/>
                      <a:pt x="143020" y="55213"/>
                    </a:cubicBezTo>
                    <a:cubicBezTo>
                      <a:pt x="139799" y="20840"/>
                      <a:pt x="118570" y="1112"/>
                      <a:pt x="98508" y="87"/>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46" name="Google Shape;2146;p55"/>
              <p:cNvSpPr/>
              <p:nvPr/>
            </p:nvSpPr>
            <p:spPr>
              <a:xfrm>
                <a:off x="7590853" y="1061284"/>
                <a:ext cx="134226" cy="104757"/>
              </a:xfrm>
              <a:custGeom>
                <a:rect b="b" l="l" r="r" t="t"/>
                <a:pathLst>
                  <a:path extrusionOk="0" h="104757" w="134226">
                    <a:moveTo>
                      <a:pt x="9256" y="429"/>
                    </a:moveTo>
                    <a:cubicBezTo>
                      <a:pt x="10568" y="8444"/>
                      <a:pt x="11927" y="16388"/>
                      <a:pt x="14003" y="24092"/>
                    </a:cubicBezTo>
                    <a:cubicBezTo>
                      <a:pt x="15815" y="31654"/>
                      <a:pt x="18749" y="38882"/>
                      <a:pt x="20085" y="46587"/>
                    </a:cubicBezTo>
                    <a:cubicBezTo>
                      <a:pt x="21183" y="52526"/>
                      <a:pt x="21731" y="58681"/>
                      <a:pt x="23520" y="64453"/>
                    </a:cubicBezTo>
                    <a:cubicBezTo>
                      <a:pt x="26406" y="73828"/>
                      <a:pt x="33634" y="82153"/>
                      <a:pt x="42842" y="85564"/>
                    </a:cubicBezTo>
                    <a:cubicBezTo>
                      <a:pt x="53027" y="89142"/>
                      <a:pt x="64573" y="89428"/>
                      <a:pt x="73947" y="84013"/>
                    </a:cubicBezTo>
                    <a:cubicBezTo>
                      <a:pt x="74067" y="83942"/>
                      <a:pt x="74305" y="83727"/>
                      <a:pt x="73781" y="84109"/>
                    </a:cubicBezTo>
                    <a:cubicBezTo>
                      <a:pt x="73590" y="84276"/>
                      <a:pt x="73876" y="84037"/>
                      <a:pt x="74019" y="83918"/>
                    </a:cubicBezTo>
                    <a:cubicBezTo>
                      <a:pt x="74520" y="83489"/>
                      <a:pt x="75021" y="83083"/>
                      <a:pt x="75570" y="82701"/>
                    </a:cubicBezTo>
                    <a:cubicBezTo>
                      <a:pt x="77024" y="81628"/>
                      <a:pt x="78790" y="80698"/>
                      <a:pt x="80674" y="80054"/>
                    </a:cubicBezTo>
                    <a:cubicBezTo>
                      <a:pt x="83131" y="79123"/>
                      <a:pt x="87162" y="78813"/>
                      <a:pt x="89023" y="78956"/>
                    </a:cubicBezTo>
                    <a:cubicBezTo>
                      <a:pt x="89071" y="78956"/>
                      <a:pt x="88975" y="79004"/>
                      <a:pt x="88975" y="79004"/>
                    </a:cubicBezTo>
                    <a:cubicBezTo>
                      <a:pt x="88880" y="79052"/>
                      <a:pt x="89047" y="79004"/>
                      <a:pt x="89047" y="79028"/>
                    </a:cubicBezTo>
                    <a:cubicBezTo>
                      <a:pt x="90764" y="78694"/>
                      <a:pt x="92529" y="78098"/>
                      <a:pt x="94915" y="77955"/>
                    </a:cubicBezTo>
                    <a:cubicBezTo>
                      <a:pt x="98111" y="77692"/>
                      <a:pt x="101355" y="78312"/>
                      <a:pt x="104242" y="79577"/>
                    </a:cubicBezTo>
                    <a:lnTo>
                      <a:pt x="104528" y="79696"/>
                    </a:lnTo>
                    <a:cubicBezTo>
                      <a:pt x="104528" y="79696"/>
                      <a:pt x="104743" y="79791"/>
                      <a:pt x="104671" y="79767"/>
                    </a:cubicBezTo>
                    <a:cubicBezTo>
                      <a:pt x="104600" y="79767"/>
                      <a:pt x="104528" y="79744"/>
                      <a:pt x="104456" y="79744"/>
                    </a:cubicBezTo>
                    <a:cubicBezTo>
                      <a:pt x="104218" y="79744"/>
                      <a:pt x="104409" y="79791"/>
                      <a:pt x="104456" y="79839"/>
                    </a:cubicBezTo>
                    <a:cubicBezTo>
                      <a:pt x="106341" y="80626"/>
                      <a:pt x="108393" y="80817"/>
                      <a:pt x="110611" y="81079"/>
                    </a:cubicBezTo>
                    <a:cubicBezTo>
                      <a:pt x="118196" y="81724"/>
                      <a:pt x="125591" y="80388"/>
                      <a:pt x="133009" y="77358"/>
                    </a:cubicBezTo>
                    <a:lnTo>
                      <a:pt x="134226" y="78670"/>
                    </a:lnTo>
                    <a:cubicBezTo>
                      <a:pt x="132199" y="82725"/>
                      <a:pt x="129026" y="86280"/>
                      <a:pt x="125209" y="89094"/>
                    </a:cubicBezTo>
                    <a:cubicBezTo>
                      <a:pt x="118316" y="94175"/>
                      <a:pt x="107128" y="97896"/>
                      <a:pt x="98565" y="95583"/>
                    </a:cubicBezTo>
                    <a:cubicBezTo>
                      <a:pt x="98565" y="95583"/>
                      <a:pt x="98469" y="95583"/>
                      <a:pt x="98469" y="95583"/>
                    </a:cubicBezTo>
                    <a:lnTo>
                      <a:pt x="98159" y="95583"/>
                    </a:lnTo>
                    <a:cubicBezTo>
                      <a:pt x="97729" y="95535"/>
                      <a:pt x="97420" y="95678"/>
                      <a:pt x="97109" y="95893"/>
                    </a:cubicBezTo>
                    <a:cubicBezTo>
                      <a:pt x="96919" y="95988"/>
                      <a:pt x="96584" y="96155"/>
                      <a:pt x="95750" y="96489"/>
                    </a:cubicBezTo>
                    <a:cubicBezTo>
                      <a:pt x="95058" y="96775"/>
                      <a:pt x="93484" y="97324"/>
                      <a:pt x="92529" y="97515"/>
                    </a:cubicBezTo>
                    <a:cubicBezTo>
                      <a:pt x="91170" y="97873"/>
                      <a:pt x="88117" y="98040"/>
                      <a:pt x="87687" y="98111"/>
                    </a:cubicBezTo>
                    <a:cubicBezTo>
                      <a:pt x="86852" y="98278"/>
                      <a:pt x="87043" y="98230"/>
                      <a:pt x="86423" y="98612"/>
                    </a:cubicBezTo>
                    <a:cubicBezTo>
                      <a:pt x="82200" y="101999"/>
                      <a:pt x="76762" y="103431"/>
                      <a:pt x="71609" y="104265"/>
                    </a:cubicBezTo>
                    <a:cubicBezTo>
                      <a:pt x="45084" y="107748"/>
                      <a:pt x="34469" y="92267"/>
                      <a:pt x="20824" y="73088"/>
                    </a:cubicBezTo>
                    <a:cubicBezTo>
                      <a:pt x="15744" y="65956"/>
                      <a:pt x="9780" y="59325"/>
                      <a:pt x="5821" y="51453"/>
                    </a:cubicBezTo>
                    <a:cubicBezTo>
                      <a:pt x="1956" y="43462"/>
                      <a:pt x="119" y="34636"/>
                      <a:pt x="0" y="25738"/>
                    </a:cubicBezTo>
                    <a:cubicBezTo>
                      <a:pt x="0" y="16722"/>
                      <a:pt x="2028" y="7371"/>
                      <a:pt x="7443" y="0"/>
                    </a:cubicBezTo>
                    <a:lnTo>
                      <a:pt x="9184" y="429"/>
                    </a:lnTo>
                    <a:lnTo>
                      <a:pt x="9184" y="429"/>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47" name="Google Shape;2147;p55"/>
              <p:cNvSpPr/>
              <p:nvPr/>
            </p:nvSpPr>
            <p:spPr>
              <a:xfrm>
                <a:off x="7603110" y="1024164"/>
                <a:ext cx="132285" cy="127217"/>
              </a:xfrm>
              <a:custGeom>
                <a:rect b="b" l="l" r="r" t="t"/>
                <a:pathLst>
                  <a:path extrusionOk="0" h="127217" w="132285">
                    <a:moveTo>
                      <a:pt x="92652" y="51"/>
                    </a:moveTo>
                    <a:cubicBezTo>
                      <a:pt x="89146" y="-116"/>
                      <a:pt x="85401" y="123"/>
                      <a:pt x="81560" y="791"/>
                    </a:cubicBezTo>
                    <a:cubicBezTo>
                      <a:pt x="79795" y="1101"/>
                      <a:pt x="78102" y="1483"/>
                      <a:pt x="76480" y="1912"/>
                    </a:cubicBezTo>
                    <a:cubicBezTo>
                      <a:pt x="61285" y="7708"/>
                      <a:pt x="61857" y="31228"/>
                      <a:pt x="61857" y="31228"/>
                    </a:cubicBezTo>
                    <a:cubicBezTo>
                      <a:pt x="61857" y="31228"/>
                      <a:pt x="54391" y="8901"/>
                      <a:pt x="38123" y="8639"/>
                    </a:cubicBezTo>
                    <a:cubicBezTo>
                      <a:pt x="36453" y="8782"/>
                      <a:pt x="34712" y="8997"/>
                      <a:pt x="32970" y="9307"/>
                    </a:cubicBezTo>
                    <a:cubicBezTo>
                      <a:pt x="29130" y="9975"/>
                      <a:pt x="25528" y="11024"/>
                      <a:pt x="22283" y="12384"/>
                    </a:cubicBezTo>
                    <a:cubicBezTo>
                      <a:pt x="6492" y="19015"/>
                      <a:pt x="-5387" y="41653"/>
                      <a:pt x="2509" y="72042"/>
                    </a:cubicBezTo>
                    <a:cubicBezTo>
                      <a:pt x="16296" y="125213"/>
                      <a:pt x="41438" y="129101"/>
                      <a:pt x="55178" y="126692"/>
                    </a:cubicBezTo>
                    <a:cubicBezTo>
                      <a:pt x="60331" y="125785"/>
                      <a:pt x="63551" y="124044"/>
                      <a:pt x="64123" y="123638"/>
                    </a:cubicBezTo>
                    <a:cubicBezTo>
                      <a:pt x="66604" y="121516"/>
                      <a:pt x="69276" y="120204"/>
                      <a:pt x="72282" y="119679"/>
                    </a:cubicBezTo>
                    <a:cubicBezTo>
                      <a:pt x="73641" y="119440"/>
                      <a:pt x="80749" y="118200"/>
                      <a:pt x="82109" y="117961"/>
                    </a:cubicBezTo>
                    <a:cubicBezTo>
                      <a:pt x="85115" y="117436"/>
                      <a:pt x="88073" y="117747"/>
                      <a:pt x="91126" y="118892"/>
                    </a:cubicBezTo>
                    <a:cubicBezTo>
                      <a:pt x="91818" y="119082"/>
                      <a:pt x="95444" y="119631"/>
                      <a:pt x="100596" y="118725"/>
                    </a:cubicBezTo>
                    <a:cubicBezTo>
                      <a:pt x="100596" y="118725"/>
                      <a:pt x="100596" y="118725"/>
                      <a:pt x="100596" y="118725"/>
                    </a:cubicBezTo>
                    <a:cubicBezTo>
                      <a:pt x="114360" y="116315"/>
                      <a:pt x="136663" y="104102"/>
                      <a:pt x="131534" y="49429"/>
                    </a:cubicBezTo>
                    <a:cubicBezTo>
                      <a:pt x="128600" y="18156"/>
                      <a:pt x="109756" y="934"/>
                      <a:pt x="92628" y="51"/>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2148" name="Google Shape;2148;p55"/>
              <p:cNvGrpSpPr/>
              <p:nvPr/>
            </p:nvGrpSpPr>
            <p:grpSpPr>
              <a:xfrm>
                <a:off x="7658097" y="1083325"/>
                <a:ext cx="29764" cy="24433"/>
                <a:chOff x="7658097" y="1083325"/>
                <a:chExt cx="29764" cy="24433"/>
              </a:xfrm>
            </p:grpSpPr>
            <p:sp>
              <p:nvSpPr>
                <p:cNvPr id="2149" name="Google Shape;2149;p55"/>
                <p:cNvSpPr/>
                <p:nvPr/>
              </p:nvSpPr>
              <p:spPr>
                <a:xfrm>
                  <a:off x="7680198" y="1083325"/>
                  <a:ext cx="7663" cy="20281"/>
                </a:xfrm>
                <a:custGeom>
                  <a:rect b="b" l="l" r="r" t="t"/>
                  <a:pathLst>
                    <a:path extrusionOk="0" h="20281" w="7663">
                      <a:moveTo>
                        <a:pt x="298" y="0"/>
                      </a:moveTo>
                      <a:cubicBezTo>
                        <a:pt x="298" y="0"/>
                        <a:pt x="-1849" y="21492"/>
                        <a:pt x="5379" y="20228"/>
                      </a:cubicBezTo>
                      <a:cubicBezTo>
                        <a:pt x="12630" y="18964"/>
                        <a:pt x="298" y="0"/>
                        <a:pt x="298" y="0"/>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50" name="Google Shape;2150;p55"/>
                <p:cNvSpPr/>
                <p:nvPr/>
              </p:nvSpPr>
              <p:spPr>
                <a:xfrm>
                  <a:off x="7658097" y="1086951"/>
                  <a:ext cx="6609" cy="20807"/>
                </a:xfrm>
                <a:custGeom>
                  <a:rect b="b" l="l" r="r" t="t"/>
                  <a:pathLst>
                    <a:path extrusionOk="0" h="20807" w="6609">
                      <a:moveTo>
                        <a:pt x="1765" y="0"/>
                      </a:moveTo>
                      <a:cubicBezTo>
                        <a:pt x="1765" y="0"/>
                        <a:pt x="11092" y="19465"/>
                        <a:pt x="3864" y="20753"/>
                      </a:cubicBezTo>
                      <a:cubicBezTo>
                        <a:pt x="-3364" y="22041"/>
                        <a:pt x="1765" y="0"/>
                        <a:pt x="1765" y="0"/>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2151" name="Google Shape;2151;p55"/>
              <p:cNvSpPr/>
              <p:nvPr/>
            </p:nvSpPr>
            <p:spPr>
              <a:xfrm>
                <a:off x="7655902" y="979012"/>
                <a:ext cx="27885" cy="76404"/>
              </a:xfrm>
              <a:custGeom>
                <a:rect b="b" l="l" r="r" t="t"/>
                <a:pathLst>
                  <a:path extrusionOk="0" h="76404" w="27885">
                    <a:moveTo>
                      <a:pt x="9065" y="76404"/>
                    </a:moveTo>
                    <a:cubicBezTo>
                      <a:pt x="9065" y="76404"/>
                      <a:pt x="-2242" y="14885"/>
                      <a:pt x="27885" y="8564"/>
                    </a:cubicBezTo>
                    <a:lnTo>
                      <a:pt x="14026" y="0"/>
                    </a:lnTo>
                    <a:cubicBezTo>
                      <a:pt x="14026" y="0"/>
                      <a:pt x="-13906" y="11068"/>
                      <a:pt x="9065" y="76404"/>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52" name="Google Shape;2152;p55"/>
              <p:cNvSpPr/>
              <p:nvPr/>
            </p:nvSpPr>
            <p:spPr>
              <a:xfrm>
                <a:off x="7693520" y="1029727"/>
                <a:ext cx="35566" cy="45153"/>
              </a:xfrm>
              <a:custGeom>
                <a:rect b="b" l="l" r="r" t="t"/>
                <a:pathLst>
                  <a:path extrusionOk="0" h="45153" w="35566">
                    <a:moveTo>
                      <a:pt x="35399" y="45154"/>
                    </a:moveTo>
                    <a:cubicBezTo>
                      <a:pt x="34231" y="40097"/>
                      <a:pt x="33133" y="35135"/>
                      <a:pt x="31654" y="30174"/>
                    </a:cubicBezTo>
                    <a:cubicBezTo>
                      <a:pt x="30676" y="26548"/>
                      <a:pt x="29388" y="22636"/>
                      <a:pt x="27336" y="19463"/>
                    </a:cubicBezTo>
                    <a:cubicBezTo>
                      <a:pt x="26812" y="18485"/>
                      <a:pt x="25762" y="17221"/>
                      <a:pt x="25094" y="16314"/>
                    </a:cubicBezTo>
                    <a:cubicBezTo>
                      <a:pt x="18749" y="8347"/>
                      <a:pt x="10257" y="2002"/>
                      <a:pt x="0" y="213"/>
                    </a:cubicBezTo>
                    <a:lnTo>
                      <a:pt x="0" y="22"/>
                    </a:lnTo>
                    <a:cubicBezTo>
                      <a:pt x="5248" y="-216"/>
                      <a:pt x="10591" y="1477"/>
                      <a:pt x="15076" y="4316"/>
                    </a:cubicBezTo>
                    <a:cubicBezTo>
                      <a:pt x="17222" y="5795"/>
                      <a:pt x="19370" y="7536"/>
                      <a:pt x="21135" y="9445"/>
                    </a:cubicBezTo>
                    <a:cubicBezTo>
                      <a:pt x="24832" y="13237"/>
                      <a:pt x="27265" y="17960"/>
                      <a:pt x="29698" y="22588"/>
                    </a:cubicBezTo>
                    <a:cubicBezTo>
                      <a:pt x="30247" y="23757"/>
                      <a:pt x="30891" y="24902"/>
                      <a:pt x="31487" y="26071"/>
                    </a:cubicBezTo>
                    <a:lnTo>
                      <a:pt x="33062" y="29673"/>
                    </a:lnTo>
                    <a:cubicBezTo>
                      <a:pt x="33944" y="32106"/>
                      <a:pt x="34612" y="34730"/>
                      <a:pt x="34994" y="37282"/>
                    </a:cubicBezTo>
                    <a:cubicBezTo>
                      <a:pt x="35471" y="39858"/>
                      <a:pt x="35567" y="42482"/>
                      <a:pt x="35567" y="45082"/>
                    </a:cubicBezTo>
                    <a:lnTo>
                      <a:pt x="35399" y="45082"/>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nvGrpSpPr>
          <p:cNvPr id="2153" name="Google Shape;2153;p55"/>
          <p:cNvGrpSpPr/>
          <p:nvPr/>
        </p:nvGrpSpPr>
        <p:grpSpPr>
          <a:xfrm>
            <a:off x="6490093" y="172270"/>
            <a:ext cx="754207" cy="896613"/>
            <a:chOff x="7177165" y="405444"/>
            <a:chExt cx="253183" cy="300988"/>
          </a:xfrm>
        </p:grpSpPr>
        <p:sp>
          <p:nvSpPr>
            <p:cNvPr id="2154" name="Google Shape;2154;p55"/>
            <p:cNvSpPr/>
            <p:nvPr/>
          </p:nvSpPr>
          <p:spPr>
            <a:xfrm>
              <a:off x="7177165" y="405444"/>
              <a:ext cx="253183" cy="300988"/>
            </a:xfrm>
            <a:custGeom>
              <a:rect b="b" l="l" r="r" t="t"/>
              <a:pathLst>
                <a:path extrusionOk="0" h="300988" w="253183">
                  <a:moveTo>
                    <a:pt x="247497" y="26406"/>
                  </a:moveTo>
                  <a:cubicBezTo>
                    <a:pt x="237383" y="14360"/>
                    <a:pt x="221926" y="7466"/>
                    <a:pt x="205133" y="7466"/>
                  </a:cubicBezTo>
                  <a:cubicBezTo>
                    <a:pt x="191846" y="7466"/>
                    <a:pt x="178965" y="11784"/>
                    <a:pt x="168946" y="19560"/>
                  </a:cubicBezTo>
                  <a:cubicBezTo>
                    <a:pt x="166513" y="21445"/>
                    <a:pt x="164200" y="23425"/>
                    <a:pt x="162076" y="25476"/>
                  </a:cubicBezTo>
                  <a:cubicBezTo>
                    <a:pt x="161027" y="22375"/>
                    <a:pt x="159453" y="19441"/>
                    <a:pt x="157353" y="16769"/>
                  </a:cubicBezTo>
                  <a:cubicBezTo>
                    <a:pt x="150817" y="8349"/>
                    <a:pt x="140441" y="3340"/>
                    <a:pt x="129516" y="3340"/>
                  </a:cubicBezTo>
                  <a:cubicBezTo>
                    <a:pt x="127298" y="3340"/>
                    <a:pt x="125079" y="3554"/>
                    <a:pt x="122932" y="3960"/>
                  </a:cubicBezTo>
                  <a:cubicBezTo>
                    <a:pt x="117350" y="4938"/>
                    <a:pt x="112222" y="7108"/>
                    <a:pt x="107737" y="10186"/>
                  </a:cubicBezTo>
                  <a:cubicBezTo>
                    <a:pt x="104064" y="4962"/>
                    <a:pt x="98315" y="1217"/>
                    <a:pt x="91517" y="286"/>
                  </a:cubicBezTo>
                  <a:lnTo>
                    <a:pt x="91230" y="239"/>
                  </a:lnTo>
                  <a:cubicBezTo>
                    <a:pt x="90109" y="72"/>
                    <a:pt x="89012" y="0"/>
                    <a:pt x="87915" y="0"/>
                  </a:cubicBezTo>
                  <a:cubicBezTo>
                    <a:pt x="76679" y="0"/>
                    <a:pt x="66732" y="7943"/>
                    <a:pt x="64538" y="19274"/>
                  </a:cubicBezTo>
                  <a:cubicBezTo>
                    <a:pt x="63011" y="27098"/>
                    <a:pt x="63011" y="34135"/>
                    <a:pt x="64538" y="40766"/>
                  </a:cubicBezTo>
                  <a:cubicBezTo>
                    <a:pt x="64586" y="40933"/>
                    <a:pt x="64633" y="41124"/>
                    <a:pt x="64657" y="41291"/>
                  </a:cubicBezTo>
                  <a:cubicBezTo>
                    <a:pt x="65348" y="44058"/>
                    <a:pt x="66303" y="46706"/>
                    <a:pt x="67472" y="49163"/>
                  </a:cubicBezTo>
                  <a:cubicBezTo>
                    <a:pt x="67161" y="49163"/>
                    <a:pt x="66852" y="49139"/>
                    <a:pt x="66517" y="49115"/>
                  </a:cubicBezTo>
                  <a:cubicBezTo>
                    <a:pt x="66351" y="49115"/>
                    <a:pt x="65683" y="49115"/>
                    <a:pt x="65611" y="49115"/>
                  </a:cubicBezTo>
                  <a:cubicBezTo>
                    <a:pt x="44906" y="49115"/>
                    <a:pt x="26443" y="63618"/>
                    <a:pt x="21696" y="83608"/>
                  </a:cubicBezTo>
                  <a:cubicBezTo>
                    <a:pt x="21648" y="83775"/>
                    <a:pt x="21625" y="83966"/>
                    <a:pt x="21577" y="84133"/>
                  </a:cubicBezTo>
                  <a:cubicBezTo>
                    <a:pt x="20456" y="89357"/>
                    <a:pt x="20217" y="94891"/>
                    <a:pt x="20837" y="100926"/>
                  </a:cubicBezTo>
                  <a:cubicBezTo>
                    <a:pt x="15089" y="107605"/>
                    <a:pt x="11034" y="115620"/>
                    <a:pt x="9077" y="124470"/>
                  </a:cubicBezTo>
                  <a:cubicBezTo>
                    <a:pt x="6906" y="134250"/>
                    <a:pt x="7456" y="144221"/>
                    <a:pt x="10580" y="153452"/>
                  </a:cubicBezTo>
                  <a:cubicBezTo>
                    <a:pt x="9245" y="155456"/>
                    <a:pt x="8052" y="157579"/>
                    <a:pt x="7002" y="159774"/>
                  </a:cubicBezTo>
                  <a:cubicBezTo>
                    <a:pt x="1086" y="172011"/>
                    <a:pt x="61" y="185822"/>
                    <a:pt x="3806" y="198536"/>
                  </a:cubicBezTo>
                  <a:cubicBezTo>
                    <a:pt x="3233" y="201637"/>
                    <a:pt x="3018" y="204834"/>
                    <a:pt x="3162" y="208197"/>
                  </a:cubicBezTo>
                  <a:cubicBezTo>
                    <a:pt x="3162" y="208340"/>
                    <a:pt x="3233" y="209342"/>
                    <a:pt x="3257" y="209676"/>
                  </a:cubicBezTo>
                  <a:cubicBezTo>
                    <a:pt x="228" y="217428"/>
                    <a:pt x="-369" y="225897"/>
                    <a:pt x="1587" y="233864"/>
                  </a:cubicBezTo>
                  <a:cubicBezTo>
                    <a:pt x="-1919" y="248057"/>
                    <a:pt x="394" y="263300"/>
                    <a:pt x="8433" y="275918"/>
                  </a:cubicBezTo>
                  <a:cubicBezTo>
                    <a:pt x="18428" y="291614"/>
                    <a:pt x="35507" y="300989"/>
                    <a:pt x="54113" y="300989"/>
                  </a:cubicBezTo>
                  <a:cubicBezTo>
                    <a:pt x="63774" y="300989"/>
                    <a:pt x="73196" y="298412"/>
                    <a:pt x="81521" y="293522"/>
                  </a:cubicBezTo>
                  <a:cubicBezTo>
                    <a:pt x="89584" y="298150"/>
                    <a:pt x="98839" y="300679"/>
                    <a:pt x="108500" y="300679"/>
                  </a:cubicBezTo>
                  <a:cubicBezTo>
                    <a:pt x="118782" y="300679"/>
                    <a:pt x="128824" y="297745"/>
                    <a:pt x="137530" y="292210"/>
                  </a:cubicBezTo>
                  <a:cubicBezTo>
                    <a:pt x="149434" y="284625"/>
                    <a:pt x="157544" y="272841"/>
                    <a:pt x="160860" y="259745"/>
                  </a:cubicBezTo>
                  <a:cubicBezTo>
                    <a:pt x="166060" y="258338"/>
                    <a:pt x="171069" y="256119"/>
                    <a:pt x="175673" y="253185"/>
                  </a:cubicBezTo>
                  <a:cubicBezTo>
                    <a:pt x="187147" y="245886"/>
                    <a:pt x="195281" y="234699"/>
                    <a:pt x="198812" y="221889"/>
                  </a:cubicBezTo>
                  <a:cubicBezTo>
                    <a:pt x="199598" y="221006"/>
                    <a:pt x="200362" y="220100"/>
                    <a:pt x="201078" y="219146"/>
                  </a:cubicBezTo>
                  <a:cubicBezTo>
                    <a:pt x="203892" y="217977"/>
                    <a:pt x="206588" y="216546"/>
                    <a:pt x="209188" y="214900"/>
                  </a:cubicBezTo>
                  <a:cubicBezTo>
                    <a:pt x="223286" y="205931"/>
                    <a:pt x="232231" y="191046"/>
                    <a:pt x="233948" y="174849"/>
                  </a:cubicBezTo>
                  <a:cubicBezTo>
                    <a:pt x="236405" y="171820"/>
                    <a:pt x="238504" y="168504"/>
                    <a:pt x="240269" y="164950"/>
                  </a:cubicBezTo>
                  <a:cubicBezTo>
                    <a:pt x="246305" y="152760"/>
                    <a:pt x="247449" y="138973"/>
                    <a:pt x="243824" y="126211"/>
                  </a:cubicBezTo>
                  <a:cubicBezTo>
                    <a:pt x="244420" y="123134"/>
                    <a:pt x="244659" y="119914"/>
                    <a:pt x="244563" y="116550"/>
                  </a:cubicBezTo>
                  <a:cubicBezTo>
                    <a:pt x="244563" y="116383"/>
                    <a:pt x="244563" y="116240"/>
                    <a:pt x="244563" y="116073"/>
                  </a:cubicBezTo>
                  <a:cubicBezTo>
                    <a:pt x="243442" y="94247"/>
                    <a:pt x="226338" y="76046"/>
                    <a:pt x="205133" y="73613"/>
                  </a:cubicBezTo>
                  <a:cubicBezTo>
                    <a:pt x="206469" y="72921"/>
                    <a:pt x="207923" y="72230"/>
                    <a:pt x="209594" y="71442"/>
                  </a:cubicBezTo>
                  <a:cubicBezTo>
                    <a:pt x="212742" y="69940"/>
                    <a:pt x="215247" y="69009"/>
                    <a:pt x="217799" y="68413"/>
                  </a:cubicBezTo>
                  <a:cubicBezTo>
                    <a:pt x="221115" y="67626"/>
                    <a:pt x="224931" y="67173"/>
                    <a:pt x="229487" y="66982"/>
                  </a:cubicBezTo>
                  <a:cubicBezTo>
                    <a:pt x="237932" y="66648"/>
                    <a:pt x="245589" y="61877"/>
                    <a:pt x="249573" y="54411"/>
                  </a:cubicBezTo>
                  <a:lnTo>
                    <a:pt x="250360" y="52932"/>
                  </a:lnTo>
                  <a:cubicBezTo>
                    <a:pt x="254963" y="44321"/>
                    <a:pt x="253866" y="33777"/>
                    <a:pt x="247593" y="26311"/>
                  </a:cubicBezTo>
                  <a:close/>
                </a:path>
              </a:pathLst>
            </a:custGeom>
            <a:solidFill>
              <a:schemeClr val="accent6"/>
            </a:solidFill>
            <a:ln>
              <a:noFill/>
            </a:ln>
            <a:effectLst>
              <a:outerShdw rotWithShape="0" algn="bl" dir="5100000" dist="47625">
                <a:schemeClr val="dk1">
                  <a:alpha val="15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2155" name="Google Shape;2155;p55"/>
            <p:cNvGrpSpPr/>
            <p:nvPr/>
          </p:nvGrpSpPr>
          <p:grpSpPr>
            <a:xfrm>
              <a:off x="7194890" y="420612"/>
              <a:ext cx="205512" cy="257207"/>
              <a:chOff x="7194890" y="420612"/>
              <a:chExt cx="205512" cy="257207"/>
            </a:xfrm>
          </p:grpSpPr>
          <p:sp>
            <p:nvSpPr>
              <p:cNvPr id="2156" name="Google Shape;2156;p55"/>
              <p:cNvSpPr/>
              <p:nvPr/>
            </p:nvSpPr>
            <p:spPr>
              <a:xfrm>
                <a:off x="7293877" y="473786"/>
                <a:ext cx="40426" cy="82832"/>
              </a:xfrm>
              <a:custGeom>
                <a:rect b="b" l="l" r="r" t="t"/>
                <a:pathLst>
                  <a:path extrusionOk="0" h="82832" w="40426">
                    <a:moveTo>
                      <a:pt x="40427" y="859"/>
                    </a:moveTo>
                    <a:cubicBezTo>
                      <a:pt x="35489" y="13310"/>
                      <a:pt x="28476" y="30700"/>
                      <a:pt x="23848" y="43032"/>
                    </a:cubicBezTo>
                    <a:cubicBezTo>
                      <a:pt x="22513" y="46515"/>
                      <a:pt x="21606" y="50141"/>
                      <a:pt x="20652" y="53695"/>
                    </a:cubicBezTo>
                    <a:cubicBezTo>
                      <a:pt x="18887" y="60613"/>
                      <a:pt x="15141" y="66743"/>
                      <a:pt x="11730" y="72754"/>
                    </a:cubicBezTo>
                    <a:cubicBezTo>
                      <a:pt x="10538" y="74901"/>
                      <a:pt x="9393" y="76738"/>
                      <a:pt x="8677" y="78956"/>
                    </a:cubicBezTo>
                    <a:cubicBezTo>
                      <a:pt x="8486" y="79624"/>
                      <a:pt x="8462" y="80388"/>
                      <a:pt x="8915" y="81294"/>
                    </a:cubicBezTo>
                    <a:lnTo>
                      <a:pt x="8247" y="82821"/>
                    </a:lnTo>
                    <a:cubicBezTo>
                      <a:pt x="7604" y="82869"/>
                      <a:pt x="6936" y="82773"/>
                      <a:pt x="6244" y="82535"/>
                    </a:cubicBezTo>
                    <a:cubicBezTo>
                      <a:pt x="1902" y="80626"/>
                      <a:pt x="566" y="74973"/>
                      <a:pt x="137" y="70918"/>
                    </a:cubicBezTo>
                    <a:cubicBezTo>
                      <a:pt x="-531" y="62330"/>
                      <a:pt x="1234" y="54244"/>
                      <a:pt x="5552" y="47111"/>
                    </a:cubicBezTo>
                    <a:cubicBezTo>
                      <a:pt x="9822" y="40528"/>
                      <a:pt x="13853" y="33992"/>
                      <a:pt x="18099" y="27456"/>
                    </a:cubicBezTo>
                    <a:cubicBezTo>
                      <a:pt x="24635" y="17962"/>
                      <a:pt x="31458" y="8731"/>
                      <a:pt x="39019" y="0"/>
                    </a:cubicBezTo>
                    <a:lnTo>
                      <a:pt x="40427" y="883"/>
                    </a:lnTo>
                    <a:lnTo>
                      <a:pt x="40427" y="883"/>
                    </a:lnTo>
                    <a:close/>
                  </a:path>
                </a:pathLst>
              </a:custGeom>
              <a:solidFill>
                <a:srgbClr val="96A93D"/>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57" name="Google Shape;2157;p55"/>
              <p:cNvSpPr/>
              <p:nvPr/>
            </p:nvSpPr>
            <p:spPr>
              <a:xfrm>
                <a:off x="7249278" y="616994"/>
                <a:ext cx="60515" cy="60515"/>
              </a:xfrm>
              <a:custGeom>
                <a:rect b="b" l="l" r="r" t="t"/>
                <a:pathLst>
                  <a:path extrusionOk="0" h="60515" w="60515">
                    <a:moveTo>
                      <a:pt x="4734" y="46502"/>
                    </a:moveTo>
                    <a:cubicBezTo>
                      <a:pt x="-4235" y="32404"/>
                      <a:pt x="-85" y="13703"/>
                      <a:pt x="14013" y="4734"/>
                    </a:cubicBezTo>
                    <a:cubicBezTo>
                      <a:pt x="28111" y="-4235"/>
                      <a:pt x="46813" y="-85"/>
                      <a:pt x="55782" y="14013"/>
                    </a:cubicBezTo>
                    <a:cubicBezTo>
                      <a:pt x="64751" y="28111"/>
                      <a:pt x="60600" y="46812"/>
                      <a:pt x="46502" y="55781"/>
                    </a:cubicBezTo>
                    <a:cubicBezTo>
                      <a:pt x="32405" y="64750"/>
                      <a:pt x="13703" y="60600"/>
                      <a:pt x="4734" y="46502"/>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58" name="Google Shape;2158;p55"/>
              <p:cNvSpPr/>
              <p:nvPr/>
            </p:nvSpPr>
            <p:spPr>
              <a:xfrm>
                <a:off x="7202858" y="577301"/>
                <a:ext cx="60515" cy="60515"/>
              </a:xfrm>
              <a:custGeom>
                <a:rect b="b" l="l" r="r" t="t"/>
                <a:pathLst>
                  <a:path extrusionOk="0" h="60515" w="60515">
                    <a:moveTo>
                      <a:pt x="4734" y="46502"/>
                    </a:moveTo>
                    <a:cubicBezTo>
                      <a:pt x="-4235" y="32405"/>
                      <a:pt x="-85" y="13703"/>
                      <a:pt x="14013" y="4734"/>
                    </a:cubicBezTo>
                    <a:cubicBezTo>
                      <a:pt x="28111" y="-4235"/>
                      <a:pt x="46812" y="-85"/>
                      <a:pt x="55781" y="14013"/>
                    </a:cubicBezTo>
                    <a:cubicBezTo>
                      <a:pt x="64750" y="28111"/>
                      <a:pt x="60600" y="46812"/>
                      <a:pt x="46502" y="55781"/>
                    </a:cubicBezTo>
                    <a:cubicBezTo>
                      <a:pt x="32405" y="64750"/>
                      <a:pt x="13703" y="60600"/>
                      <a:pt x="4734" y="46502"/>
                    </a:cubicBezTo>
                    <a:close/>
                  </a:path>
                </a:pathLst>
              </a:custGeom>
              <a:solidFill>
                <a:srgbClr val="1C1B1B"/>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59" name="Google Shape;2159;p55"/>
              <p:cNvSpPr/>
              <p:nvPr/>
            </p:nvSpPr>
            <p:spPr>
              <a:xfrm>
                <a:off x="7254383" y="552064"/>
                <a:ext cx="60515" cy="60515"/>
              </a:xfrm>
              <a:custGeom>
                <a:rect b="b" l="l" r="r" t="t"/>
                <a:pathLst>
                  <a:path extrusionOk="0" h="60515" w="60515">
                    <a:moveTo>
                      <a:pt x="4734" y="46502"/>
                    </a:moveTo>
                    <a:cubicBezTo>
                      <a:pt x="-4235" y="32405"/>
                      <a:pt x="-85" y="13703"/>
                      <a:pt x="14013" y="4734"/>
                    </a:cubicBezTo>
                    <a:cubicBezTo>
                      <a:pt x="28110" y="-4235"/>
                      <a:pt x="46812" y="-85"/>
                      <a:pt x="55781" y="14013"/>
                    </a:cubicBezTo>
                    <a:cubicBezTo>
                      <a:pt x="64750" y="28111"/>
                      <a:pt x="60600" y="46812"/>
                      <a:pt x="46502" y="55781"/>
                    </a:cubicBezTo>
                    <a:cubicBezTo>
                      <a:pt x="32404" y="64750"/>
                      <a:pt x="13703" y="60600"/>
                      <a:pt x="4734" y="46502"/>
                    </a:cubicBezTo>
                    <a:close/>
                  </a:path>
                </a:pathLst>
              </a:custGeom>
              <a:solidFill>
                <a:srgbClr val="1C1B1B"/>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60" name="Google Shape;2160;p55"/>
              <p:cNvSpPr/>
              <p:nvPr/>
            </p:nvSpPr>
            <p:spPr>
              <a:xfrm>
                <a:off x="7202691" y="506622"/>
                <a:ext cx="60515" cy="60515"/>
              </a:xfrm>
              <a:custGeom>
                <a:rect b="b" l="l" r="r" t="t"/>
                <a:pathLst>
                  <a:path extrusionOk="0" h="60515" w="60515">
                    <a:moveTo>
                      <a:pt x="4734" y="46502"/>
                    </a:moveTo>
                    <a:cubicBezTo>
                      <a:pt x="-4235" y="32405"/>
                      <a:pt x="-85" y="13703"/>
                      <a:pt x="14013" y="4734"/>
                    </a:cubicBezTo>
                    <a:cubicBezTo>
                      <a:pt x="28111" y="-4235"/>
                      <a:pt x="46813" y="-85"/>
                      <a:pt x="55782" y="14013"/>
                    </a:cubicBezTo>
                    <a:cubicBezTo>
                      <a:pt x="64751" y="28111"/>
                      <a:pt x="60600" y="46812"/>
                      <a:pt x="46502" y="55781"/>
                    </a:cubicBezTo>
                    <a:cubicBezTo>
                      <a:pt x="32405" y="64750"/>
                      <a:pt x="13703" y="60600"/>
                      <a:pt x="4734" y="46502"/>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61" name="Google Shape;2161;p55"/>
              <p:cNvSpPr/>
              <p:nvPr/>
            </p:nvSpPr>
            <p:spPr>
              <a:xfrm>
                <a:off x="7320935" y="539707"/>
                <a:ext cx="60515" cy="60515"/>
              </a:xfrm>
              <a:custGeom>
                <a:rect b="b" l="l" r="r" t="t"/>
                <a:pathLst>
                  <a:path extrusionOk="0" h="60515" w="60515">
                    <a:moveTo>
                      <a:pt x="4734" y="46502"/>
                    </a:moveTo>
                    <a:cubicBezTo>
                      <a:pt x="-4235" y="32404"/>
                      <a:pt x="-85" y="13703"/>
                      <a:pt x="14013" y="4734"/>
                    </a:cubicBezTo>
                    <a:cubicBezTo>
                      <a:pt x="28111" y="-4235"/>
                      <a:pt x="46812" y="-85"/>
                      <a:pt x="55781" y="14013"/>
                    </a:cubicBezTo>
                    <a:cubicBezTo>
                      <a:pt x="64750" y="28111"/>
                      <a:pt x="60600" y="46812"/>
                      <a:pt x="46502" y="55781"/>
                    </a:cubicBezTo>
                    <a:cubicBezTo>
                      <a:pt x="32405" y="64750"/>
                      <a:pt x="13703" y="60600"/>
                      <a:pt x="4734" y="46502"/>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2162" name="Google Shape;2162;p55"/>
              <p:cNvGrpSpPr/>
              <p:nvPr/>
            </p:nvGrpSpPr>
            <p:grpSpPr>
              <a:xfrm>
                <a:off x="7332552" y="511417"/>
                <a:ext cx="60514" cy="60514"/>
                <a:chOff x="7332552" y="511417"/>
                <a:chExt cx="60514" cy="60514"/>
              </a:xfrm>
            </p:grpSpPr>
            <p:sp>
              <p:nvSpPr>
                <p:cNvPr id="2163" name="Google Shape;2163;p55"/>
                <p:cNvSpPr/>
                <p:nvPr/>
              </p:nvSpPr>
              <p:spPr>
                <a:xfrm>
                  <a:off x="7332552" y="511417"/>
                  <a:ext cx="60514" cy="60514"/>
                </a:xfrm>
                <a:custGeom>
                  <a:rect b="b" l="l" r="r" t="t"/>
                  <a:pathLst>
                    <a:path extrusionOk="0" h="60514" w="60514">
                      <a:moveTo>
                        <a:pt x="16851" y="57379"/>
                      </a:moveTo>
                      <a:cubicBezTo>
                        <a:pt x="1871" y="49960"/>
                        <a:pt x="-4259" y="31831"/>
                        <a:pt x="3135" y="16851"/>
                      </a:cubicBezTo>
                      <a:cubicBezTo>
                        <a:pt x="10554" y="1871"/>
                        <a:pt x="28683" y="-4259"/>
                        <a:pt x="43663" y="3135"/>
                      </a:cubicBezTo>
                      <a:cubicBezTo>
                        <a:pt x="58643" y="10554"/>
                        <a:pt x="64774" y="28683"/>
                        <a:pt x="57379" y="43663"/>
                      </a:cubicBezTo>
                      <a:cubicBezTo>
                        <a:pt x="49961" y="58643"/>
                        <a:pt x="31831" y="64774"/>
                        <a:pt x="16851" y="57379"/>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64" name="Google Shape;2164;p55"/>
                <p:cNvSpPr/>
                <p:nvPr/>
              </p:nvSpPr>
              <p:spPr>
                <a:xfrm>
                  <a:off x="7351980" y="552385"/>
                  <a:ext cx="32727" cy="14976"/>
                </a:xfrm>
                <a:custGeom>
                  <a:rect b="b" l="l" r="r" t="t"/>
                  <a:pathLst>
                    <a:path extrusionOk="0" h="14976" w="32727">
                      <a:moveTo>
                        <a:pt x="32728" y="119"/>
                      </a:moveTo>
                      <a:cubicBezTo>
                        <a:pt x="28004" y="12165"/>
                        <a:pt x="10901" y="20037"/>
                        <a:pt x="0" y="11187"/>
                      </a:cubicBezTo>
                      <a:lnTo>
                        <a:pt x="119" y="10949"/>
                      </a:lnTo>
                      <a:cubicBezTo>
                        <a:pt x="9065" y="12953"/>
                        <a:pt x="18964" y="13143"/>
                        <a:pt x="26383" y="7061"/>
                      </a:cubicBezTo>
                      <a:cubicBezTo>
                        <a:pt x="28840" y="5176"/>
                        <a:pt x="30891" y="2743"/>
                        <a:pt x="32489" y="0"/>
                      </a:cubicBezTo>
                      <a:lnTo>
                        <a:pt x="32728" y="119"/>
                      </a:lnTo>
                      <a:lnTo>
                        <a:pt x="32728" y="119"/>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2165" name="Google Shape;2165;p55"/>
              <p:cNvGrpSpPr/>
              <p:nvPr/>
            </p:nvGrpSpPr>
            <p:grpSpPr>
              <a:xfrm>
                <a:off x="7289918" y="521811"/>
                <a:ext cx="60527" cy="60527"/>
                <a:chOff x="7289918" y="521811"/>
                <a:chExt cx="60527" cy="60527"/>
              </a:xfrm>
            </p:grpSpPr>
            <p:sp>
              <p:nvSpPr>
                <p:cNvPr id="2166" name="Google Shape;2166;p55"/>
                <p:cNvSpPr/>
                <p:nvPr/>
              </p:nvSpPr>
              <p:spPr>
                <a:xfrm>
                  <a:off x="7289918" y="521811"/>
                  <a:ext cx="60527" cy="60527"/>
                </a:xfrm>
                <a:custGeom>
                  <a:rect b="b" l="l" r="r" t="t"/>
                  <a:pathLst>
                    <a:path extrusionOk="0" h="60527" w="60527">
                      <a:moveTo>
                        <a:pt x="56503" y="45339"/>
                      </a:moveTo>
                      <a:cubicBezTo>
                        <a:pt x="48178" y="59819"/>
                        <a:pt x="29691" y="64828"/>
                        <a:pt x="15188" y="56503"/>
                      </a:cubicBezTo>
                      <a:cubicBezTo>
                        <a:pt x="709" y="48178"/>
                        <a:pt x="-4301" y="29691"/>
                        <a:pt x="4024" y="15188"/>
                      </a:cubicBezTo>
                      <a:cubicBezTo>
                        <a:pt x="12349" y="709"/>
                        <a:pt x="30836" y="-4301"/>
                        <a:pt x="45340" y="4025"/>
                      </a:cubicBezTo>
                      <a:cubicBezTo>
                        <a:pt x="59819" y="12349"/>
                        <a:pt x="64828" y="30836"/>
                        <a:pt x="56503" y="45339"/>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67" name="Google Shape;2167;p55"/>
                <p:cNvSpPr/>
                <p:nvPr/>
              </p:nvSpPr>
              <p:spPr>
                <a:xfrm>
                  <a:off x="7332229" y="530892"/>
                  <a:ext cx="13650" cy="33371"/>
                </a:xfrm>
                <a:custGeom>
                  <a:rect b="b" l="l" r="r" t="t"/>
                  <a:pathLst>
                    <a:path extrusionOk="0" h="33371" w="13650">
                      <a:moveTo>
                        <a:pt x="143" y="0"/>
                      </a:moveTo>
                      <a:cubicBezTo>
                        <a:pt x="11879" y="5463"/>
                        <a:pt x="18654" y="23019"/>
                        <a:pt x="9160" y="33372"/>
                      </a:cubicBezTo>
                      <a:lnTo>
                        <a:pt x="8921" y="33229"/>
                      </a:lnTo>
                      <a:cubicBezTo>
                        <a:pt x="11474" y="24426"/>
                        <a:pt x="12285" y="14551"/>
                        <a:pt x="6655" y="6775"/>
                      </a:cubicBezTo>
                      <a:cubicBezTo>
                        <a:pt x="4914" y="4198"/>
                        <a:pt x="2624" y="2004"/>
                        <a:pt x="0" y="239"/>
                      </a:cubicBezTo>
                      <a:lnTo>
                        <a:pt x="143" y="0"/>
                      </a:lnTo>
                      <a:lnTo>
                        <a:pt x="143" y="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2168" name="Google Shape;2168;p55"/>
              <p:cNvGrpSpPr/>
              <p:nvPr/>
            </p:nvGrpSpPr>
            <p:grpSpPr>
              <a:xfrm>
                <a:off x="7228447" y="473745"/>
                <a:ext cx="60527" cy="60527"/>
                <a:chOff x="7228447" y="473745"/>
                <a:chExt cx="60527" cy="60527"/>
              </a:xfrm>
            </p:grpSpPr>
            <p:sp>
              <p:nvSpPr>
                <p:cNvPr id="2169" name="Google Shape;2169;p55"/>
                <p:cNvSpPr/>
                <p:nvPr/>
              </p:nvSpPr>
              <p:spPr>
                <a:xfrm>
                  <a:off x="7228447" y="473745"/>
                  <a:ext cx="60527" cy="60527"/>
                </a:xfrm>
                <a:custGeom>
                  <a:rect b="b" l="l" r="r" t="t"/>
                  <a:pathLst>
                    <a:path extrusionOk="0" h="60527" w="60527">
                      <a:moveTo>
                        <a:pt x="56503" y="45339"/>
                      </a:moveTo>
                      <a:cubicBezTo>
                        <a:pt x="48178" y="59819"/>
                        <a:pt x="29691" y="64828"/>
                        <a:pt x="15188" y="56503"/>
                      </a:cubicBezTo>
                      <a:cubicBezTo>
                        <a:pt x="709" y="48178"/>
                        <a:pt x="-4301" y="29691"/>
                        <a:pt x="4024" y="15188"/>
                      </a:cubicBezTo>
                      <a:cubicBezTo>
                        <a:pt x="12349" y="709"/>
                        <a:pt x="30836" y="-4301"/>
                        <a:pt x="45340" y="4024"/>
                      </a:cubicBezTo>
                      <a:cubicBezTo>
                        <a:pt x="59819" y="12350"/>
                        <a:pt x="64828" y="30836"/>
                        <a:pt x="56503" y="45339"/>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70" name="Google Shape;2170;p55"/>
                <p:cNvSpPr/>
                <p:nvPr/>
              </p:nvSpPr>
              <p:spPr>
                <a:xfrm>
                  <a:off x="7270733" y="482803"/>
                  <a:ext cx="13650" cy="33371"/>
                </a:xfrm>
                <a:custGeom>
                  <a:rect b="b" l="l" r="r" t="t"/>
                  <a:pathLst>
                    <a:path extrusionOk="0" h="33371" w="13650">
                      <a:moveTo>
                        <a:pt x="143" y="0"/>
                      </a:moveTo>
                      <a:cubicBezTo>
                        <a:pt x="11879" y="5463"/>
                        <a:pt x="18654" y="23019"/>
                        <a:pt x="9160" y="33372"/>
                      </a:cubicBezTo>
                      <a:lnTo>
                        <a:pt x="8921" y="33229"/>
                      </a:lnTo>
                      <a:cubicBezTo>
                        <a:pt x="11474" y="24426"/>
                        <a:pt x="12285" y="14551"/>
                        <a:pt x="6655" y="6775"/>
                      </a:cubicBezTo>
                      <a:cubicBezTo>
                        <a:pt x="4914" y="4198"/>
                        <a:pt x="2624" y="2004"/>
                        <a:pt x="0" y="239"/>
                      </a:cubicBezTo>
                      <a:lnTo>
                        <a:pt x="143" y="0"/>
                      </a:lnTo>
                      <a:lnTo>
                        <a:pt x="143" y="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2171" name="Google Shape;2171;p55"/>
              <p:cNvGrpSpPr/>
              <p:nvPr/>
            </p:nvGrpSpPr>
            <p:grpSpPr>
              <a:xfrm>
                <a:off x="7241925" y="524936"/>
                <a:ext cx="60527" cy="60527"/>
                <a:chOff x="7241925" y="524936"/>
                <a:chExt cx="60527" cy="60527"/>
              </a:xfrm>
            </p:grpSpPr>
            <p:sp>
              <p:nvSpPr>
                <p:cNvPr id="2172" name="Google Shape;2172;p55"/>
                <p:cNvSpPr/>
                <p:nvPr/>
              </p:nvSpPr>
              <p:spPr>
                <a:xfrm>
                  <a:off x="7241925" y="524936"/>
                  <a:ext cx="60527" cy="60527"/>
                </a:xfrm>
                <a:custGeom>
                  <a:rect b="b" l="l" r="r" t="t"/>
                  <a:pathLst>
                    <a:path extrusionOk="0" h="60527" w="60527">
                      <a:moveTo>
                        <a:pt x="56503" y="45339"/>
                      </a:moveTo>
                      <a:cubicBezTo>
                        <a:pt x="48178" y="59819"/>
                        <a:pt x="29691" y="64828"/>
                        <a:pt x="15188" y="56503"/>
                      </a:cubicBezTo>
                      <a:cubicBezTo>
                        <a:pt x="709" y="48178"/>
                        <a:pt x="-4300" y="29691"/>
                        <a:pt x="4025" y="15188"/>
                      </a:cubicBezTo>
                      <a:cubicBezTo>
                        <a:pt x="12350" y="709"/>
                        <a:pt x="30836" y="-4301"/>
                        <a:pt x="45339" y="4025"/>
                      </a:cubicBezTo>
                      <a:cubicBezTo>
                        <a:pt x="59819" y="12350"/>
                        <a:pt x="64828" y="30836"/>
                        <a:pt x="56503" y="45339"/>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73" name="Google Shape;2173;p55"/>
                <p:cNvSpPr/>
                <p:nvPr/>
              </p:nvSpPr>
              <p:spPr>
                <a:xfrm>
                  <a:off x="7284211" y="534017"/>
                  <a:ext cx="13649" cy="33371"/>
                </a:xfrm>
                <a:custGeom>
                  <a:rect b="b" l="l" r="r" t="t"/>
                  <a:pathLst>
                    <a:path extrusionOk="0" h="33371" w="13649">
                      <a:moveTo>
                        <a:pt x="143" y="0"/>
                      </a:moveTo>
                      <a:cubicBezTo>
                        <a:pt x="11879" y="5463"/>
                        <a:pt x="18653" y="23019"/>
                        <a:pt x="9160" y="33372"/>
                      </a:cubicBezTo>
                      <a:cubicBezTo>
                        <a:pt x="9160" y="33372"/>
                        <a:pt x="8921" y="33229"/>
                        <a:pt x="8921" y="33229"/>
                      </a:cubicBezTo>
                      <a:cubicBezTo>
                        <a:pt x="11473" y="24426"/>
                        <a:pt x="12285" y="14551"/>
                        <a:pt x="6655" y="6775"/>
                      </a:cubicBezTo>
                      <a:cubicBezTo>
                        <a:pt x="4913" y="4198"/>
                        <a:pt x="2624" y="2004"/>
                        <a:pt x="0" y="239"/>
                      </a:cubicBezTo>
                      <a:lnTo>
                        <a:pt x="143" y="0"/>
                      </a:lnTo>
                      <a:lnTo>
                        <a:pt x="143" y="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2174" name="Google Shape;2174;p55"/>
              <p:cNvGrpSpPr/>
              <p:nvPr/>
            </p:nvGrpSpPr>
            <p:grpSpPr>
              <a:xfrm>
                <a:off x="7196496" y="553701"/>
                <a:ext cx="69912" cy="74130"/>
                <a:chOff x="7196496" y="553701"/>
                <a:chExt cx="69912" cy="74130"/>
              </a:xfrm>
            </p:grpSpPr>
            <p:sp>
              <p:nvSpPr>
                <p:cNvPr id="2175" name="Google Shape;2175;p55"/>
                <p:cNvSpPr/>
                <p:nvPr/>
              </p:nvSpPr>
              <p:spPr>
                <a:xfrm>
                  <a:off x="7196496" y="553701"/>
                  <a:ext cx="60540" cy="60532"/>
                </a:xfrm>
                <a:custGeom>
                  <a:rect b="b" l="l" r="r" t="t"/>
                  <a:pathLst>
                    <a:path extrusionOk="0" h="60532" w="60540">
                      <a:moveTo>
                        <a:pt x="43442" y="3025"/>
                      </a:moveTo>
                      <a:cubicBezTo>
                        <a:pt x="58494" y="10300"/>
                        <a:pt x="64791" y="28382"/>
                        <a:pt x="57516" y="43434"/>
                      </a:cubicBezTo>
                      <a:cubicBezTo>
                        <a:pt x="50240" y="58485"/>
                        <a:pt x="32159" y="64783"/>
                        <a:pt x="17108" y="57507"/>
                      </a:cubicBezTo>
                      <a:cubicBezTo>
                        <a:pt x="2056" y="50232"/>
                        <a:pt x="-4242" y="32151"/>
                        <a:pt x="3010" y="17099"/>
                      </a:cubicBezTo>
                      <a:cubicBezTo>
                        <a:pt x="10285" y="2047"/>
                        <a:pt x="28366" y="-4250"/>
                        <a:pt x="43418" y="3025"/>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76" name="Google Shape;2176;p55"/>
                <p:cNvSpPr/>
                <p:nvPr/>
              </p:nvSpPr>
              <p:spPr>
                <a:xfrm>
                  <a:off x="7198032" y="582083"/>
                  <a:ext cx="68376" cy="45748"/>
                </a:xfrm>
                <a:custGeom>
                  <a:rect b="b" l="l" r="r" t="t"/>
                  <a:pathLst>
                    <a:path extrusionOk="0" h="45748" w="68376">
                      <a:moveTo>
                        <a:pt x="60345" y="0"/>
                      </a:moveTo>
                      <a:cubicBezTo>
                        <a:pt x="69481" y="4914"/>
                        <a:pt x="71412" y="19560"/>
                        <a:pt x="63064" y="25786"/>
                      </a:cubicBezTo>
                      <a:cubicBezTo>
                        <a:pt x="59032" y="28649"/>
                        <a:pt x="53522" y="28291"/>
                        <a:pt x="49157" y="30008"/>
                      </a:cubicBezTo>
                      <a:cubicBezTo>
                        <a:pt x="45125" y="31487"/>
                        <a:pt x="42526" y="35018"/>
                        <a:pt x="39711" y="38119"/>
                      </a:cubicBezTo>
                      <a:cubicBezTo>
                        <a:pt x="38065" y="39979"/>
                        <a:pt x="36156" y="41768"/>
                        <a:pt x="33986" y="42985"/>
                      </a:cubicBezTo>
                      <a:cubicBezTo>
                        <a:pt x="29597" y="45299"/>
                        <a:pt x="24444" y="45871"/>
                        <a:pt x="19506" y="45728"/>
                      </a:cubicBezTo>
                      <a:cubicBezTo>
                        <a:pt x="9273" y="45227"/>
                        <a:pt x="638" y="35972"/>
                        <a:pt x="18" y="25834"/>
                      </a:cubicBezTo>
                      <a:cubicBezTo>
                        <a:pt x="-78" y="23210"/>
                        <a:pt x="185" y="20586"/>
                        <a:pt x="1402" y="17843"/>
                      </a:cubicBezTo>
                      <a:lnTo>
                        <a:pt x="3811" y="16459"/>
                      </a:lnTo>
                      <a:cubicBezTo>
                        <a:pt x="8534" y="16745"/>
                        <a:pt x="12160" y="16841"/>
                        <a:pt x="16191" y="16555"/>
                      </a:cubicBezTo>
                      <a:cubicBezTo>
                        <a:pt x="19865" y="16388"/>
                        <a:pt x="21820" y="15744"/>
                        <a:pt x="24373" y="16602"/>
                      </a:cubicBezTo>
                      <a:cubicBezTo>
                        <a:pt x="25709" y="17270"/>
                        <a:pt x="26686" y="18201"/>
                        <a:pt x="28046" y="19035"/>
                      </a:cubicBezTo>
                      <a:cubicBezTo>
                        <a:pt x="31911" y="20729"/>
                        <a:pt x="35441" y="25118"/>
                        <a:pt x="40116" y="24808"/>
                      </a:cubicBezTo>
                      <a:cubicBezTo>
                        <a:pt x="46485" y="24188"/>
                        <a:pt x="44935" y="16912"/>
                        <a:pt x="44028" y="12571"/>
                      </a:cubicBezTo>
                      <a:cubicBezTo>
                        <a:pt x="43909" y="11235"/>
                        <a:pt x="44124" y="10281"/>
                        <a:pt x="44911" y="9542"/>
                      </a:cubicBezTo>
                      <a:cubicBezTo>
                        <a:pt x="46700" y="7442"/>
                        <a:pt x="48799" y="6178"/>
                        <a:pt x="51423" y="4341"/>
                      </a:cubicBezTo>
                      <a:lnTo>
                        <a:pt x="57554" y="167"/>
                      </a:lnTo>
                      <a:lnTo>
                        <a:pt x="60321" y="0"/>
                      </a:lnTo>
                      <a:lnTo>
                        <a:pt x="60321" y="0"/>
                      </a:lnTo>
                      <a:close/>
                    </a:path>
                  </a:pathLst>
                </a:custGeom>
                <a:solidFill>
                  <a:srgbClr val="5C45A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77" name="Google Shape;2177;p55"/>
                <p:cNvSpPr/>
                <p:nvPr/>
              </p:nvSpPr>
              <p:spPr>
                <a:xfrm>
                  <a:off x="7204777" y="558294"/>
                  <a:ext cx="32631" cy="15153"/>
                </a:xfrm>
                <a:custGeom>
                  <a:rect b="b" l="l" r="r" t="t"/>
                  <a:pathLst>
                    <a:path extrusionOk="0" h="15153" w="32631">
                      <a:moveTo>
                        <a:pt x="0" y="15058"/>
                      </a:moveTo>
                      <a:cubicBezTo>
                        <a:pt x="4604" y="2964"/>
                        <a:pt x="21635" y="-5051"/>
                        <a:pt x="32632" y="3680"/>
                      </a:cubicBezTo>
                      <a:lnTo>
                        <a:pt x="32513" y="3919"/>
                      </a:lnTo>
                      <a:cubicBezTo>
                        <a:pt x="23544" y="2010"/>
                        <a:pt x="13644" y="1915"/>
                        <a:pt x="6297" y="8045"/>
                      </a:cubicBezTo>
                      <a:cubicBezTo>
                        <a:pt x="3864" y="9954"/>
                        <a:pt x="1837" y="12411"/>
                        <a:pt x="238" y="15154"/>
                      </a:cubicBezTo>
                      <a:lnTo>
                        <a:pt x="0" y="15034"/>
                      </a:lnTo>
                      <a:lnTo>
                        <a:pt x="0" y="15034"/>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2178" name="Google Shape;2178;p55"/>
              <p:cNvGrpSpPr/>
              <p:nvPr/>
            </p:nvGrpSpPr>
            <p:grpSpPr>
              <a:xfrm>
                <a:off x="7238257" y="584624"/>
                <a:ext cx="60515" cy="60515"/>
                <a:chOff x="7238257" y="584624"/>
                <a:chExt cx="60515" cy="60515"/>
              </a:xfrm>
            </p:grpSpPr>
            <p:sp>
              <p:nvSpPr>
                <p:cNvPr id="2179" name="Google Shape;2179;p55"/>
                <p:cNvSpPr/>
                <p:nvPr/>
              </p:nvSpPr>
              <p:spPr>
                <a:xfrm>
                  <a:off x="7238257" y="584624"/>
                  <a:ext cx="60515" cy="60515"/>
                </a:xfrm>
                <a:custGeom>
                  <a:rect b="b" l="l" r="r" t="t"/>
                  <a:pathLst>
                    <a:path extrusionOk="0" h="60515" w="60515">
                      <a:moveTo>
                        <a:pt x="4734" y="46502"/>
                      </a:moveTo>
                      <a:cubicBezTo>
                        <a:pt x="-4235" y="32405"/>
                        <a:pt x="-85" y="13703"/>
                        <a:pt x="14013" y="4734"/>
                      </a:cubicBezTo>
                      <a:cubicBezTo>
                        <a:pt x="28110" y="-4235"/>
                        <a:pt x="46812" y="-85"/>
                        <a:pt x="55781" y="14013"/>
                      </a:cubicBezTo>
                      <a:cubicBezTo>
                        <a:pt x="64750" y="28111"/>
                        <a:pt x="60600" y="46812"/>
                        <a:pt x="46502" y="55781"/>
                      </a:cubicBezTo>
                      <a:cubicBezTo>
                        <a:pt x="32404" y="64750"/>
                        <a:pt x="13703" y="60600"/>
                        <a:pt x="4734" y="46502"/>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80" name="Google Shape;2180;p55"/>
                <p:cNvSpPr/>
                <p:nvPr/>
              </p:nvSpPr>
              <p:spPr>
                <a:xfrm>
                  <a:off x="7247905" y="627882"/>
                  <a:ext cx="33729" cy="12210"/>
                </a:xfrm>
                <a:custGeom>
                  <a:rect b="b" l="l" r="r" t="t"/>
                  <a:pathLst>
                    <a:path extrusionOk="0" h="12210" w="33729">
                      <a:moveTo>
                        <a:pt x="33730" y="7633"/>
                      </a:moveTo>
                      <a:cubicBezTo>
                        <a:pt x="23449" y="15505"/>
                        <a:pt x="4747" y="13358"/>
                        <a:pt x="0" y="143"/>
                      </a:cubicBezTo>
                      <a:lnTo>
                        <a:pt x="239" y="0"/>
                      </a:lnTo>
                      <a:cubicBezTo>
                        <a:pt x="6846" y="6345"/>
                        <a:pt x="15219" y="11641"/>
                        <a:pt x="24713" y="10281"/>
                      </a:cubicBezTo>
                      <a:cubicBezTo>
                        <a:pt x="27790" y="9923"/>
                        <a:pt x="30820" y="8921"/>
                        <a:pt x="33586" y="7419"/>
                      </a:cubicBezTo>
                      <a:lnTo>
                        <a:pt x="33730" y="7657"/>
                      </a:lnTo>
                      <a:lnTo>
                        <a:pt x="33730" y="7657"/>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2181" name="Google Shape;2181;p55"/>
              <p:cNvGrpSpPr/>
              <p:nvPr/>
            </p:nvGrpSpPr>
            <p:grpSpPr>
              <a:xfrm>
                <a:off x="7287420" y="577993"/>
                <a:ext cx="60515" cy="60515"/>
                <a:chOff x="7287420" y="577993"/>
                <a:chExt cx="60515" cy="60515"/>
              </a:xfrm>
            </p:grpSpPr>
            <p:sp>
              <p:nvSpPr>
                <p:cNvPr id="2182" name="Google Shape;2182;p55"/>
                <p:cNvSpPr/>
                <p:nvPr/>
              </p:nvSpPr>
              <p:spPr>
                <a:xfrm>
                  <a:off x="7287420" y="577993"/>
                  <a:ext cx="60515" cy="60515"/>
                </a:xfrm>
                <a:custGeom>
                  <a:rect b="b" l="l" r="r" t="t"/>
                  <a:pathLst>
                    <a:path extrusionOk="0" h="60515" w="60515">
                      <a:moveTo>
                        <a:pt x="4734" y="46502"/>
                      </a:moveTo>
                      <a:cubicBezTo>
                        <a:pt x="-4235" y="32405"/>
                        <a:pt x="-85" y="13703"/>
                        <a:pt x="14013" y="4734"/>
                      </a:cubicBezTo>
                      <a:cubicBezTo>
                        <a:pt x="28111" y="-4235"/>
                        <a:pt x="46813" y="-85"/>
                        <a:pt x="55782" y="14013"/>
                      </a:cubicBezTo>
                      <a:cubicBezTo>
                        <a:pt x="64751" y="28111"/>
                        <a:pt x="60600" y="46812"/>
                        <a:pt x="46502" y="55781"/>
                      </a:cubicBezTo>
                      <a:cubicBezTo>
                        <a:pt x="32405" y="64750"/>
                        <a:pt x="13703" y="60600"/>
                        <a:pt x="4734" y="46502"/>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83" name="Google Shape;2183;p55"/>
                <p:cNvSpPr/>
                <p:nvPr/>
              </p:nvSpPr>
              <p:spPr>
                <a:xfrm>
                  <a:off x="7297068" y="621227"/>
                  <a:ext cx="33729" cy="12210"/>
                </a:xfrm>
                <a:custGeom>
                  <a:rect b="b" l="l" r="r" t="t"/>
                  <a:pathLst>
                    <a:path extrusionOk="0" h="12210" w="33729">
                      <a:moveTo>
                        <a:pt x="33729" y="7633"/>
                      </a:moveTo>
                      <a:cubicBezTo>
                        <a:pt x="23449" y="15505"/>
                        <a:pt x="4747" y="13358"/>
                        <a:pt x="0" y="143"/>
                      </a:cubicBezTo>
                      <a:lnTo>
                        <a:pt x="239" y="0"/>
                      </a:lnTo>
                      <a:cubicBezTo>
                        <a:pt x="6846" y="6345"/>
                        <a:pt x="15242" y="11641"/>
                        <a:pt x="24713" y="10281"/>
                      </a:cubicBezTo>
                      <a:cubicBezTo>
                        <a:pt x="27790" y="9923"/>
                        <a:pt x="30819" y="8921"/>
                        <a:pt x="33586" y="7419"/>
                      </a:cubicBezTo>
                      <a:lnTo>
                        <a:pt x="33729" y="7657"/>
                      </a:lnTo>
                      <a:lnTo>
                        <a:pt x="33729" y="7657"/>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2184" name="Google Shape;2184;p55"/>
              <p:cNvGrpSpPr/>
              <p:nvPr/>
            </p:nvGrpSpPr>
            <p:grpSpPr>
              <a:xfrm>
                <a:off x="7194890" y="617304"/>
                <a:ext cx="60515" cy="60515"/>
                <a:chOff x="7194890" y="617304"/>
                <a:chExt cx="60515" cy="60515"/>
              </a:xfrm>
            </p:grpSpPr>
            <p:sp>
              <p:nvSpPr>
                <p:cNvPr id="2185" name="Google Shape;2185;p55"/>
                <p:cNvSpPr/>
                <p:nvPr/>
              </p:nvSpPr>
              <p:spPr>
                <a:xfrm>
                  <a:off x="7194890" y="617304"/>
                  <a:ext cx="60515" cy="60515"/>
                </a:xfrm>
                <a:custGeom>
                  <a:rect b="b" l="l" r="r" t="t"/>
                  <a:pathLst>
                    <a:path extrusionOk="0" h="60515" w="60515">
                      <a:moveTo>
                        <a:pt x="4734" y="46502"/>
                      </a:moveTo>
                      <a:cubicBezTo>
                        <a:pt x="-4235" y="32404"/>
                        <a:pt x="-85" y="13703"/>
                        <a:pt x="14013" y="4734"/>
                      </a:cubicBezTo>
                      <a:cubicBezTo>
                        <a:pt x="28111" y="-4235"/>
                        <a:pt x="46813" y="-85"/>
                        <a:pt x="55782" y="14013"/>
                      </a:cubicBezTo>
                      <a:cubicBezTo>
                        <a:pt x="64751" y="28111"/>
                        <a:pt x="60600" y="46812"/>
                        <a:pt x="46502" y="55781"/>
                      </a:cubicBezTo>
                      <a:cubicBezTo>
                        <a:pt x="32405" y="64750"/>
                        <a:pt x="13703" y="60600"/>
                        <a:pt x="4734" y="46502"/>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86" name="Google Shape;2186;p55"/>
                <p:cNvSpPr/>
                <p:nvPr/>
              </p:nvSpPr>
              <p:spPr>
                <a:xfrm>
                  <a:off x="7204539" y="660562"/>
                  <a:ext cx="33729" cy="12210"/>
                </a:xfrm>
                <a:custGeom>
                  <a:rect b="b" l="l" r="r" t="t"/>
                  <a:pathLst>
                    <a:path extrusionOk="0" h="12210" w="33729">
                      <a:moveTo>
                        <a:pt x="33730" y="7633"/>
                      </a:moveTo>
                      <a:cubicBezTo>
                        <a:pt x="23449" y="15505"/>
                        <a:pt x="4747" y="13358"/>
                        <a:pt x="0" y="143"/>
                      </a:cubicBezTo>
                      <a:lnTo>
                        <a:pt x="239" y="0"/>
                      </a:lnTo>
                      <a:cubicBezTo>
                        <a:pt x="6846" y="6345"/>
                        <a:pt x="15219" y="11641"/>
                        <a:pt x="24713" y="10281"/>
                      </a:cubicBezTo>
                      <a:cubicBezTo>
                        <a:pt x="27790" y="9923"/>
                        <a:pt x="30819" y="8921"/>
                        <a:pt x="33586" y="7419"/>
                      </a:cubicBezTo>
                      <a:lnTo>
                        <a:pt x="33730" y="7657"/>
                      </a:lnTo>
                      <a:lnTo>
                        <a:pt x="33730" y="7657"/>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2187" name="Google Shape;2187;p55"/>
              <p:cNvSpPr/>
              <p:nvPr/>
            </p:nvSpPr>
            <p:spPr>
              <a:xfrm>
                <a:off x="7288671" y="431948"/>
                <a:ext cx="111731" cy="75357"/>
              </a:xfrm>
              <a:custGeom>
                <a:rect b="b" l="l" r="r" t="t"/>
                <a:pathLst>
                  <a:path extrusionOk="0" h="75357" w="111731">
                    <a:moveTo>
                      <a:pt x="0" y="73348"/>
                    </a:moveTo>
                    <a:cubicBezTo>
                      <a:pt x="5701" y="66884"/>
                      <a:pt x="11831" y="61493"/>
                      <a:pt x="18439" y="56174"/>
                    </a:cubicBezTo>
                    <a:cubicBezTo>
                      <a:pt x="22637" y="52548"/>
                      <a:pt x="27742" y="50377"/>
                      <a:pt x="32775" y="48135"/>
                    </a:cubicBezTo>
                    <a:cubicBezTo>
                      <a:pt x="37999" y="45797"/>
                      <a:pt x="42436" y="42171"/>
                      <a:pt x="45466" y="37329"/>
                    </a:cubicBezTo>
                    <a:cubicBezTo>
                      <a:pt x="48352" y="33155"/>
                      <a:pt x="49664" y="28121"/>
                      <a:pt x="51906" y="23518"/>
                    </a:cubicBezTo>
                    <a:cubicBezTo>
                      <a:pt x="55222" y="17053"/>
                      <a:pt x="60207" y="11591"/>
                      <a:pt x="66004" y="7130"/>
                    </a:cubicBezTo>
                    <a:cubicBezTo>
                      <a:pt x="79147" y="-3079"/>
                      <a:pt x="100735" y="-2626"/>
                      <a:pt x="111732" y="10446"/>
                    </a:cubicBezTo>
                    <a:lnTo>
                      <a:pt x="110945" y="11925"/>
                    </a:lnTo>
                    <a:cubicBezTo>
                      <a:pt x="104862" y="12163"/>
                      <a:pt x="99542" y="12831"/>
                      <a:pt x="94724" y="13952"/>
                    </a:cubicBezTo>
                    <a:cubicBezTo>
                      <a:pt x="90072" y="15026"/>
                      <a:pt x="85850" y="16695"/>
                      <a:pt x="81652" y="18699"/>
                    </a:cubicBezTo>
                    <a:cubicBezTo>
                      <a:pt x="77406" y="20727"/>
                      <a:pt x="73255" y="22730"/>
                      <a:pt x="69320" y="25450"/>
                    </a:cubicBezTo>
                    <a:cubicBezTo>
                      <a:pt x="60684" y="32248"/>
                      <a:pt x="50833" y="38522"/>
                      <a:pt x="43891" y="47300"/>
                    </a:cubicBezTo>
                    <a:cubicBezTo>
                      <a:pt x="40337" y="51856"/>
                      <a:pt x="37856" y="57772"/>
                      <a:pt x="33920" y="62447"/>
                    </a:cubicBezTo>
                    <a:cubicBezTo>
                      <a:pt x="28911" y="68172"/>
                      <a:pt x="21826" y="71726"/>
                      <a:pt x="14599" y="73921"/>
                    </a:cubicBezTo>
                    <a:cubicBezTo>
                      <a:pt x="9995" y="75185"/>
                      <a:pt x="5415" y="75853"/>
                      <a:pt x="501" y="74923"/>
                    </a:cubicBezTo>
                    <a:lnTo>
                      <a:pt x="48" y="73325"/>
                    </a:lnTo>
                    <a:lnTo>
                      <a:pt x="48" y="7332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88" name="Google Shape;2188;p55"/>
              <p:cNvSpPr/>
              <p:nvPr/>
            </p:nvSpPr>
            <p:spPr>
              <a:xfrm>
                <a:off x="7331330" y="474144"/>
                <a:ext cx="20553" cy="41223"/>
              </a:xfrm>
              <a:custGeom>
                <a:rect b="b" l="l" r="r" t="t"/>
                <a:pathLst>
                  <a:path extrusionOk="0" h="41223" w="20553">
                    <a:moveTo>
                      <a:pt x="3093" y="0"/>
                    </a:moveTo>
                    <a:cubicBezTo>
                      <a:pt x="4786" y="3507"/>
                      <a:pt x="6385" y="6965"/>
                      <a:pt x="8150" y="10257"/>
                    </a:cubicBezTo>
                    <a:cubicBezTo>
                      <a:pt x="10845" y="15028"/>
                      <a:pt x="12801" y="19918"/>
                      <a:pt x="16737" y="23568"/>
                    </a:cubicBezTo>
                    <a:cubicBezTo>
                      <a:pt x="20793" y="27957"/>
                      <a:pt x="19004" y="32751"/>
                      <a:pt x="20554" y="38715"/>
                    </a:cubicBezTo>
                    <a:lnTo>
                      <a:pt x="19886" y="40242"/>
                    </a:lnTo>
                    <a:cubicBezTo>
                      <a:pt x="14614" y="42698"/>
                      <a:pt x="8818" y="40194"/>
                      <a:pt x="5120" y="36616"/>
                    </a:cubicBezTo>
                    <a:cubicBezTo>
                      <a:pt x="1566" y="33395"/>
                      <a:pt x="1590" y="28434"/>
                      <a:pt x="898" y="24188"/>
                    </a:cubicBezTo>
                    <a:cubicBezTo>
                      <a:pt x="135" y="20085"/>
                      <a:pt x="-103" y="16030"/>
                      <a:pt x="39" y="12022"/>
                    </a:cubicBezTo>
                    <a:cubicBezTo>
                      <a:pt x="206" y="8015"/>
                      <a:pt x="564" y="4079"/>
                      <a:pt x="1471" y="143"/>
                    </a:cubicBezTo>
                    <a:lnTo>
                      <a:pt x="3140" y="0"/>
                    </a:lnTo>
                    <a:lnTo>
                      <a:pt x="3140" y="0"/>
                    </a:lnTo>
                    <a:close/>
                  </a:path>
                </a:pathLst>
              </a:custGeom>
              <a:solidFill>
                <a:srgbClr val="96A93D"/>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89" name="Google Shape;2189;p55"/>
              <p:cNvSpPr/>
              <p:nvPr/>
            </p:nvSpPr>
            <p:spPr>
              <a:xfrm>
                <a:off x="7261291" y="420612"/>
                <a:ext cx="84932" cy="49295"/>
              </a:xfrm>
              <a:custGeom>
                <a:rect b="b" l="l" r="r" t="t"/>
                <a:pathLst>
                  <a:path extrusionOk="0" h="49295" w="84932">
                    <a:moveTo>
                      <a:pt x="84933" y="37952"/>
                    </a:moveTo>
                    <a:cubicBezTo>
                      <a:pt x="72982" y="46897"/>
                      <a:pt x="55139" y="53958"/>
                      <a:pt x="41089" y="45489"/>
                    </a:cubicBezTo>
                    <a:cubicBezTo>
                      <a:pt x="33027" y="40146"/>
                      <a:pt x="27421" y="30533"/>
                      <a:pt x="26681" y="20920"/>
                    </a:cubicBezTo>
                    <a:cubicBezTo>
                      <a:pt x="26085" y="12881"/>
                      <a:pt x="31905" y="4938"/>
                      <a:pt x="39992" y="3578"/>
                    </a:cubicBezTo>
                    <a:cubicBezTo>
                      <a:pt x="44095" y="2743"/>
                      <a:pt x="48746" y="4222"/>
                      <a:pt x="51346" y="7609"/>
                    </a:cubicBezTo>
                    <a:cubicBezTo>
                      <a:pt x="54638" y="11712"/>
                      <a:pt x="50011" y="16531"/>
                      <a:pt x="46647" y="18630"/>
                    </a:cubicBezTo>
                    <a:cubicBezTo>
                      <a:pt x="33552" y="27337"/>
                      <a:pt x="5523" y="31225"/>
                      <a:pt x="538" y="11617"/>
                    </a:cubicBezTo>
                    <a:cubicBezTo>
                      <a:pt x="-345" y="7729"/>
                      <a:pt x="-35" y="3769"/>
                      <a:pt x="705" y="0"/>
                    </a:cubicBezTo>
                    <a:lnTo>
                      <a:pt x="991" y="48"/>
                    </a:lnTo>
                    <a:cubicBezTo>
                      <a:pt x="299" y="7275"/>
                      <a:pt x="1659" y="15744"/>
                      <a:pt x="8266" y="19751"/>
                    </a:cubicBezTo>
                    <a:cubicBezTo>
                      <a:pt x="17927" y="25357"/>
                      <a:pt x="30379" y="22828"/>
                      <a:pt x="40254" y="18892"/>
                    </a:cubicBezTo>
                    <a:cubicBezTo>
                      <a:pt x="43379" y="17509"/>
                      <a:pt x="52038" y="13287"/>
                      <a:pt x="49390" y="9088"/>
                    </a:cubicBezTo>
                    <a:cubicBezTo>
                      <a:pt x="43427" y="1312"/>
                      <a:pt x="30570" y="6846"/>
                      <a:pt x="28256" y="15386"/>
                    </a:cubicBezTo>
                    <a:cubicBezTo>
                      <a:pt x="25036" y="26025"/>
                      <a:pt x="33265" y="38309"/>
                      <a:pt x="42258" y="43510"/>
                    </a:cubicBezTo>
                    <a:cubicBezTo>
                      <a:pt x="52205" y="49187"/>
                      <a:pt x="64394" y="46778"/>
                      <a:pt x="74485" y="42722"/>
                    </a:cubicBezTo>
                    <a:cubicBezTo>
                      <a:pt x="77991" y="41291"/>
                      <a:pt x="81450" y="39645"/>
                      <a:pt x="84742" y="37737"/>
                    </a:cubicBezTo>
                    <a:lnTo>
                      <a:pt x="84909" y="37952"/>
                    </a:lnTo>
                    <a:lnTo>
                      <a:pt x="84909" y="37952"/>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nvGrpSpPr>
          <p:cNvPr id="2190" name="Google Shape;2190;p55"/>
          <p:cNvGrpSpPr/>
          <p:nvPr/>
        </p:nvGrpSpPr>
        <p:grpSpPr>
          <a:xfrm>
            <a:off x="7964740" y="4195972"/>
            <a:ext cx="610615" cy="816067"/>
            <a:chOff x="7382255" y="210400"/>
            <a:chExt cx="889590" cy="1188909"/>
          </a:xfrm>
        </p:grpSpPr>
        <p:sp>
          <p:nvSpPr>
            <p:cNvPr id="2191" name="Google Shape;2191;p55"/>
            <p:cNvSpPr/>
            <p:nvPr/>
          </p:nvSpPr>
          <p:spPr>
            <a:xfrm>
              <a:off x="7382255" y="210400"/>
              <a:ext cx="889590" cy="1188909"/>
            </a:xfrm>
            <a:custGeom>
              <a:rect b="b" l="l" r="r" t="t"/>
              <a:pathLst>
                <a:path extrusionOk="0" h="193240" w="144590">
                  <a:moveTo>
                    <a:pt x="130180" y="1956"/>
                  </a:moveTo>
                  <a:cubicBezTo>
                    <a:pt x="127127" y="644"/>
                    <a:pt x="123906" y="0"/>
                    <a:pt x="120710" y="0"/>
                  </a:cubicBezTo>
                  <a:cubicBezTo>
                    <a:pt x="114627" y="0"/>
                    <a:pt x="108640" y="2314"/>
                    <a:pt x="104108" y="6727"/>
                  </a:cubicBezTo>
                  <a:lnTo>
                    <a:pt x="7261" y="100616"/>
                  </a:lnTo>
                  <a:cubicBezTo>
                    <a:pt x="1202" y="106484"/>
                    <a:pt x="-1303" y="115095"/>
                    <a:pt x="653" y="123301"/>
                  </a:cubicBezTo>
                  <a:cubicBezTo>
                    <a:pt x="2371" y="130529"/>
                    <a:pt x="5567" y="137446"/>
                    <a:pt x="10386" y="144435"/>
                  </a:cubicBezTo>
                  <a:cubicBezTo>
                    <a:pt x="10505" y="144626"/>
                    <a:pt x="10624" y="144793"/>
                    <a:pt x="10767" y="144960"/>
                  </a:cubicBezTo>
                  <a:cubicBezTo>
                    <a:pt x="14703" y="150375"/>
                    <a:pt x="19068" y="155003"/>
                    <a:pt x="23815" y="158843"/>
                  </a:cubicBezTo>
                  <a:cubicBezTo>
                    <a:pt x="26583" y="161920"/>
                    <a:pt x="30137" y="164306"/>
                    <a:pt x="34168" y="165665"/>
                  </a:cubicBezTo>
                  <a:cubicBezTo>
                    <a:pt x="38533" y="167979"/>
                    <a:pt x="43161" y="169935"/>
                    <a:pt x="47956" y="171510"/>
                  </a:cubicBezTo>
                  <a:cubicBezTo>
                    <a:pt x="51820" y="176638"/>
                    <a:pt x="57736" y="180192"/>
                    <a:pt x="64510" y="180956"/>
                  </a:cubicBezTo>
                  <a:cubicBezTo>
                    <a:pt x="65416" y="181051"/>
                    <a:pt x="66299" y="181099"/>
                    <a:pt x="67182" y="181099"/>
                  </a:cubicBezTo>
                  <a:cubicBezTo>
                    <a:pt x="67540" y="181099"/>
                    <a:pt x="67873" y="181099"/>
                    <a:pt x="68208" y="181099"/>
                  </a:cubicBezTo>
                  <a:cubicBezTo>
                    <a:pt x="71857" y="187563"/>
                    <a:pt x="78465" y="192191"/>
                    <a:pt x="86312" y="193074"/>
                  </a:cubicBezTo>
                  <a:lnTo>
                    <a:pt x="86456" y="193074"/>
                  </a:lnTo>
                  <a:cubicBezTo>
                    <a:pt x="87362" y="193193"/>
                    <a:pt x="88245" y="193241"/>
                    <a:pt x="89152" y="193241"/>
                  </a:cubicBezTo>
                  <a:cubicBezTo>
                    <a:pt x="95163" y="193241"/>
                    <a:pt x="100840" y="190974"/>
                    <a:pt x="105157" y="187062"/>
                  </a:cubicBezTo>
                  <a:cubicBezTo>
                    <a:pt x="105539" y="187062"/>
                    <a:pt x="105897" y="187015"/>
                    <a:pt x="106302" y="186991"/>
                  </a:cubicBezTo>
                  <a:cubicBezTo>
                    <a:pt x="106612" y="186991"/>
                    <a:pt x="106899" y="186943"/>
                    <a:pt x="107208" y="186919"/>
                  </a:cubicBezTo>
                  <a:cubicBezTo>
                    <a:pt x="116607" y="185989"/>
                    <a:pt x="124598" y="183317"/>
                    <a:pt x="131611" y="178761"/>
                  </a:cubicBezTo>
                  <a:cubicBezTo>
                    <a:pt x="138290" y="174444"/>
                    <a:pt x="142369" y="167049"/>
                    <a:pt x="142489" y="159082"/>
                  </a:cubicBezTo>
                  <a:lnTo>
                    <a:pt x="144588" y="24212"/>
                  </a:lnTo>
                  <a:cubicBezTo>
                    <a:pt x="144731" y="14575"/>
                    <a:pt x="139054" y="5773"/>
                    <a:pt x="130204" y="1956"/>
                  </a:cubicBezTo>
                  <a:close/>
                </a:path>
              </a:pathLst>
            </a:custGeom>
            <a:solidFill>
              <a:srgbClr val="FFFEFF"/>
            </a:solidFill>
            <a:ln>
              <a:noFill/>
            </a:ln>
            <a:effectLst>
              <a:outerShdw rotWithShape="0" algn="bl" dir="5100000" dist="47625">
                <a:schemeClr val="dk1">
                  <a:alpha val="15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2192" name="Google Shape;2192;p55"/>
            <p:cNvGrpSpPr/>
            <p:nvPr/>
          </p:nvGrpSpPr>
          <p:grpSpPr>
            <a:xfrm>
              <a:off x="7514246" y="356595"/>
              <a:ext cx="592493" cy="857184"/>
              <a:chOff x="8493866" y="1122612"/>
              <a:chExt cx="96298" cy="139296"/>
            </a:xfrm>
          </p:grpSpPr>
          <p:sp>
            <p:nvSpPr>
              <p:cNvPr id="2193" name="Google Shape;2193;p55"/>
              <p:cNvSpPr/>
              <p:nvPr/>
            </p:nvSpPr>
            <p:spPr>
              <a:xfrm>
                <a:off x="8493866" y="1122612"/>
                <a:ext cx="96298" cy="134106"/>
              </a:xfrm>
              <a:custGeom>
                <a:rect b="b" l="l" r="r" t="t"/>
                <a:pathLst>
                  <a:path extrusionOk="0" h="134106" w="96298">
                    <a:moveTo>
                      <a:pt x="94199" y="134107"/>
                    </a:moveTo>
                    <a:cubicBezTo>
                      <a:pt x="59874" y="133558"/>
                      <a:pt x="25762" y="119938"/>
                      <a:pt x="0" y="93340"/>
                    </a:cubicBezTo>
                    <a:lnTo>
                      <a:pt x="96299" y="0"/>
                    </a:lnTo>
                    <a:lnTo>
                      <a:pt x="94199" y="134107"/>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2194" name="Google Shape;2194;p55"/>
              <p:cNvGrpSpPr/>
              <p:nvPr/>
            </p:nvGrpSpPr>
            <p:grpSpPr>
              <a:xfrm>
                <a:off x="8514785" y="1196751"/>
                <a:ext cx="55223" cy="65157"/>
                <a:chOff x="8514785" y="1196751"/>
                <a:chExt cx="55223" cy="65157"/>
              </a:xfrm>
            </p:grpSpPr>
            <p:sp>
              <p:nvSpPr>
                <p:cNvPr id="2195" name="Google Shape;2195;p55"/>
                <p:cNvSpPr/>
                <p:nvPr/>
              </p:nvSpPr>
              <p:spPr>
                <a:xfrm>
                  <a:off x="8558367" y="1223085"/>
                  <a:ext cx="11641" cy="38823"/>
                </a:xfrm>
                <a:custGeom>
                  <a:rect b="b" l="l" r="r" t="t"/>
                  <a:pathLst>
                    <a:path extrusionOk="0" h="45012" w="11641">
                      <a:moveTo>
                        <a:pt x="11641" y="48"/>
                      </a:moveTo>
                      <a:cubicBezTo>
                        <a:pt x="11736" y="5224"/>
                        <a:pt x="2696" y="4914"/>
                        <a:pt x="5487" y="10901"/>
                      </a:cubicBezTo>
                      <a:cubicBezTo>
                        <a:pt x="6298" y="12356"/>
                        <a:pt x="7968" y="13549"/>
                        <a:pt x="8898" y="15052"/>
                      </a:cubicBezTo>
                      <a:cubicBezTo>
                        <a:pt x="10019" y="16650"/>
                        <a:pt x="10019" y="18869"/>
                        <a:pt x="8898" y="20491"/>
                      </a:cubicBezTo>
                      <a:cubicBezTo>
                        <a:pt x="7514" y="22470"/>
                        <a:pt x="4771" y="23210"/>
                        <a:pt x="3459" y="25094"/>
                      </a:cubicBezTo>
                      <a:cubicBezTo>
                        <a:pt x="454" y="30652"/>
                        <a:pt x="9804" y="31201"/>
                        <a:pt x="7944" y="37498"/>
                      </a:cubicBezTo>
                      <a:cubicBezTo>
                        <a:pt x="7085" y="40528"/>
                        <a:pt x="3507" y="41029"/>
                        <a:pt x="1455" y="42818"/>
                      </a:cubicBezTo>
                      <a:cubicBezTo>
                        <a:pt x="1026" y="43176"/>
                        <a:pt x="668" y="43677"/>
                        <a:pt x="454" y="44177"/>
                      </a:cubicBezTo>
                      <a:cubicBezTo>
                        <a:pt x="334" y="44440"/>
                        <a:pt x="263" y="44726"/>
                        <a:pt x="168" y="45012"/>
                      </a:cubicBezTo>
                      <a:lnTo>
                        <a:pt x="0" y="45012"/>
                      </a:lnTo>
                      <a:cubicBezTo>
                        <a:pt x="-71" y="40218"/>
                        <a:pt x="7658" y="40242"/>
                        <a:pt x="6465" y="35232"/>
                      </a:cubicBezTo>
                      <a:cubicBezTo>
                        <a:pt x="5535" y="32537"/>
                        <a:pt x="2147" y="31439"/>
                        <a:pt x="1527" y="28338"/>
                      </a:cubicBezTo>
                      <a:cubicBezTo>
                        <a:pt x="907" y="25261"/>
                        <a:pt x="3054" y="23210"/>
                        <a:pt x="5583" y="22137"/>
                      </a:cubicBezTo>
                      <a:cubicBezTo>
                        <a:pt x="7801" y="21158"/>
                        <a:pt x="9709" y="19536"/>
                        <a:pt x="9113" y="16912"/>
                      </a:cubicBezTo>
                      <a:cubicBezTo>
                        <a:pt x="8397" y="14479"/>
                        <a:pt x="5773" y="13668"/>
                        <a:pt x="4342" y="11569"/>
                      </a:cubicBezTo>
                      <a:cubicBezTo>
                        <a:pt x="3531" y="10424"/>
                        <a:pt x="3340" y="8897"/>
                        <a:pt x="3722" y="7538"/>
                      </a:cubicBezTo>
                      <a:cubicBezTo>
                        <a:pt x="4771" y="3530"/>
                        <a:pt x="10496" y="3984"/>
                        <a:pt x="11450" y="0"/>
                      </a:cubicBezTo>
                      <a:lnTo>
                        <a:pt x="11617" y="0"/>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96" name="Google Shape;2196;p55"/>
                <p:cNvSpPr/>
                <p:nvPr/>
              </p:nvSpPr>
              <p:spPr>
                <a:xfrm>
                  <a:off x="8536372" y="1210966"/>
                  <a:ext cx="11641" cy="38823"/>
                </a:xfrm>
                <a:custGeom>
                  <a:rect b="b" l="l" r="r" t="t"/>
                  <a:pathLst>
                    <a:path extrusionOk="0" h="45012" w="11641">
                      <a:moveTo>
                        <a:pt x="11641" y="48"/>
                      </a:moveTo>
                      <a:cubicBezTo>
                        <a:pt x="11736" y="5224"/>
                        <a:pt x="2696" y="4914"/>
                        <a:pt x="5487" y="10901"/>
                      </a:cubicBezTo>
                      <a:cubicBezTo>
                        <a:pt x="6298" y="12356"/>
                        <a:pt x="7967" y="13549"/>
                        <a:pt x="8898" y="15052"/>
                      </a:cubicBezTo>
                      <a:cubicBezTo>
                        <a:pt x="10019" y="16650"/>
                        <a:pt x="10019" y="18868"/>
                        <a:pt x="8898" y="20491"/>
                      </a:cubicBezTo>
                      <a:cubicBezTo>
                        <a:pt x="7514" y="22470"/>
                        <a:pt x="4771" y="23210"/>
                        <a:pt x="3459" y="25094"/>
                      </a:cubicBezTo>
                      <a:cubicBezTo>
                        <a:pt x="454" y="30652"/>
                        <a:pt x="9804" y="31201"/>
                        <a:pt x="7943" y="37498"/>
                      </a:cubicBezTo>
                      <a:cubicBezTo>
                        <a:pt x="7085" y="40528"/>
                        <a:pt x="3507" y="41029"/>
                        <a:pt x="1455" y="42818"/>
                      </a:cubicBezTo>
                      <a:cubicBezTo>
                        <a:pt x="1026" y="43176"/>
                        <a:pt x="668" y="43676"/>
                        <a:pt x="454" y="44177"/>
                      </a:cubicBezTo>
                      <a:cubicBezTo>
                        <a:pt x="334" y="44440"/>
                        <a:pt x="263" y="44726"/>
                        <a:pt x="168" y="45012"/>
                      </a:cubicBezTo>
                      <a:lnTo>
                        <a:pt x="0" y="45012"/>
                      </a:lnTo>
                      <a:cubicBezTo>
                        <a:pt x="-71" y="40218"/>
                        <a:pt x="7658" y="40242"/>
                        <a:pt x="6465" y="35232"/>
                      </a:cubicBezTo>
                      <a:cubicBezTo>
                        <a:pt x="5535" y="32537"/>
                        <a:pt x="2147" y="31440"/>
                        <a:pt x="1527" y="28338"/>
                      </a:cubicBezTo>
                      <a:cubicBezTo>
                        <a:pt x="907" y="25261"/>
                        <a:pt x="3054" y="23210"/>
                        <a:pt x="5582" y="22136"/>
                      </a:cubicBezTo>
                      <a:cubicBezTo>
                        <a:pt x="7801" y="21158"/>
                        <a:pt x="9709" y="19536"/>
                        <a:pt x="9113" y="16912"/>
                      </a:cubicBezTo>
                      <a:cubicBezTo>
                        <a:pt x="8397" y="14479"/>
                        <a:pt x="5773" y="13668"/>
                        <a:pt x="4342" y="11569"/>
                      </a:cubicBezTo>
                      <a:cubicBezTo>
                        <a:pt x="3531" y="10424"/>
                        <a:pt x="3340" y="8898"/>
                        <a:pt x="3722" y="7538"/>
                      </a:cubicBezTo>
                      <a:cubicBezTo>
                        <a:pt x="4771" y="3530"/>
                        <a:pt x="10496" y="3984"/>
                        <a:pt x="11450" y="0"/>
                      </a:cubicBezTo>
                      <a:lnTo>
                        <a:pt x="11617" y="0"/>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97" name="Google Shape;2197;p55"/>
                <p:cNvSpPr/>
                <p:nvPr/>
              </p:nvSpPr>
              <p:spPr>
                <a:xfrm>
                  <a:off x="8514785" y="1196751"/>
                  <a:ext cx="7858" cy="38823"/>
                </a:xfrm>
                <a:custGeom>
                  <a:rect b="b" l="l" r="r" t="t"/>
                  <a:pathLst>
                    <a:path extrusionOk="0" h="45012" w="11642">
                      <a:moveTo>
                        <a:pt x="11642" y="48"/>
                      </a:moveTo>
                      <a:cubicBezTo>
                        <a:pt x="11737" y="5224"/>
                        <a:pt x="2696" y="4914"/>
                        <a:pt x="5487" y="10901"/>
                      </a:cubicBezTo>
                      <a:cubicBezTo>
                        <a:pt x="6298" y="12356"/>
                        <a:pt x="7968" y="13549"/>
                        <a:pt x="8898" y="15052"/>
                      </a:cubicBezTo>
                      <a:cubicBezTo>
                        <a:pt x="10020" y="16650"/>
                        <a:pt x="10020" y="18868"/>
                        <a:pt x="8898" y="20491"/>
                      </a:cubicBezTo>
                      <a:cubicBezTo>
                        <a:pt x="7515" y="22470"/>
                        <a:pt x="4771" y="23210"/>
                        <a:pt x="3460" y="25094"/>
                      </a:cubicBezTo>
                      <a:cubicBezTo>
                        <a:pt x="454" y="30652"/>
                        <a:pt x="9805" y="31201"/>
                        <a:pt x="7944" y="37498"/>
                      </a:cubicBezTo>
                      <a:cubicBezTo>
                        <a:pt x="7085" y="40528"/>
                        <a:pt x="3507" y="41029"/>
                        <a:pt x="1456" y="42818"/>
                      </a:cubicBezTo>
                      <a:cubicBezTo>
                        <a:pt x="1027" y="43176"/>
                        <a:pt x="668" y="43677"/>
                        <a:pt x="454" y="44177"/>
                      </a:cubicBezTo>
                      <a:cubicBezTo>
                        <a:pt x="335" y="44440"/>
                        <a:pt x="263" y="44726"/>
                        <a:pt x="168" y="45012"/>
                      </a:cubicBezTo>
                      <a:lnTo>
                        <a:pt x="0" y="45012"/>
                      </a:lnTo>
                      <a:cubicBezTo>
                        <a:pt x="-71" y="40218"/>
                        <a:pt x="7658" y="40242"/>
                        <a:pt x="6465" y="35232"/>
                      </a:cubicBezTo>
                      <a:cubicBezTo>
                        <a:pt x="5535" y="32537"/>
                        <a:pt x="2148" y="31439"/>
                        <a:pt x="1527" y="28338"/>
                      </a:cubicBezTo>
                      <a:cubicBezTo>
                        <a:pt x="907" y="25261"/>
                        <a:pt x="3054" y="23210"/>
                        <a:pt x="5583" y="22136"/>
                      </a:cubicBezTo>
                      <a:cubicBezTo>
                        <a:pt x="7801" y="21158"/>
                        <a:pt x="9709" y="19536"/>
                        <a:pt x="9113" y="16912"/>
                      </a:cubicBezTo>
                      <a:cubicBezTo>
                        <a:pt x="8397" y="14479"/>
                        <a:pt x="5774" y="13668"/>
                        <a:pt x="4342" y="11569"/>
                      </a:cubicBezTo>
                      <a:cubicBezTo>
                        <a:pt x="3531" y="10424"/>
                        <a:pt x="3340" y="8897"/>
                        <a:pt x="3722" y="7538"/>
                      </a:cubicBezTo>
                      <a:cubicBezTo>
                        <a:pt x="4771" y="3530"/>
                        <a:pt x="10497" y="3984"/>
                        <a:pt x="11450" y="0"/>
                      </a:cubicBezTo>
                      <a:lnTo>
                        <a:pt x="11618" y="0"/>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2198" name="Google Shape;2198;p55"/>
              <p:cNvSpPr/>
              <p:nvPr/>
            </p:nvSpPr>
            <p:spPr>
              <a:xfrm>
                <a:off x="8504648" y="1122636"/>
                <a:ext cx="85516" cy="119150"/>
              </a:xfrm>
              <a:custGeom>
                <a:rect b="b" l="l" r="r" t="t"/>
                <a:pathLst>
                  <a:path extrusionOk="0" h="119150" w="85516">
                    <a:moveTo>
                      <a:pt x="83656" y="119150"/>
                    </a:moveTo>
                    <a:cubicBezTo>
                      <a:pt x="53338" y="117266"/>
                      <a:pt x="23591" y="105148"/>
                      <a:pt x="0" y="82868"/>
                    </a:cubicBezTo>
                    <a:lnTo>
                      <a:pt x="85517" y="0"/>
                    </a:lnTo>
                    <a:lnTo>
                      <a:pt x="83656" y="119150"/>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99" name="Google Shape;2199;p55"/>
              <p:cNvSpPr/>
              <p:nvPr/>
            </p:nvSpPr>
            <p:spPr>
              <a:xfrm>
                <a:off x="8570819" y="1174137"/>
                <a:ext cx="7852" cy="13595"/>
              </a:xfrm>
              <a:custGeom>
                <a:rect b="b" l="l" r="r" t="t"/>
                <a:pathLst>
                  <a:path extrusionOk="0" h="13595" w="7852">
                    <a:moveTo>
                      <a:pt x="7395" y="143"/>
                    </a:moveTo>
                    <a:cubicBezTo>
                      <a:pt x="7395" y="143"/>
                      <a:pt x="7419" y="191"/>
                      <a:pt x="7323" y="334"/>
                    </a:cubicBezTo>
                    <a:cubicBezTo>
                      <a:pt x="7061" y="692"/>
                      <a:pt x="6560" y="1383"/>
                      <a:pt x="6297" y="1741"/>
                    </a:cubicBezTo>
                    <a:cubicBezTo>
                      <a:pt x="5104" y="3292"/>
                      <a:pt x="3888" y="4818"/>
                      <a:pt x="2672" y="6345"/>
                    </a:cubicBezTo>
                    <a:cubicBezTo>
                      <a:pt x="1240" y="7872"/>
                      <a:pt x="-1121" y="11331"/>
                      <a:pt x="1980" y="12356"/>
                    </a:cubicBezTo>
                    <a:cubicBezTo>
                      <a:pt x="4651" y="13120"/>
                      <a:pt x="5248" y="9709"/>
                      <a:pt x="5796" y="7753"/>
                    </a:cubicBezTo>
                    <a:cubicBezTo>
                      <a:pt x="6250" y="5963"/>
                      <a:pt x="6608" y="3864"/>
                      <a:pt x="6965" y="2028"/>
                    </a:cubicBezTo>
                    <a:cubicBezTo>
                      <a:pt x="7061" y="1574"/>
                      <a:pt x="7204" y="763"/>
                      <a:pt x="7299" y="310"/>
                    </a:cubicBezTo>
                    <a:lnTo>
                      <a:pt x="7299" y="191"/>
                    </a:lnTo>
                    <a:cubicBezTo>
                      <a:pt x="7299" y="191"/>
                      <a:pt x="7299" y="95"/>
                      <a:pt x="7395" y="143"/>
                    </a:cubicBezTo>
                    <a:lnTo>
                      <a:pt x="7395" y="143"/>
                    </a:lnTo>
                    <a:close/>
                    <a:moveTo>
                      <a:pt x="7467" y="0"/>
                    </a:moveTo>
                    <a:cubicBezTo>
                      <a:pt x="7562" y="119"/>
                      <a:pt x="7514" y="167"/>
                      <a:pt x="7538" y="191"/>
                    </a:cubicBezTo>
                    <a:cubicBezTo>
                      <a:pt x="7538" y="262"/>
                      <a:pt x="7585" y="477"/>
                      <a:pt x="7609" y="572"/>
                    </a:cubicBezTo>
                    <a:cubicBezTo>
                      <a:pt x="8063" y="4437"/>
                      <a:pt x="8086" y="8635"/>
                      <a:pt x="5844" y="12046"/>
                    </a:cubicBezTo>
                    <a:cubicBezTo>
                      <a:pt x="5415" y="12643"/>
                      <a:pt x="4795" y="13263"/>
                      <a:pt x="3960" y="13501"/>
                    </a:cubicBezTo>
                    <a:cubicBezTo>
                      <a:pt x="2362" y="13907"/>
                      <a:pt x="763" y="12953"/>
                      <a:pt x="167" y="11545"/>
                    </a:cubicBezTo>
                    <a:cubicBezTo>
                      <a:pt x="-72" y="10830"/>
                      <a:pt x="-24" y="10114"/>
                      <a:pt x="119" y="9446"/>
                    </a:cubicBezTo>
                    <a:cubicBezTo>
                      <a:pt x="668" y="6751"/>
                      <a:pt x="2194" y="4341"/>
                      <a:pt x="4198" y="2505"/>
                    </a:cubicBezTo>
                    <a:cubicBezTo>
                      <a:pt x="5104" y="1622"/>
                      <a:pt x="6083" y="835"/>
                      <a:pt x="7156" y="167"/>
                    </a:cubicBezTo>
                    <a:cubicBezTo>
                      <a:pt x="7252" y="119"/>
                      <a:pt x="7323" y="24"/>
                      <a:pt x="7467" y="24"/>
                    </a:cubicBezTo>
                    <a:lnTo>
                      <a:pt x="7467" y="24"/>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00" name="Google Shape;2200;p55"/>
              <p:cNvSpPr/>
              <p:nvPr/>
            </p:nvSpPr>
            <p:spPr>
              <a:xfrm>
                <a:off x="8542862" y="1178240"/>
                <a:ext cx="7852" cy="13595"/>
              </a:xfrm>
              <a:custGeom>
                <a:rect b="b" l="l" r="r" t="t"/>
                <a:pathLst>
                  <a:path extrusionOk="0" h="13595" w="7852">
                    <a:moveTo>
                      <a:pt x="7395" y="143"/>
                    </a:moveTo>
                    <a:cubicBezTo>
                      <a:pt x="7395" y="143"/>
                      <a:pt x="7418" y="191"/>
                      <a:pt x="7323" y="334"/>
                    </a:cubicBezTo>
                    <a:cubicBezTo>
                      <a:pt x="7061" y="692"/>
                      <a:pt x="6560" y="1383"/>
                      <a:pt x="6297" y="1741"/>
                    </a:cubicBezTo>
                    <a:cubicBezTo>
                      <a:pt x="5104" y="3292"/>
                      <a:pt x="3888" y="4818"/>
                      <a:pt x="2671" y="6345"/>
                    </a:cubicBezTo>
                    <a:cubicBezTo>
                      <a:pt x="1240" y="7872"/>
                      <a:pt x="-1121" y="11331"/>
                      <a:pt x="1980" y="12356"/>
                    </a:cubicBezTo>
                    <a:cubicBezTo>
                      <a:pt x="4651" y="13120"/>
                      <a:pt x="5248" y="9709"/>
                      <a:pt x="5796" y="7753"/>
                    </a:cubicBezTo>
                    <a:cubicBezTo>
                      <a:pt x="6249" y="5963"/>
                      <a:pt x="6608" y="3864"/>
                      <a:pt x="6965" y="2028"/>
                    </a:cubicBezTo>
                    <a:cubicBezTo>
                      <a:pt x="7061" y="1574"/>
                      <a:pt x="7204" y="763"/>
                      <a:pt x="7299" y="310"/>
                    </a:cubicBezTo>
                    <a:lnTo>
                      <a:pt x="7299" y="191"/>
                    </a:lnTo>
                    <a:cubicBezTo>
                      <a:pt x="7299" y="191"/>
                      <a:pt x="7299" y="95"/>
                      <a:pt x="7395" y="143"/>
                    </a:cubicBezTo>
                    <a:lnTo>
                      <a:pt x="7395" y="143"/>
                    </a:lnTo>
                    <a:close/>
                    <a:moveTo>
                      <a:pt x="7466" y="0"/>
                    </a:moveTo>
                    <a:cubicBezTo>
                      <a:pt x="7562" y="119"/>
                      <a:pt x="7514" y="167"/>
                      <a:pt x="7538" y="191"/>
                    </a:cubicBezTo>
                    <a:cubicBezTo>
                      <a:pt x="7538" y="262"/>
                      <a:pt x="7585" y="477"/>
                      <a:pt x="7609" y="572"/>
                    </a:cubicBezTo>
                    <a:cubicBezTo>
                      <a:pt x="8062" y="4437"/>
                      <a:pt x="8086" y="8635"/>
                      <a:pt x="5844" y="12046"/>
                    </a:cubicBezTo>
                    <a:cubicBezTo>
                      <a:pt x="5415" y="12643"/>
                      <a:pt x="4795" y="13263"/>
                      <a:pt x="3960" y="13501"/>
                    </a:cubicBezTo>
                    <a:cubicBezTo>
                      <a:pt x="2362" y="13907"/>
                      <a:pt x="763" y="12953"/>
                      <a:pt x="167" y="11545"/>
                    </a:cubicBezTo>
                    <a:cubicBezTo>
                      <a:pt x="-72" y="10830"/>
                      <a:pt x="-24" y="10114"/>
                      <a:pt x="119" y="9446"/>
                    </a:cubicBezTo>
                    <a:cubicBezTo>
                      <a:pt x="668" y="6751"/>
                      <a:pt x="2194" y="4341"/>
                      <a:pt x="4198" y="2505"/>
                    </a:cubicBezTo>
                    <a:cubicBezTo>
                      <a:pt x="5104" y="1622"/>
                      <a:pt x="6083" y="835"/>
                      <a:pt x="7156" y="167"/>
                    </a:cubicBezTo>
                    <a:cubicBezTo>
                      <a:pt x="7252" y="119"/>
                      <a:pt x="7323" y="24"/>
                      <a:pt x="7466" y="24"/>
                    </a:cubicBezTo>
                    <a:lnTo>
                      <a:pt x="7466" y="24"/>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01" name="Google Shape;2201;p55"/>
              <p:cNvSpPr/>
              <p:nvPr/>
            </p:nvSpPr>
            <p:spPr>
              <a:xfrm>
                <a:off x="8552118" y="1201044"/>
                <a:ext cx="7852" cy="13595"/>
              </a:xfrm>
              <a:custGeom>
                <a:rect b="b" l="l" r="r" t="t"/>
                <a:pathLst>
                  <a:path extrusionOk="0" h="13595" w="7852">
                    <a:moveTo>
                      <a:pt x="7395" y="143"/>
                    </a:moveTo>
                    <a:cubicBezTo>
                      <a:pt x="7395" y="143"/>
                      <a:pt x="7419" y="191"/>
                      <a:pt x="7323" y="334"/>
                    </a:cubicBezTo>
                    <a:cubicBezTo>
                      <a:pt x="7061" y="692"/>
                      <a:pt x="6560" y="1383"/>
                      <a:pt x="6298" y="1741"/>
                    </a:cubicBezTo>
                    <a:cubicBezTo>
                      <a:pt x="5105" y="3292"/>
                      <a:pt x="3888" y="4818"/>
                      <a:pt x="2672" y="6345"/>
                    </a:cubicBezTo>
                    <a:cubicBezTo>
                      <a:pt x="1240" y="7872"/>
                      <a:pt x="-1121" y="11331"/>
                      <a:pt x="1980" y="12356"/>
                    </a:cubicBezTo>
                    <a:cubicBezTo>
                      <a:pt x="4652" y="13120"/>
                      <a:pt x="5248" y="9709"/>
                      <a:pt x="5797" y="7753"/>
                    </a:cubicBezTo>
                    <a:cubicBezTo>
                      <a:pt x="6250" y="5963"/>
                      <a:pt x="6607" y="3864"/>
                      <a:pt x="6966" y="2028"/>
                    </a:cubicBezTo>
                    <a:cubicBezTo>
                      <a:pt x="7061" y="1574"/>
                      <a:pt x="7204" y="763"/>
                      <a:pt x="7299" y="310"/>
                    </a:cubicBezTo>
                    <a:lnTo>
                      <a:pt x="7299" y="191"/>
                    </a:lnTo>
                    <a:cubicBezTo>
                      <a:pt x="7299" y="191"/>
                      <a:pt x="7299" y="95"/>
                      <a:pt x="7395" y="143"/>
                    </a:cubicBezTo>
                    <a:lnTo>
                      <a:pt x="7395" y="143"/>
                    </a:lnTo>
                    <a:close/>
                    <a:moveTo>
                      <a:pt x="7466" y="0"/>
                    </a:moveTo>
                    <a:cubicBezTo>
                      <a:pt x="7562" y="119"/>
                      <a:pt x="7514" y="167"/>
                      <a:pt x="7538" y="191"/>
                    </a:cubicBezTo>
                    <a:cubicBezTo>
                      <a:pt x="7538" y="262"/>
                      <a:pt x="7586" y="477"/>
                      <a:pt x="7610" y="572"/>
                    </a:cubicBezTo>
                    <a:cubicBezTo>
                      <a:pt x="8063" y="4437"/>
                      <a:pt x="8087" y="8635"/>
                      <a:pt x="5844" y="12046"/>
                    </a:cubicBezTo>
                    <a:cubicBezTo>
                      <a:pt x="5415" y="12643"/>
                      <a:pt x="4794" y="13239"/>
                      <a:pt x="3960" y="13501"/>
                    </a:cubicBezTo>
                    <a:cubicBezTo>
                      <a:pt x="2361" y="13907"/>
                      <a:pt x="763" y="12953"/>
                      <a:pt x="167" y="11545"/>
                    </a:cubicBezTo>
                    <a:cubicBezTo>
                      <a:pt x="-71" y="10830"/>
                      <a:pt x="-24" y="10114"/>
                      <a:pt x="119" y="9446"/>
                    </a:cubicBezTo>
                    <a:cubicBezTo>
                      <a:pt x="668" y="6751"/>
                      <a:pt x="2195" y="4341"/>
                      <a:pt x="4198" y="2505"/>
                    </a:cubicBezTo>
                    <a:cubicBezTo>
                      <a:pt x="5105" y="1622"/>
                      <a:pt x="6083" y="835"/>
                      <a:pt x="7156" y="167"/>
                    </a:cubicBezTo>
                    <a:cubicBezTo>
                      <a:pt x="7251" y="119"/>
                      <a:pt x="7323" y="24"/>
                      <a:pt x="7466" y="24"/>
                    </a:cubicBezTo>
                    <a:lnTo>
                      <a:pt x="7466" y="24"/>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05" name="Shape 2205"/>
        <p:cNvGrpSpPr/>
        <p:nvPr/>
      </p:nvGrpSpPr>
      <p:grpSpPr>
        <a:xfrm>
          <a:off x="0" y="0"/>
          <a:ext cx="0" cy="0"/>
          <a:chOff x="0" y="0"/>
          <a:chExt cx="0" cy="0"/>
        </a:xfrm>
      </p:grpSpPr>
      <p:grpSp>
        <p:nvGrpSpPr>
          <p:cNvPr id="2206" name="Google Shape;2206;p56"/>
          <p:cNvGrpSpPr/>
          <p:nvPr/>
        </p:nvGrpSpPr>
        <p:grpSpPr>
          <a:xfrm>
            <a:off x="6692788" y="1719383"/>
            <a:ext cx="296595" cy="296600"/>
            <a:chOff x="10268217" y="1610115"/>
            <a:chExt cx="50999" cy="50999"/>
          </a:xfrm>
        </p:grpSpPr>
        <p:sp>
          <p:nvSpPr>
            <p:cNvPr id="2207" name="Google Shape;2207;p56"/>
            <p:cNvSpPr/>
            <p:nvPr/>
          </p:nvSpPr>
          <p:spPr>
            <a:xfrm>
              <a:off x="10286369" y="1610115"/>
              <a:ext cx="14670" cy="50999"/>
            </a:xfrm>
            <a:custGeom>
              <a:rect b="b" l="l" r="r" t="t"/>
              <a:pathLst>
                <a:path extrusionOk="0" h="50999" w="14670">
                  <a:moveTo>
                    <a:pt x="0" y="0"/>
                  </a:moveTo>
                  <a:lnTo>
                    <a:pt x="14670" y="0"/>
                  </a:lnTo>
                  <a:lnTo>
                    <a:pt x="14670" y="51000"/>
                  </a:lnTo>
                  <a:lnTo>
                    <a:pt x="0" y="5100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08" name="Google Shape;2208;p56"/>
            <p:cNvSpPr/>
            <p:nvPr/>
          </p:nvSpPr>
          <p:spPr>
            <a:xfrm rot="5400000">
              <a:off x="10286381" y="1610127"/>
              <a:ext cx="14670" cy="50999"/>
            </a:xfrm>
            <a:custGeom>
              <a:rect b="b" l="l" r="r" t="t"/>
              <a:pathLst>
                <a:path extrusionOk="0" h="50999" w="14670">
                  <a:moveTo>
                    <a:pt x="0" y="0"/>
                  </a:moveTo>
                  <a:lnTo>
                    <a:pt x="14670" y="0"/>
                  </a:lnTo>
                  <a:lnTo>
                    <a:pt x="14670" y="51000"/>
                  </a:lnTo>
                  <a:lnTo>
                    <a:pt x="0" y="5100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2209" name="Google Shape;2209;p56"/>
          <p:cNvSpPr txBox="1"/>
          <p:nvPr>
            <p:ph type="title"/>
          </p:nvPr>
        </p:nvSpPr>
        <p:spPr>
          <a:xfrm>
            <a:off x="714800" y="1758700"/>
            <a:ext cx="4448100" cy="1012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Thanks!</a:t>
            </a:r>
            <a:endParaRPr/>
          </a:p>
        </p:txBody>
      </p:sp>
      <p:sp>
        <p:nvSpPr>
          <p:cNvPr id="2210" name="Google Shape;2210;p56"/>
          <p:cNvSpPr txBox="1"/>
          <p:nvPr/>
        </p:nvSpPr>
        <p:spPr>
          <a:xfrm>
            <a:off x="714800" y="4038800"/>
            <a:ext cx="4151700" cy="260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Nunito"/>
                <a:ea typeface="Nunito"/>
                <a:cs typeface="Nunito"/>
                <a:sym typeface="Nunito"/>
              </a:rPr>
              <a:t>Please keep this slide for attribution</a:t>
            </a:r>
            <a:endParaRPr sz="1200">
              <a:solidFill>
                <a:schemeClr val="dk1"/>
              </a:solidFill>
              <a:latin typeface="Nunito"/>
              <a:ea typeface="Nunito"/>
              <a:cs typeface="Nunito"/>
              <a:sym typeface="Nunito"/>
            </a:endParaRPr>
          </a:p>
        </p:txBody>
      </p:sp>
      <p:grpSp>
        <p:nvGrpSpPr>
          <p:cNvPr id="2211" name="Google Shape;2211;p56"/>
          <p:cNvGrpSpPr/>
          <p:nvPr/>
        </p:nvGrpSpPr>
        <p:grpSpPr>
          <a:xfrm>
            <a:off x="6205589" y="2518772"/>
            <a:ext cx="2101734" cy="2624738"/>
            <a:chOff x="6801583" y="2107159"/>
            <a:chExt cx="730987" cy="912889"/>
          </a:xfrm>
        </p:grpSpPr>
        <p:sp>
          <p:nvSpPr>
            <p:cNvPr id="2212" name="Google Shape;2212;p56"/>
            <p:cNvSpPr/>
            <p:nvPr/>
          </p:nvSpPr>
          <p:spPr>
            <a:xfrm>
              <a:off x="6801583" y="2107159"/>
              <a:ext cx="730987" cy="912889"/>
            </a:xfrm>
            <a:custGeom>
              <a:rect b="b" l="l" r="r" t="t"/>
              <a:pathLst>
                <a:path extrusionOk="0" h="912889" w="730987">
                  <a:moveTo>
                    <a:pt x="730804" y="886388"/>
                  </a:moveTo>
                  <a:lnTo>
                    <a:pt x="672624" y="380947"/>
                  </a:lnTo>
                  <a:cubicBezTo>
                    <a:pt x="667162" y="333478"/>
                    <a:pt x="630260" y="295836"/>
                    <a:pt x="582910" y="289443"/>
                  </a:cubicBezTo>
                  <a:lnTo>
                    <a:pt x="510657" y="279687"/>
                  </a:lnTo>
                  <a:cubicBezTo>
                    <a:pt x="510227" y="279640"/>
                    <a:pt x="509821" y="279592"/>
                    <a:pt x="509392" y="279544"/>
                  </a:cubicBezTo>
                  <a:lnTo>
                    <a:pt x="483725" y="277445"/>
                  </a:lnTo>
                  <a:cubicBezTo>
                    <a:pt x="494006" y="264611"/>
                    <a:pt x="499302" y="247413"/>
                    <a:pt x="493219" y="224418"/>
                  </a:cubicBezTo>
                  <a:cubicBezTo>
                    <a:pt x="504025" y="208841"/>
                    <a:pt x="510155" y="188565"/>
                    <a:pt x="499731" y="170317"/>
                  </a:cubicBezTo>
                  <a:cubicBezTo>
                    <a:pt x="497203" y="165880"/>
                    <a:pt x="493792" y="162278"/>
                    <a:pt x="489832" y="159678"/>
                  </a:cubicBezTo>
                  <a:cubicBezTo>
                    <a:pt x="487995" y="150709"/>
                    <a:pt x="481030" y="143243"/>
                    <a:pt x="471584" y="141167"/>
                  </a:cubicBezTo>
                  <a:lnTo>
                    <a:pt x="471274" y="141096"/>
                  </a:lnTo>
                  <a:cubicBezTo>
                    <a:pt x="469556" y="140714"/>
                    <a:pt x="467838" y="140547"/>
                    <a:pt x="466145" y="140547"/>
                  </a:cubicBezTo>
                  <a:cubicBezTo>
                    <a:pt x="460325" y="140547"/>
                    <a:pt x="454766" y="142694"/>
                    <a:pt x="450496" y="146415"/>
                  </a:cubicBezTo>
                  <a:cubicBezTo>
                    <a:pt x="450330" y="146010"/>
                    <a:pt x="450163" y="145628"/>
                    <a:pt x="449996" y="145270"/>
                  </a:cubicBezTo>
                  <a:cubicBezTo>
                    <a:pt x="445535" y="134059"/>
                    <a:pt x="441909" y="120987"/>
                    <a:pt x="438569" y="104218"/>
                  </a:cubicBezTo>
                  <a:cubicBezTo>
                    <a:pt x="438140" y="101832"/>
                    <a:pt x="437711" y="99447"/>
                    <a:pt x="437210" y="97062"/>
                  </a:cubicBezTo>
                  <a:lnTo>
                    <a:pt x="436566" y="93531"/>
                  </a:lnTo>
                  <a:cubicBezTo>
                    <a:pt x="436327" y="92124"/>
                    <a:pt x="435946" y="90764"/>
                    <a:pt x="435469" y="89476"/>
                  </a:cubicBezTo>
                  <a:cubicBezTo>
                    <a:pt x="429100" y="64215"/>
                    <a:pt x="414621" y="29937"/>
                    <a:pt x="366817" y="10973"/>
                  </a:cubicBezTo>
                  <a:cubicBezTo>
                    <a:pt x="348473" y="3697"/>
                    <a:pt x="330941" y="0"/>
                    <a:pt x="314696" y="0"/>
                  </a:cubicBezTo>
                  <a:cubicBezTo>
                    <a:pt x="264842" y="0"/>
                    <a:pt x="240439" y="32680"/>
                    <a:pt x="230946" y="50212"/>
                  </a:cubicBezTo>
                  <a:cubicBezTo>
                    <a:pt x="219304" y="56772"/>
                    <a:pt x="204897" y="71562"/>
                    <a:pt x="201152" y="104910"/>
                  </a:cubicBezTo>
                  <a:cubicBezTo>
                    <a:pt x="195522" y="101355"/>
                    <a:pt x="188939" y="99399"/>
                    <a:pt x="182212" y="99399"/>
                  </a:cubicBezTo>
                  <a:cubicBezTo>
                    <a:pt x="175485" y="99399"/>
                    <a:pt x="168758" y="101379"/>
                    <a:pt x="163176" y="104933"/>
                  </a:cubicBezTo>
                  <a:cubicBezTo>
                    <a:pt x="161745" y="105124"/>
                    <a:pt x="160314" y="105387"/>
                    <a:pt x="158930" y="105721"/>
                  </a:cubicBezTo>
                  <a:cubicBezTo>
                    <a:pt x="156139" y="105029"/>
                    <a:pt x="153277" y="104647"/>
                    <a:pt x="150367" y="104647"/>
                  </a:cubicBezTo>
                  <a:cubicBezTo>
                    <a:pt x="149508" y="104647"/>
                    <a:pt x="148650" y="104671"/>
                    <a:pt x="147767" y="104743"/>
                  </a:cubicBezTo>
                  <a:cubicBezTo>
                    <a:pt x="129399" y="106102"/>
                    <a:pt x="115325" y="120987"/>
                    <a:pt x="114991" y="139402"/>
                  </a:cubicBezTo>
                  <a:lnTo>
                    <a:pt x="114156" y="186156"/>
                  </a:lnTo>
                  <a:cubicBezTo>
                    <a:pt x="114108" y="188255"/>
                    <a:pt x="114252" y="190354"/>
                    <a:pt x="114562" y="192525"/>
                  </a:cubicBezTo>
                  <a:lnTo>
                    <a:pt x="123460" y="253138"/>
                  </a:lnTo>
                  <a:cubicBezTo>
                    <a:pt x="123913" y="256143"/>
                    <a:pt x="124914" y="259054"/>
                    <a:pt x="126465" y="261701"/>
                  </a:cubicBezTo>
                  <a:lnTo>
                    <a:pt x="143926" y="291638"/>
                  </a:lnTo>
                  <a:cubicBezTo>
                    <a:pt x="142471" y="293666"/>
                    <a:pt x="141326" y="295979"/>
                    <a:pt x="140539" y="298508"/>
                  </a:cubicBezTo>
                  <a:lnTo>
                    <a:pt x="139966" y="300345"/>
                  </a:lnTo>
                  <a:lnTo>
                    <a:pt x="128660" y="301848"/>
                  </a:lnTo>
                  <a:cubicBezTo>
                    <a:pt x="81286" y="308097"/>
                    <a:pt x="44384" y="345095"/>
                    <a:pt x="38874" y="391777"/>
                  </a:cubicBezTo>
                  <a:lnTo>
                    <a:pt x="19576" y="555725"/>
                  </a:lnTo>
                  <a:lnTo>
                    <a:pt x="11227" y="571993"/>
                  </a:lnTo>
                  <a:cubicBezTo>
                    <a:pt x="-1583" y="596920"/>
                    <a:pt x="-3491" y="625211"/>
                    <a:pt x="5812" y="651641"/>
                  </a:cubicBezTo>
                  <a:cubicBezTo>
                    <a:pt x="15139" y="678071"/>
                    <a:pt x="34389" y="698896"/>
                    <a:pt x="60008" y="710250"/>
                  </a:cubicBezTo>
                  <a:cubicBezTo>
                    <a:pt x="73008" y="716023"/>
                    <a:pt x="86772" y="718957"/>
                    <a:pt x="100870" y="718957"/>
                  </a:cubicBezTo>
                  <a:cubicBezTo>
                    <a:pt x="114967" y="718957"/>
                    <a:pt x="128612" y="716047"/>
                    <a:pt x="141374" y="710465"/>
                  </a:cubicBezTo>
                  <a:lnTo>
                    <a:pt x="142567" y="710966"/>
                  </a:lnTo>
                  <a:cubicBezTo>
                    <a:pt x="142853" y="711085"/>
                    <a:pt x="143139" y="711205"/>
                    <a:pt x="143425" y="711300"/>
                  </a:cubicBezTo>
                  <a:lnTo>
                    <a:pt x="145071" y="721485"/>
                  </a:lnTo>
                  <a:cubicBezTo>
                    <a:pt x="101443" y="778902"/>
                    <a:pt x="94215" y="882857"/>
                    <a:pt x="93904" y="887485"/>
                  </a:cubicBezTo>
                  <a:cubicBezTo>
                    <a:pt x="93475" y="894069"/>
                    <a:pt x="95789" y="900533"/>
                    <a:pt x="100298" y="905352"/>
                  </a:cubicBezTo>
                  <a:cubicBezTo>
                    <a:pt x="104806" y="910170"/>
                    <a:pt x="111103" y="912889"/>
                    <a:pt x="117710" y="912889"/>
                  </a:cubicBezTo>
                  <a:lnTo>
                    <a:pt x="707141" y="912889"/>
                  </a:lnTo>
                  <a:cubicBezTo>
                    <a:pt x="713940" y="912889"/>
                    <a:pt x="720428" y="909979"/>
                    <a:pt x="724936" y="904898"/>
                  </a:cubicBezTo>
                  <a:cubicBezTo>
                    <a:pt x="729468" y="899817"/>
                    <a:pt x="731615" y="893043"/>
                    <a:pt x="730828" y="886292"/>
                  </a:cubicBezTo>
                  <a:close/>
                </a:path>
              </a:pathLst>
            </a:custGeom>
            <a:solidFill>
              <a:schemeClr val="accent6"/>
            </a:solidFill>
            <a:ln>
              <a:noFill/>
            </a:ln>
            <a:effectLst>
              <a:outerShdw rotWithShape="0" algn="bl" dir="5100000" dist="47625">
                <a:schemeClr val="dk1">
                  <a:alpha val="15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2213" name="Google Shape;2213;p56"/>
            <p:cNvGrpSpPr/>
            <p:nvPr/>
          </p:nvGrpSpPr>
          <p:grpSpPr>
            <a:xfrm>
              <a:off x="6821567" y="2123210"/>
              <a:ext cx="683245" cy="865184"/>
              <a:chOff x="6821567" y="2123210"/>
              <a:chExt cx="683245" cy="865184"/>
            </a:xfrm>
          </p:grpSpPr>
          <p:sp>
            <p:nvSpPr>
              <p:cNvPr id="2214" name="Google Shape;2214;p56"/>
              <p:cNvSpPr/>
              <p:nvPr/>
            </p:nvSpPr>
            <p:spPr>
              <a:xfrm>
                <a:off x="7237338" y="2402613"/>
                <a:ext cx="267474" cy="585780"/>
              </a:xfrm>
              <a:custGeom>
                <a:rect b="b" l="l" r="r" t="t"/>
                <a:pathLst>
                  <a:path extrusionOk="0" h="585780" w="267474">
                    <a:moveTo>
                      <a:pt x="67817" y="0"/>
                    </a:moveTo>
                    <a:lnTo>
                      <a:pt x="140070" y="9756"/>
                    </a:lnTo>
                    <a:cubicBezTo>
                      <a:pt x="176567" y="14694"/>
                      <a:pt x="205072" y="43748"/>
                      <a:pt x="209294" y="80340"/>
                    </a:cubicBezTo>
                    <a:lnTo>
                      <a:pt x="267474" y="585781"/>
                    </a:lnTo>
                    <a:lnTo>
                      <a:pt x="119102" y="585781"/>
                    </a:lnTo>
                    <a:lnTo>
                      <a:pt x="95964" y="314896"/>
                    </a:lnTo>
                    <a:lnTo>
                      <a:pt x="95964" y="234126"/>
                    </a:lnTo>
                    <a:lnTo>
                      <a:pt x="0" y="205668"/>
                    </a:lnTo>
                    <a:lnTo>
                      <a:pt x="26692" y="31773"/>
                    </a:lnTo>
                    <a:lnTo>
                      <a:pt x="67840" y="0"/>
                    </a:lnTo>
                    <a:close/>
                  </a:path>
                </a:pathLst>
              </a:custGeom>
              <a:solidFill>
                <a:srgbClr val="9A5A29"/>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15" name="Google Shape;2215;p56"/>
              <p:cNvSpPr/>
              <p:nvPr/>
            </p:nvSpPr>
            <p:spPr>
              <a:xfrm>
                <a:off x="6831392" y="2415304"/>
                <a:ext cx="238157" cy="372979"/>
              </a:xfrm>
              <a:custGeom>
                <a:rect b="b" l="l" r="r" t="t"/>
                <a:pathLst>
                  <a:path extrusionOk="0" h="372979" w="238157">
                    <a:moveTo>
                      <a:pt x="170317" y="0"/>
                    </a:moveTo>
                    <a:lnTo>
                      <a:pt x="98063" y="9542"/>
                    </a:lnTo>
                    <a:cubicBezTo>
                      <a:pt x="61567" y="14360"/>
                      <a:pt x="33061" y="42818"/>
                      <a:pt x="28839" y="78599"/>
                    </a:cubicBezTo>
                    <a:lnTo>
                      <a:pt x="0" y="323745"/>
                    </a:lnTo>
                    <a:lnTo>
                      <a:pt x="118029" y="372980"/>
                    </a:lnTo>
                    <a:lnTo>
                      <a:pt x="142193" y="308073"/>
                    </a:lnTo>
                    <a:lnTo>
                      <a:pt x="142193" y="229069"/>
                    </a:lnTo>
                    <a:lnTo>
                      <a:pt x="238157" y="201208"/>
                    </a:lnTo>
                    <a:lnTo>
                      <a:pt x="211465" y="31082"/>
                    </a:lnTo>
                    <a:lnTo>
                      <a:pt x="170317" y="0"/>
                    </a:lnTo>
                    <a:close/>
                  </a:path>
                </a:pathLst>
              </a:custGeom>
              <a:solidFill>
                <a:srgbClr val="9A5A29"/>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16" name="Google Shape;2216;p56"/>
              <p:cNvSpPr/>
              <p:nvPr/>
            </p:nvSpPr>
            <p:spPr>
              <a:xfrm>
                <a:off x="7321256" y="2571404"/>
                <a:ext cx="12022" cy="76690"/>
              </a:xfrm>
              <a:custGeom>
                <a:rect b="b" l="l" r="r" t="t"/>
                <a:pathLst>
                  <a:path extrusionOk="0" h="76690" w="12022">
                    <a:moveTo>
                      <a:pt x="12022" y="65336"/>
                    </a:moveTo>
                    <a:lnTo>
                      <a:pt x="5224" y="0"/>
                    </a:lnTo>
                    <a:lnTo>
                      <a:pt x="0" y="76690"/>
                    </a:lnTo>
                    <a:lnTo>
                      <a:pt x="12022" y="65336"/>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17" name="Google Shape;2217;p56"/>
              <p:cNvSpPr/>
              <p:nvPr/>
            </p:nvSpPr>
            <p:spPr>
              <a:xfrm>
                <a:off x="7005072" y="2344624"/>
                <a:ext cx="258933" cy="275488"/>
              </a:xfrm>
              <a:custGeom>
                <a:rect b="b" l="l" r="r" t="t"/>
                <a:pathLst>
                  <a:path extrusionOk="0" h="275488" w="258933">
                    <a:moveTo>
                      <a:pt x="94533" y="21230"/>
                    </a:moveTo>
                    <a:lnTo>
                      <a:pt x="84681" y="58275"/>
                    </a:lnTo>
                    <a:lnTo>
                      <a:pt x="0" y="68580"/>
                    </a:lnTo>
                    <a:lnTo>
                      <a:pt x="10877" y="275489"/>
                    </a:lnTo>
                    <a:lnTo>
                      <a:pt x="218406" y="275489"/>
                    </a:lnTo>
                    <a:lnTo>
                      <a:pt x="258934" y="55270"/>
                    </a:lnTo>
                    <a:lnTo>
                      <a:pt x="161515" y="45585"/>
                    </a:lnTo>
                    <a:lnTo>
                      <a:pt x="145675" y="0"/>
                    </a:lnTo>
                    <a:lnTo>
                      <a:pt x="94533" y="21230"/>
                    </a:lnTo>
                    <a:close/>
                  </a:path>
                </a:pathLst>
              </a:custGeom>
              <a:solidFill>
                <a:srgbClr val="9A5A29"/>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18" name="Google Shape;2218;p56"/>
              <p:cNvSpPr/>
              <p:nvPr/>
            </p:nvSpPr>
            <p:spPr>
              <a:xfrm>
                <a:off x="7095622" y="2344601"/>
                <a:ext cx="69104" cy="45507"/>
              </a:xfrm>
              <a:custGeom>
                <a:rect b="b" l="l" r="r" t="t"/>
                <a:pathLst>
                  <a:path extrusionOk="0" h="45507" w="69104">
                    <a:moveTo>
                      <a:pt x="3983" y="21254"/>
                    </a:moveTo>
                    <a:lnTo>
                      <a:pt x="0" y="36306"/>
                    </a:lnTo>
                    <a:cubicBezTo>
                      <a:pt x="0" y="36306"/>
                      <a:pt x="26096" y="54125"/>
                      <a:pt x="69105" y="40170"/>
                    </a:cubicBezTo>
                    <a:lnTo>
                      <a:pt x="55150" y="0"/>
                    </a:lnTo>
                    <a:lnTo>
                      <a:pt x="3983" y="21230"/>
                    </a:lnTo>
                    <a:close/>
                  </a:path>
                </a:pathLst>
              </a:custGeom>
              <a:solidFill>
                <a:srgbClr val="23013D">
                  <a:alpha val="1709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19" name="Google Shape;2219;p56"/>
              <p:cNvSpPr/>
              <p:nvPr/>
            </p:nvSpPr>
            <p:spPr>
              <a:xfrm>
                <a:off x="7035152" y="2197064"/>
                <a:ext cx="137947" cy="168790"/>
              </a:xfrm>
              <a:custGeom>
                <a:rect b="b" l="l" r="r" t="t"/>
                <a:pathLst>
                  <a:path extrusionOk="0" h="168790" w="137947">
                    <a:moveTo>
                      <a:pt x="0" y="0"/>
                    </a:moveTo>
                    <a:lnTo>
                      <a:pt x="137947" y="0"/>
                    </a:lnTo>
                    <a:lnTo>
                      <a:pt x="137947" y="93674"/>
                    </a:lnTo>
                    <a:cubicBezTo>
                      <a:pt x="137947" y="119293"/>
                      <a:pt x="117981" y="168790"/>
                      <a:pt x="64429" y="168790"/>
                    </a:cubicBezTo>
                    <a:cubicBezTo>
                      <a:pt x="10878" y="168790"/>
                      <a:pt x="0" y="149349"/>
                      <a:pt x="0" y="96322"/>
                    </a:cubicBezTo>
                    <a:lnTo>
                      <a:pt x="0" y="0"/>
                    </a:lnTo>
                    <a:close/>
                  </a:path>
                </a:pathLst>
              </a:custGeom>
              <a:solidFill>
                <a:srgbClr val="9A5A29"/>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20" name="Google Shape;2220;p56"/>
              <p:cNvSpPr/>
              <p:nvPr/>
            </p:nvSpPr>
            <p:spPr>
              <a:xfrm>
                <a:off x="7138511" y="2241432"/>
                <a:ext cx="69176" cy="69176"/>
              </a:xfrm>
              <a:custGeom>
                <a:rect b="b" l="l" r="r" t="t"/>
                <a:pathLst>
                  <a:path extrusionOk="0" h="69176" w="69176">
                    <a:moveTo>
                      <a:pt x="69176" y="34588"/>
                    </a:moveTo>
                    <a:cubicBezTo>
                      <a:pt x="69176" y="53691"/>
                      <a:pt x="53691" y="69176"/>
                      <a:pt x="34588" y="69176"/>
                    </a:cubicBezTo>
                    <a:cubicBezTo>
                      <a:pt x="15486" y="69176"/>
                      <a:pt x="0" y="53691"/>
                      <a:pt x="0" y="34588"/>
                    </a:cubicBezTo>
                    <a:cubicBezTo>
                      <a:pt x="0" y="15486"/>
                      <a:pt x="15486" y="0"/>
                      <a:pt x="34588" y="0"/>
                    </a:cubicBezTo>
                    <a:cubicBezTo>
                      <a:pt x="53691" y="0"/>
                      <a:pt x="69176" y="15486"/>
                      <a:pt x="69176" y="34588"/>
                    </a:cubicBezTo>
                    <a:close/>
                  </a:path>
                </a:pathLst>
              </a:custGeom>
              <a:solidFill>
                <a:srgbClr val="9A5A29"/>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21" name="Google Shape;2221;p56"/>
              <p:cNvSpPr/>
              <p:nvPr/>
            </p:nvSpPr>
            <p:spPr>
              <a:xfrm>
                <a:off x="7052303" y="2243117"/>
                <a:ext cx="34493" cy="76683"/>
              </a:xfrm>
              <a:custGeom>
                <a:rect b="b" l="l" r="r" t="t"/>
                <a:pathLst>
                  <a:path extrusionOk="0" h="76683" w="34493">
                    <a:moveTo>
                      <a:pt x="0" y="15299"/>
                    </a:moveTo>
                    <a:cubicBezTo>
                      <a:pt x="3006" y="7928"/>
                      <a:pt x="8826" y="-1494"/>
                      <a:pt x="18201" y="200"/>
                    </a:cubicBezTo>
                    <a:cubicBezTo>
                      <a:pt x="22781" y="1082"/>
                      <a:pt x="26717" y="4756"/>
                      <a:pt x="27337" y="9383"/>
                    </a:cubicBezTo>
                    <a:cubicBezTo>
                      <a:pt x="28935" y="18830"/>
                      <a:pt x="26741" y="28443"/>
                      <a:pt x="24904" y="37627"/>
                    </a:cubicBezTo>
                    <a:cubicBezTo>
                      <a:pt x="22304" y="49363"/>
                      <a:pt x="18845" y="60860"/>
                      <a:pt x="15052" y="72215"/>
                    </a:cubicBezTo>
                    <a:lnTo>
                      <a:pt x="14742" y="73169"/>
                    </a:lnTo>
                    <a:lnTo>
                      <a:pt x="14575" y="73622"/>
                    </a:lnTo>
                    <a:cubicBezTo>
                      <a:pt x="14575" y="73622"/>
                      <a:pt x="14575" y="73622"/>
                      <a:pt x="14575" y="73574"/>
                    </a:cubicBezTo>
                    <a:cubicBezTo>
                      <a:pt x="14527" y="73312"/>
                      <a:pt x="14527" y="73574"/>
                      <a:pt x="14742" y="73431"/>
                    </a:cubicBezTo>
                    <a:cubicBezTo>
                      <a:pt x="20944" y="69209"/>
                      <a:pt x="27766" y="66084"/>
                      <a:pt x="34493" y="62769"/>
                    </a:cubicBezTo>
                    <a:cubicBezTo>
                      <a:pt x="29245" y="66895"/>
                      <a:pt x="24236" y="71332"/>
                      <a:pt x="18582" y="74815"/>
                    </a:cubicBezTo>
                    <a:cubicBezTo>
                      <a:pt x="17819" y="75220"/>
                      <a:pt x="16507" y="76270"/>
                      <a:pt x="15648" y="76532"/>
                    </a:cubicBezTo>
                    <a:cubicBezTo>
                      <a:pt x="13716" y="77129"/>
                      <a:pt x="11498" y="75912"/>
                      <a:pt x="11378" y="73646"/>
                    </a:cubicBezTo>
                    <a:cubicBezTo>
                      <a:pt x="11378" y="72859"/>
                      <a:pt x="11784" y="71952"/>
                      <a:pt x="12022" y="71189"/>
                    </a:cubicBezTo>
                    <a:lnTo>
                      <a:pt x="13263" y="67420"/>
                    </a:lnTo>
                    <a:cubicBezTo>
                      <a:pt x="16531" y="57378"/>
                      <a:pt x="19489" y="47192"/>
                      <a:pt x="21779" y="36911"/>
                    </a:cubicBezTo>
                    <a:cubicBezTo>
                      <a:pt x="23544" y="28085"/>
                      <a:pt x="25643" y="18973"/>
                      <a:pt x="24212" y="10004"/>
                    </a:cubicBezTo>
                    <a:cubicBezTo>
                      <a:pt x="23759" y="6450"/>
                      <a:pt x="20920" y="4016"/>
                      <a:pt x="17581" y="3325"/>
                    </a:cubicBezTo>
                    <a:cubicBezTo>
                      <a:pt x="10401" y="2394"/>
                      <a:pt x="3984" y="9932"/>
                      <a:pt x="0" y="15275"/>
                    </a:cubicBezTo>
                    <a:lnTo>
                      <a:pt x="0" y="15275"/>
                    </a:lnTo>
                    <a:close/>
                  </a:path>
                </a:pathLst>
              </a:custGeom>
              <a:solidFill>
                <a:srgbClr val="1C1B1B"/>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22" name="Google Shape;2222;p56"/>
              <p:cNvSpPr/>
              <p:nvPr/>
            </p:nvSpPr>
            <p:spPr>
              <a:xfrm>
                <a:off x="6988727" y="2123210"/>
                <a:ext cx="290201" cy="262384"/>
              </a:xfrm>
              <a:custGeom>
                <a:rect b="b" l="l" r="r" t="t"/>
                <a:pathLst>
                  <a:path extrusionOk="0" h="262384" w="290201">
                    <a:moveTo>
                      <a:pt x="275279" y="195604"/>
                    </a:moveTo>
                    <a:cubicBezTo>
                      <a:pt x="284964" y="218289"/>
                      <a:pt x="285561" y="239161"/>
                      <a:pt x="251068" y="255239"/>
                    </a:cubicBezTo>
                    <a:cubicBezTo>
                      <a:pt x="216575" y="271317"/>
                      <a:pt x="173782" y="255239"/>
                      <a:pt x="173782" y="255239"/>
                    </a:cubicBezTo>
                    <a:lnTo>
                      <a:pt x="162021" y="221414"/>
                    </a:lnTo>
                    <a:cubicBezTo>
                      <a:pt x="162021" y="221414"/>
                      <a:pt x="162021" y="221414"/>
                      <a:pt x="162021" y="221390"/>
                    </a:cubicBezTo>
                    <a:cubicBezTo>
                      <a:pt x="171706" y="211229"/>
                      <a:pt x="177932" y="198753"/>
                      <a:pt x="181271" y="187255"/>
                    </a:cubicBezTo>
                    <a:lnTo>
                      <a:pt x="181271" y="187255"/>
                    </a:lnTo>
                    <a:cubicBezTo>
                      <a:pt x="181271" y="187255"/>
                      <a:pt x="181271" y="187255"/>
                      <a:pt x="181271" y="187255"/>
                    </a:cubicBezTo>
                    <a:cubicBezTo>
                      <a:pt x="182273" y="187327"/>
                      <a:pt x="183299" y="187399"/>
                      <a:pt x="184349" y="187399"/>
                    </a:cubicBezTo>
                    <a:cubicBezTo>
                      <a:pt x="203432" y="187399"/>
                      <a:pt x="218913" y="171917"/>
                      <a:pt x="218913" y="152834"/>
                    </a:cubicBezTo>
                    <a:cubicBezTo>
                      <a:pt x="218913" y="133751"/>
                      <a:pt x="203432" y="118246"/>
                      <a:pt x="184349" y="118246"/>
                    </a:cubicBezTo>
                    <a:cubicBezTo>
                      <a:pt x="88599" y="118246"/>
                      <a:pt x="73786" y="77957"/>
                      <a:pt x="73786" y="77957"/>
                    </a:cubicBezTo>
                    <a:cubicBezTo>
                      <a:pt x="61072" y="102455"/>
                      <a:pt x="46401" y="110422"/>
                      <a:pt x="46401" y="110422"/>
                    </a:cubicBezTo>
                    <a:lnTo>
                      <a:pt x="46401" y="170200"/>
                    </a:lnTo>
                    <a:cubicBezTo>
                      <a:pt x="46401" y="223227"/>
                      <a:pt x="57303" y="242668"/>
                      <a:pt x="110855" y="242668"/>
                    </a:cubicBezTo>
                    <a:lnTo>
                      <a:pt x="106847" y="257744"/>
                    </a:lnTo>
                    <a:cubicBezTo>
                      <a:pt x="33425" y="266593"/>
                      <a:pt x="22953" y="221438"/>
                      <a:pt x="22953" y="221438"/>
                    </a:cubicBezTo>
                    <a:cubicBezTo>
                      <a:pt x="-7294" y="212755"/>
                      <a:pt x="-639" y="178095"/>
                      <a:pt x="4204" y="176283"/>
                    </a:cubicBezTo>
                    <a:cubicBezTo>
                      <a:pt x="9046" y="174470"/>
                      <a:pt x="18111" y="194435"/>
                      <a:pt x="27819" y="187399"/>
                    </a:cubicBezTo>
                    <a:cubicBezTo>
                      <a:pt x="37504" y="180386"/>
                      <a:pt x="36287" y="167194"/>
                      <a:pt x="33258" y="107297"/>
                    </a:cubicBezTo>
                    <a:cubicBezTo>
                      <a:pt x="30228" y="47400"/>
                      <a:pt x="57470" y="44967"/>
                      <a:pt x="57470" y="44967"/>
                    </a:cubicBezTo>
                    <a:cubicBezTo>
                      <a:pt x="57470" y="44967"/>
                      <a:pt x="81705" y="-24544"/>
                      <a:pt x="166983" y="9281"/>
                    </a:cubicBezTo>
                    <a:cubicBezTo>
                      <a:pt x="240190" y="38312"/>
                      <a:pt x="217816" y="109730"/>
                      <a:pt x="237161" y="150449"/>
                    </a:cubicBezTo>
                    <a:cubicBezTo>
                      <a:pt x="256531" y="191191"/>
                      <a:pt x="278905" y="142386"/>
                      <a:pt x="287994" y="158273"/>
                    </a:cubicBezTo>
                    <a:cubicBezTo>
                      <a:pt x="297058" y="174160"/>
                      <a:pt x="275279" y="195628"/>
                      <a:pt x="275279" y="195628"/>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23" name="Google Shape;2223;p56"/>
              <p:cNvSpPr/>
              <p:nvPr/>
            </p:nvSpPr>
            <p:spPr>
              <a:xfrm>
                <a:off x="7062393" y="2201048"/>
                <a:ext cx="115810" cy="54590"/>
              </a:xfrm>
              <a:custGeom>
                <a:rect b="b" l="l" r="r" t="t"/>
                <a:pathLst>
                  <a:path extrusionOk="0" h="54590" w="115810">
                    <a:moveTo>
                      <a:pt x="287" y="0"/>
                    </a:moveTo>
                    <a:cubicBezTo>
                      <a:pt x="11808" y="13430"/>
                      <a:pt x="23234" y="26860"/>
                      <a:pt x="36903" y="38047"/>
                    </a:cubicBezTo>
                    <a:cubicBezTo>
                      <a:pt x="53170" y="50141"/>
                      <a:pt x="74973" y="55556"/>
                      <a:pt x="94033" y="47183"/>
                    </a:cubicBezTo>
                    <a:cubicBezTo>
                      <a:pt x="102095" y="43629"/>
                      <a:pt x="108965" y="38357"/>
                      <a:pt x="115573" y="32441"/>
                    </a:cubicBezTo>
                    <a:cubicBezTo>
                      <a:pt x="115573" y="32441"/>
                      <a:pt x="115811" y="32656"/>
                      <a:pt x="115811" y="32656"/>
                    </a:cubicBezTo>
                    <a:cubicBezTo>
                      <a:pt x="110301" y="39693"/>
                      <a:pt x="103431" y="45943"/>
                      <a:pt x="95345" y="49998"/>
                    </a:cubicBezTo>
                    <a:cubicBezTo>
                      <a:pt x="73709" y="60303"/>
                      <a:pt x="54315" y="51811"/>
                      <a:pt x="36282" y="38882"/>
                    </a:cubicBezTo>
                    <a:cubicBezTo>
                      <a:pt x="26383" y="32298"/>
                      <a:pt x="17223" y="24427"/>
                      <a:pt x="9947" y="14956"/>
                    </a:cubicBezTo>
                    <a:cubicBezTo>
                      <a:pt x="6250" y="10305"/>
                      <a:pt x="2839" y="5391"/>
                      <a:pt x="0" y="167"/>
                    </a:cubicBezTo>
                    <a:lnTo>
                      <a:pt x="263" y="0"/>
                    </a:lnTo>
                    <a:lnTo>
                      <a:pt x="263" y="0"/>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24" name="Google Shape;2224;p56"/>
              <p:cNvSpPr/>
              <p:nvPr/>
            </p:nvSpPr>
            <p:spPr>
              <a:xfrm>
                <a:off x="7210454" y="2197040"/>
                <a:ext cx="53719" cy="82268"/>
              </a:xfrm>
              <a:custGeom>
                <a:rect b="b" l="l" r="r" t="t"/>
                <a:pathLst>
                  <a:path extrusionOk="0" h="82268" w="53719">
                    <a:moveTo>
                      <a:pt x="310" y="0"/>
                    </a:moveTo>
                    <a:cubicBezTo>
                      <a:pt x="3721" y="19226"/>
                      <a:pt x="7944" y="38596"/>
                      <a:pt x="15195" y="56725"/>
                    </a:cubicBezTo>
                    <a:cubicBezTo>
                      <a:pt x="18034" y="63285"/>
                      <a:pt x="21183" y="69868"/>
                      <a:pt x="26192" y="74925"/>
                    </a:cubicBezTo>
                    <a:cubicBezTo>
                      <a:pt x="29412" y="78050"/>
                      <a:pt x="34183" y="79505"/>
                      <a:pt x="38595" y="79624"/>
                    </a:cubicBezTo>
                    <a:cubicBezTo>
                      <a:pt x="45990" y="79720"/>
                      <a:pt x="51119" y="73399"/>
                      <a:pt x="53409" y="66696"/>
                    </a:cubicBezTo>
                    <a:lnTo>
                      <a:pt x="53719" y="66767"/>
                    </a:lnTo>
                    <a:cubicBezTo>
                      <a:pt x="51811" y="78026"/>
                      <a:pt x="42317" y="85135"/>
                      <a:pt x="30938" y="81151"/>
                    </a:cubicBezTo>
                    <a:cubicBezTo>
                      <a:pt x="14742" y="77024"/>
                      <a:pt x="8206" y="43605"/>
                      <a:pt x="4747" y="29173"/>
                    </a:cubicBezTo>
                    <a:cubicBezTo>
                      <a:pt x="2744" y="19536"/>
                      <a:pt x="1169" y="9804"/>
                      <a:pt x="0" y="48"/>
                    </a:cubicBezTo>
                    <a:lnTo>
                      <a:pt x="310" y="0"/>
                    </a:lnTo>
                    <a:lnTo>
                      <a:pt x="310" y="0"/>
                    </a:lnTo>
                    <a:close/>
                  </a:path>
                </a:pathLst>
              </a:custGeom>
              <a:solidFill>
                <a:srgbClr val="805DC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25" name="Google Shape;2225;p56"/>
              <p:cNvSpPr/>
              <p:nvPr/>
            </p:nvSpPr>
            <p:spPr>
              <a:xfrm>
                <a:off x="6935753" y="2396411"/>
                <a:ext cx="397501" cy="391872"/>
              </a:xfrm>
              <a:custGeom>
                <a:rect b="b" l="l" r="r" t="t"/>
                <a:pathLst>
                  <a:path extrusionOk="0" h="391872" w="397501">
                    <a:moveTo>
                      <a:pt x="99399" y="13120"/>
                    </a:moveTo>
                    <a:cubicBezTo>
                      <a:pt x="99399" y="13120"/>
                      <a:pt x="88951" y="160465"/>
                      <a:pt x="178809" y="160465"/>
                    </a:cubicBezTo>
                    <a:cubicBezTo>
                      <a:pt x="268666" y="160465"/>
                      <a:pt x="293308" y="0"/>
                      <a:pt x="293308" y="0"/>
                    </a:cubicBezTo>
                    <a:lnTo>
                      <a:pt x="369378" y="6202"/>
                    </a:lnTo>
                    <a:cubicBezTo>
                      <a:pt x="369378" y="6202"/>
                      <a:pt x="295860" y="220362"/>
                      <a:pt x="397501" y="240328"/>
                    </a:cubicBezTo>
                    <a:lnTo>
                      <a:pt x="397501" y="321098"/>
                    </a:lnTo>
                    <a:lnTo>
                      <a:pt x="378442" y="391872"/>
                    </a:lnTo>
                    <a:lnTo>
                      <a:pt x="13620" y="391872"/>
                    </a:lnTo>
                    <a:lnTo>
                      <a:pt x="0" y="230334"/>
                    </a:lnTo>
                    <a:cubicBezTo>
                      <a:pt x="0" y="230334"/>
                      <a:pt x="39931" y="174968"/>
                      <a:pt x="47183" y="18892"/>
                    </a:cubicBezTo>
                    <a:lnTo>
                      <a:pt x="99375" y="13120"/>
                    </a:lnTo>
                    <a:close/>
                  </a:path>
                </a:pathLst>
              </a:custGeom>
              <a:solidFill>
                <a:srgbClr val="95A83D"/>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26" name="Google Shape;2226;p56"/>
              <p:cNvSpPr/>
              <p:nvPr/>
            </p:nvSpPr>
            <p:spPr>
              <a:xfrm>
                <a:off x="7017116" y="2398033"/>
                <a:ext cx="227377" cy="174145"/>
              </a:xfrm>
              <a:custGeom>
                <a:rect b="b" l="l" r="r" t="t"/>
                <a:pathLst>
                  <a:path extrusionOk="0" h="174145" w="227377">
                    <a:moveTo>
                      <a:pt x="3366" y="13167"/>
                    </a:moveTo>
                    <a:cubicBezTo>
                      <a:pt x="-1572" y="66886"/>
                      <a:pt x="3366" y="150924"/>
                      <a:pt x="65219" y="169148"/>
                    </a:cubicBezTo>
                    <a:cubicBezTo>
                      <a:pt x="92078" y="176614"/>
                      <a:pt x="122111" y="172201"/>
                      <a:pt x="145559" y="157054"/>
                    </a:cubicBezTo>
                    <a:cubicBezTo>
                      <a:pt x="181125" y="133940"/>
                      <a:pt x="200566" y="93555"/>
                      <a:pt x="213686" y="54482"/>
                    </a:cubicBezTo>
                    <a:cubicBezTo>
                      <a:pt x="219434" y="36687"/>
                      <a:pt x="224110" y="18487"/>
                      <a:pt x="227068" y="0"/>
                    </a:cubicBezTo>
                    <a:cubicBezTo>
                      <a:pt x="227068" y="0"/>
                      <a:pt x="227378" y="48"/>
                      <a:pt x="227378" y="48"/>
                    </a:cubicBezTo>
                    <a:cubicBezTo>
                      <a:pt x="225374" y="18725"/>
                      <a:pt x="221414" y="37188"/>
                      <a:pt x="216071" y="55246"/>
                    </a:cubicBezTo>
                    <a:cubicBezTo>
                      <a:pt x="197203" y="119508"/>
                      <a:pt x="154170" y="183389"/>
                      <a:pt x="78768" y="173036"/>
                    </a:cubicBezTo>
                    <a:cubicBezTo>
                      <a:pt x="37214" y="167836"/>
                      <a:pt x="13003" y="136611"/>
                      <a:pt x="4630" y="97419"/>
                    </a:cubicBezTo>
                    <a:cubicBezTo>
                      <a:pt x="2602" y="88188"/>
                      <a:pt x="1338" y="78813"/>
                      <a:pt x="598" y="69415"/>
                    </a:cubicBezTo>
                    <a:cubicBezTo>
                      <a:pt x="-427" y="50880"/>
                      <a:pt x="-499" y="30748"/>
                      <a:pt x="3366" y="13191"/>
                    </a:cubicBezTo>
                    <a:lnTo>
                      <a:pt x="3366" y="13191"/>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27" name="Google Shape;2227;p56"/>
              <p:cNvSpPr/>
              <p:nvPr/>
            </p:nvSpPr>
            <p:spPr>
              <a:xfrm>
                <a:off x="7040758" y="2601793"/>
                <a:ext cx="142436" cy="127332"/>
              </a:xfrm>
              <a:custGeom>
                <a:rect b="b" l="l" r="r" t="t"/>
                <a:pathLst>
                  <a:path extrusionOk="0" h="127332" w="142436">
                    <a:moveTo>
                      <a:pt x="61352" y="51787"/>
                    </a:moveTo>
                    <a:cubicBezTo>
                      <a:pt x="63690" y="35948"/>
                      <a:pt x="66409" y="15624"/>
                      <a:pt x="68842" y="0"/>
                    </a:cubicBezTo>
                    <a:cubicBezTo>
                      <a:pt x="69009" y="1574"/>
                      <a:pt x="74090" y="50189"/>
                      <a:pt x="74472" y="53647"/>
                    </a:cubicBezTo>
                    <a:cubicBezTo>
                      <a:pt x="74472" y="53647"/>
                      <a:pt x="72635" y="52694"/>
                      <a:pt x="72635" y="52694"/>
                    </a:cubicBezTo>
                    <a:lnTo>
                      <a:pt x="122609" y="23711"/>
                    </a:lnTo>
                    <a:lnTo>
                      <a:pt x="124231" y="26096"/>
                    </a:lnTo>
                    <a:lnTo>
                      <a:pt x="103669" y="42269"/>
                    </a:lnTo>
                    <a:cubicBezTo>
                      <a:pt x="96823" y="47660"/>
                      <a:pt x="89977" y="53051"/>
                      <a:pt x="83059" y="58370"/>
                    </a:cubicBezTo>
                    <a:lnTo>
                      <a:pt x="82486" y="56200"/>
                    </a:lnTo>
                    <a:cubicBezTo>
                      <a:pt x="84347" y="56486"/>
                      <a:pt x="143028" y="66266"/>
                      <a:pt x="142432" y="66171"/>
                    </a:cubicBezTo>
                    <a:cubicBezTo>
                      <a:pt x="142432" y="66171"/>
                      <a:pt x="136730" y="66600"/>
                      <a:pt x="136730" y="66600"/>
                    </a:cubicBezTo>
                    <a:cubicBezTo>
                      <a:pt x="123993" y="67578"/>
                      <a:pt x="98445" y="69582"/>
                      <a:pt x="85731" y="70608"/>
                    </a:cubicBezTo>
                    <a:cubicBezTo>
                      <a:pt x="85731" y="70608"/>
                      <a:pt x="86112" y="69844"/>
                      <a:pt x="86112" y="69844"/>
                    </a:cubicBezTo>
                    <a:cubicBezTo>
                      <a:pt x="93531" y="81795"/>
                      <a:pt x="108583" y="105816"/>
                      <a:pt x="116073" y="117695"/>
                    </a:cubicBezTo>
                    <a:cubicBezTo>
                      <a:pt x="116073" y="117695"/>
                      <a:pt x="118101" y="120940"/>
                      <a:pt x="118101" y="120940"/>
                    </a:cubicBezTo>
                    <a:lnTo>
                      <a:pt x="114976" y="118721"/>
                    </a:lnTo>
                    <a:lnTo>
                      <a:pt x="69200" y="86280"/>
                    </a:lnTo>
                    <a:lnTo>
                      <a:pt x="71061" y="85564"/>
                    </a:lnTo>
                    <a:cubicBezTo>
                      <a:pt x="69677" y="91981"/>
                      <a:pt x="63356" y="121488"/>
                      <a:pt x="62116" y="127332"/>
                    </a:cubicBezTo>
                    <a:cubicBezTo>
                      <a:pt x="61543" y="121607"/>
                      <a:pt x="58370" y="90096"/>
                      <a:pt x="57750" y="83632"/>
                    </a:cubicBezTo>
                    <a:cubicBezTo>
                      <a:pt x="57750" y="83632"/>
                      <a:pt x="60255" y="84729"/>
                      <a:pt x="60255" y="84729"/>
                    </a:cubicBezTo>
                    <a:cubicBezTo>
                      <a:pt x="53289" y="90072"/>
                      <a:pt x="21206" y="114714"/>
                      <a:pt x="14861" y="119580"/>
                    </a:cubicBezTo>
                    <a:cubicBezTo>
                      <a:pt x="19345" y="113568"/>
                      <a:pt x="47135" y="76022"/>
                      <a:pt x="52264" y="69129"/>
                    </a:cubicBezTo>
                    <a:lnTo>
                      <a:pt x="53576" y="71729"/>
                    </a:lnTo>
                    <a:cubicBezTo>
                      <a:pt x="35829" y="71729"/>
                      <a:pt x="17771" y="71657"/>
                      <a:pt x="0" y="71490"/>
                    </a:cubicBezTo>
                    <a:cubicBezTo>
                      <a:pt x="5629" y="69820"/>
                      <a:pt x="44154" y="58180"/>
                      <a:pt x="50737" y="56224"/>
                    </a:cubicBezTo>
                    <a:cubicBezTo>
                      <a:pt x="50737" y="56224"/>
                      <a:pt x="50165" y="58180"/>
                      <a:pt x="50165" y="58180"/>
                    </a:cubicBezTo>
                    <a:cubicBezTo>
                      <a:pt x="47541" y="55031"/>
                      <a:pt x="20419" y="22613"/>
                      <a:pt x="18630" y="20467"/>
                    </a:cubicBezTo>
                    <a:cubicBezTo>
                      <a:pt x="20276" y="21660"/>
                      <a:pt x="58323" y="49569"/>
                      <a:pt x="61352" y="51763"/>
                    </a:cubicBezTo>
                    <a:lnTo>
                      <a:pt x="61352" y="51763"/>
                    </a:lnTo>
                    <a:close/>
                    <a:moveTo>
                      <a:pt x="61472" y="52073"/>
                    </a:moveTo>
                    <a:lnTo>
                      <a:pt x="23019" y="25667"/>
                    </a:lnTo>
                    <a:lnTo>
                      <a:pt x="24092" y="24498"/>
                    </a:lnTo>
                    <a:lnTo>
                      <a:pt x="52026" y="56605"/>
                    </a:lnTo>
                    <a:lnTo>
                      <a:pt x="53242" y="57989"/>
                    </a:lnTo>
                    <a:lnTo>
                      <a:pt x="51452" y="58561"/>
                    </a:lnTo>
                    <a:lnTo>
                      <a:pt x="10257" y="71514"/>
                    </a:lnTo>
                    <a:lnTo>
                      <a:pt x="9828" y="68604"/>
                    </a:lnTo>
                    <a:cubicBezTo>
                      <a:pt x="24403" y="68485"/>
                      <a:pt x="39001" y="68461"/>
                      <a:pt x="53576" y="68437"/>
                    </a:cubicBezTo>
                    <a:lnTo>
                      <a:pt x="56820" y="68437"/>
                    </a:lnTo>
                    <a:cubicBezTo>
                      <a:pt x="56820" y="68437"/>
                      <a:pt x="54888" y="71037"/>
                      <a:pt x="54888" y="71037"/>
                    </a:cubicBezTo>
                    <a:lnTo>
                      <a:pt x="24832" y="111779"/>
                    </a:lnTo>
                    <a:lnTo>
                      <a:pt x="22422" y="109418"/>
                    </a:lnTo>
                    <a:lnTo>
                      <a:pt x="58323" y="82224"/>
                    </a:lnTo>
                    <a:lnTo>
                      <a:pt x="60565" y="80531"/>
                    </a:lnTo>
                    <a:lnTo>
                      <a:pt x="60827" y="83322"/>
                    </a:lnTo>
                    <a:lnTo>
                      <a:pt x="64047" y="117934"/>
                    </a:lnTo>
                    <a:lnTo>
                      <a:pt x="61209" y="117767"/>
                    </a:lnTo>
                    <a:lnTo>
                      <a:pt x="68747" y="85039"/>
                    </a:lnTo>
                    <a:lnTo>
                      <a:pt x="69152" y="83274"/>
                    </a:lnTo>
                    <a:lnTo>
                      <a:pt x="70607" y="84324"/>
                    </a:lnTo>
                    <a:lnTo>
                      <a:pt x="115882" y="117433"/>
                    </a:lnTo>
                    <a:lnTo>
                      <a:pt x="114785" y="118459"/>
                    </a:lnTo>
                    <a:cubicBezTo>
                      <a:pt x="107462" y="106412"/>
                      <a:pt x="92672" y="82296"/>
                      <a:pt x="85278" y="70321"/>
                    </a:cubicBezTo>
                    <a:lnTo>
                      <a:pt x="84848" y="69630"/>
                    </a:lnTo>
                    <a:lnTo>
                      <a:pt x="85659" y="69558"/>
                    </a:lnTo>
                    <a:cubicBezTo>
                      <a:pt x="98350" y="68485"/>
                      <a:pt x="123945" y="66290"/>
                      <a:pt x="136635" y="65169"/>
                    </a:cubicBezTo>
                    <a:lnTo>
                      <a:pt x="136588" y="66552"/>
                    </a:lnTo>
                    <a:lnTo>
                      <a:pt x="82129" y="58585"/>
                    </a:lnTo>
                    <a:lnTo>
                      <a:pt x="79362" y="58180"/>
                    </a:lnTo>
                    <a:cubicBezTo>
                      <a:pt x="86852" y="52097"/>
                      <a:pt x="94413" y="46086"/>
                      <a:pt x="101975" y="40075"/>
                    </a:cubicBezTo>
                    <a:lnTo>
                      <a:pt x="122442" y="23806"/>
                    </a:lnTo>
                    <a:lnTo>
                      <a:pt x="124064" y="26192"/>
                    </a:lnTo>
                    <a:lnTo>
                      <a:pt x="73876" y="54816"/>
                    </a:lnTo>
                    <a:lnTo>
                      <a:pt x="72206" y="55770"/>
                    </a:lnTo>
                    <a:lnTo>
                      <a:pt x="72039" y="53886"/>
                    </a:lnTo>
                    <a:lnTo>
                      <a:pt x="67888" y="6560"/>
                    </a:lnTo>
                    <a:lnTo>
                      <a:pt x="69534" y="6608"/>
                    </a:lnTo>
                    <a:cubicBezTo>
                      <a:pt x="67268" y="19847"/>
                      <a:pt x="63857" y="38691"/>
                      <a:pt x="61495" y="52097"/>
                    </a:cubicBezTo>
                    <a:lnTo>
                      <a:pt x="61495" y="52097"/>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28" name="Google Shape;2228;p56"/>
              <p:cNvSpPr/>
              <p:nvPr/>
            </p:nvSpPr>
            <p:spPr>
              <a:xfrm>
                <a:off x="6961658" y="2788283"/>
                <a:ext cx="340300" cy="39478"/>
              </a:xfrm>
              <a:custGeom>
                <a:rect b="b" l="l" r="r" t="t"/>
                <a:pathLst>
                  <a:path extrusionOk="0" h="39478" w="340300">
                    <a:moveTo>
                      <a:pt x="340300" y="0"/>
                    </a:moveTo>
                    <a:lnTo>
                      <a:pt x="331427" y="39478"/>
                    </a:lnTo>
                    <a:lnTo>
                      <a:pt x="6346" y="39478"/>
                    </a:lnTo>
                    <a:lnTo>
                      <a:pt x="0" y="0"/>
                    </a:lnTo>
                    <a:lnTo>
                      <a:pt x="340300" y="0"/>
                    </a:lnTo>
                    <a:close/>
                  </a:path>
                </a:pathLst>
              </a:custGeom>
              <a:solidFill>
                <a:srgbClr val="9A5A29"/>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29" name="Google Shape;2229;p56"/>
              <p:cNvSpPr/>
              <p:nvPr/>
            </p:nvSpPr>
            <p:spPr>
              <a:xfrm>
                <a:off x="6915381" y="2827762"/>
                <a:ext cx="457374" cy="160632"/>
              </a:xfrm>
              <a:custGeom>
                <a:rect b="b" l="l" r="r" t="t"/>
                <a:pathLst>
                  <a:path extrusionOk="0" h="160632" w="457374">
                    <a:moveTo>
                      <a:pt x="377703" y="0"/>
                    </a:moveTo>
                    <a:cubicBezTo>
                      <a:pt x="377703" y="0"/>
                      <a:pt x="453296" y="65336"/>
                      <a:pt x="457375" y="160632"/>
                    </a:cubicBezTo>
                    <a:lnTo>
                      <a:pt x="0" y="160632"/>
                    </a:lnTo>
                    <a:cubicBezTo>
                      <a:pt x="0" y="160632"/>
                      <a:pt x="7252" y="49020"/>
                      <a:pt x="52622" y="0"/>
                    </a:cubicBezTo>
                    <a:lnTo>
                      <a:pt x="377703" y="0"/>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30" name="Google Shape;2230;p56"/>
              <p:cNvSpPr/>
              <p:nvPr/>
            </p:nvSpPr>
            <p:spPr>
              <a:xfrm>
                <a:off x="6961658" y="2788283"/>
                <a:ext cx="340300" cy="19751"/>
              </a:xfrm>
              <a:custGeom>
                <a:rect b="b" l="l" r="r" t="t"/>
                <a:pathLst>
                  <a:path extrusionOk="0" h="19751" w="340300">
                    <a:moveTo>
                      <a:pt x="0" y="0"/>
                    </a:moveTo>
                    <a:lnTo>
                      <a:pt x="335863" y="19751"/>
                    </a:lnTo>
                    <a:lnTo>
                      <a:pt x="340300" y="0"/>
                    </a:lnTo>
                    <a:lnTo>
                      <a:pt x="0" y="0"/>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31" name="Google Shape;2231;p56"/>
              <p:cNvSpPr/>
              <p:nvPr/>
            </p:nvSpPr>
            <p:spPr>
              <a:xfrm>
                <a:off x="6947179" y="2760483"/>
                <a:ext cx="374076" cy="3289"/>
              </a:xfrm>
              <a:custGeom>
                <a:rect b="b" l="l" r="r" t="t"/>
                <a:pathLst>
                  <a:path extrusionOk="0" h="3289" w="374076">
                    <a:moveTo>
                      <a:pt x="374077" y="1800"/>
                    </a:moveTo>
                    <a:cubicBezTo>
                      <a:pt x="327323" y="3589"/>
                      <a:pt x="280569" y="3112"/>
                      <a:pt x="233792" y="2158"/>
                    </a:cubicBezTo>
                    <a:cubicBezTo>
                      <a:pt x="155861" y="2635"/>
                      <a:pt x="77931" y="4638"/>
                      <a:pt x="0" y="1800"/>
                    </a:cubicBezTo>
                    <a:cubicBezTo>
                      <a:pt x="0" y="1800"/>
                      <a:pt x="0" y="1490"/>
                      <a:pt x="0" y="1490"/>
                    </a:cubicBezTo>
                    <a:cubicBezTo>
                      <a:pt x="77931" y="-1349"/>
                      <a:pt x="155861" y="655"/>
                      <a:pt x="233792" y="1132"/>
                    </a:cubicBezTo>
                    <a:cubicBezTo>
                      <a:pt x="280331" y="488"/>
                      <a:pt x="328134" y="-896"/>
                      <a:pt x="374077" y="1824"/>
                    </a:cubicBezTo>
                    <a:lnTo>
                      <a:pt x="374077" y="1824"/>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32" name="Google Shape;2232;p56"/>
              <p:cNvSpPr/>
              <p:nvPr/>
            </p:nvSpPr>
            <p:spPr>
              <a:xfrm>
                <a:off x="7263814" y="2848181"/>
                <a:ext cx="63476" cy="69900"/>
              </a:xfrm>
              <a:custGeom>
                <a:rect b="b" l="l" r="r" t="t"/>
                <a:pathLst>
                  <a:path extrusionOk="0" h="69900" w="63476">
                    <a:moveTo>
                      <a:pt x="359" y="0"/>
                    </a:moveTo>
                    <a:cubicBezTo>
                      <a:pt x="3388" y="12643"/>
                      <a:pt x="6298" y="25142"/>
                      <a:pt x="11427" y="37021"/>
                    </a:cubicBezTo>
                    <a:cubicBezTo>
                      <a:pt x="17271" y="48328"/>
                      <a:pt x="27576" y="57369"/>
                      <a:pt x="38907" y="62664"/>
                    </a:cubicBezTo>
                    <a:cubicBezTo>
                      <a:pt x="46469" y="66361"/>
                      <a:pt x="54841" y="68151"/>
                      <a:pt x="63476" y="69272"/>
                    </a:cubicBezTo>
                    <a:lnTo>
                      <a:pt x="63476" y="69582"/>
                    </a:lnTo>
                    <a:cubicBezTo>
                      <a:pt x="55843" y="70393"/>
                      <a:pt x="47852" y="69701"/>
                      <a:pt x="40601" y="67006"/>
                    </a:cubicBezTo>
                    <a:cubicBezTo>
                      <a:pt x="35305" y="65193"/>
                      <a:pt x="30463" y="62163"/>
                      <a:pt x="26241" y="58561"/>
                    </a:cubicBezTo>
                    <a:cubicBezTo>
                      <a:pt x="19323" y="52932"/>
                      <a:pt x="14886" y="45084"/>
                      <a:pt x="10544" y="37498"/>
                    </a:cubicBezTo>
                    <a:cubicBezTo>
                      <a:pt x="6036" y="30008"/>
                      <a:pt x="2339" y="21850"/>
                      <a:pt x="1027" y="13120"/>
                    </a:cubicBezTo>
                    <a:cubicBezTo>
                      <a:pt x="287" y="8802"/>
                      <a:pt x="-190" y="4413"/>
                      <a:pt x="73" y="24"/>
                    </a:cubicBezTo>
                    <a:lnTo>
                      <a:pt x="383" y="24"/>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33" name="Google Shape;2233;p56"/>
              <p:cNvSpPr/>
              <p:nvPr/>
            </p:nvSpPr>
            <p:spPr>
              <a:xfrm>
                <a:off x="6947155" y="2848157"/>
                <a:ext cx="33860" cy="69581"/>
              </a:xfrm>
              <a:custGeom>
                <a:rect b="b" l="l" r="r" t="t"/>
                <a:pathLst>
                  <a:path extrusionOk="0" h="69581" w="33860">
                    <a:moveTo>
                      <a:pt x="32298" y="0"/>
                    </a:moveTo>
                    <a:cubicBezTo>
                      <a:pt x="35089" y="10114"/>
                      <a:pt x="33896" y="20824"/>
                      <a:pt x="30652" y="30652"/>
                    </a:cubicBezTo>
                    <a:cubicBezTo>
                      <a:pt x="28839" y="37308"/>
                      <a:pt x="27528" y="44225"/>
                      <a:pt x="24020" y="50284"/>
                    </a:cubicBezTo>
                    <a:cubicBezTo>
                      <a:pt x="19155" y="59587"/>
                      <a:pt x="10233" y="67006"/>
                      <a:pt x="119" y="69582"/>
                    </a:cubicBezTo>
                    <a:lnTo>
                      <a:pt x="0" y="69296"/>
                    </a:lnTo>
                    <a:cubicBezTo>
                      <a:pt x="14288" y="60517"/>
                      <a:pt x="25619" y="46754"/>
                      <a:pt x="29650" y="30414"/>
                    </a:cubicBezTo>
                    <a:cubicBezTo>
                      <a:pt x="31010" y="20300"/>
                      <a:pt x="31106" y="10305"/>
                      <a:pt x="31988" y="48"/>
                    </a:cubicBezTo>
                    <a:cubicBezTo>
                      <a:pt x="31988" y="48"/>
                      <a:pt x="32298" y="0"/>
                      <a:pt x="32298" y="0"/>
                    </a:cubicBezTo>
                    <a:lnTo>
                      <a:pt x="32298" y="0"/>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2234" name="Google Shape;2234;p56"/>
              <p:cNvGrpSpPr/>
              <p:nvPr/>
            </p:nvGrpSpPr>
            <p:grpSpPr>
              <a:xfrm>
                <a:off x="7158644" y="2367374"/>
                <a:ext cx="146593" cy="460411"/>
                <a:chOff x="7158644" y="2367374"/>
                <a:chExt cx="146593" cy="460411"/>
              </a:xfrm>
            </p:grpSpPr>
            <p:sp>
              <p:nvSpPr>
                <p:cNvPr id="2235" name="Google Shape;2235;p56"/>
                <p:cNvSpPr/>
                <p:nvPr/>
              </p:nvSpPr>
              <p:spPr>
                <a:xfrm>
                  <a:off x="7158644" y="2367374"/>
                  <a:ext cx="146593" cy="460411"/>
                </a:xfrm>
                <a:custGeom>
                  <a:rect b="b" l="l" r="r" t="t"/>
                  <a:pathLst>
                    <a:path extrusionOk="0" h="460411" w="146593">
                      <a:moveTo>
                        <a:pt x="7944" y="22835"/>
                      </a:moveTo>
                      <a:cubicBezTo>
                        <a:pt x="7944" y="22835"/>
                        <a:pt x="119270" y="24338"/>
                        <a:pt x="113807" y="181344"/>
                      </a:cubicBezTo>
                      <a:cubicBezTo>
                        <a:pt x="108368" y="338351"/>
                        <a:pt x="49163" y="363064"/>
                        <a:pt x="68437" y="460411"/>
                      </a:cubicBezTo>
                      <a:lnTo>
                        <a:pt x="99757" y="460411"/>
                      </a:lnTo>
                      <a:cubicBezTo>
                        <a:pt x="99757" y="460411"/>
                        <a:pt x="94223" y="405499"/>
                        <a:pt x="120271" y="328141"/>
                      </a:cubicBezTo>
                      <a:cubicBezTo>
                        <a:pt x="149135" y="242387"/>
                        <a:pt x="195054" y="-1496"/>
                        <a:pt x="0" y="7"/>
                      </a:cubicBezTo>
                      <a:lnTo>
                        <a:pt x="7944" y="22835"/>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36" name="Google Shape;2236;p56"/>
                <p:cNvSpPr/>
                <p:nvPr/>
              </p:nvSpPr>
              <p:spPr>
                <a:xfrm>
                  <a:off x="7224146" y="2808035"/>
                  <a:ext cx="34254" cy="19726"/>
                </a:xfrm>
                <a:custGeom>
                  <a:rect b="b" l="l" r="r" t="t"/>
                  <a:pathLst>
                    <a:path extrusionOk="0" h="19726" w="34254">
                      <a:moveTo>
                        <a:pt x="34254" y="19727"/>
                      </a:moveTo>
                      <a:lnTo>
                        <a:pt x="2958" y="19727"/>
                      </a:lnTo>
                      <a:cubicBezTo>
                        <a:pt x="1599" y="12810"/>
                        <a:pt x="620" y="6250"/>
                        <a:pt x="0" y="0"/>
                      </a:cubicBezTo>
                      <a:lnTo>
                        <a:pt x="33825" y="0"/>
                      </a:lnTo>
                      <a:cubicBezTo>
                        <a:pt x="33563" y="12642"/>
                        <a:pt x="34254" y="19727"/>
                        <a:pt x="34254" y="19727"/>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37" name="Google Shape;2237;p56"/>
                <p:cNvSpPr/>
                <p:nvPr/>
              </p:nvSpPr>
              <p:spPr>
                <a:xfrm>
                  <a:off x="7223526" y="2780078"/>
                  <a:ext cx="18105" cy="3220"/>
                </a:xfrm>
                <a:custGeom>
                  <a:rect b="b" l="l" r="r" t="t"/>
                  <a:pathLst>
                    <a:path extrusionOk="0" h="3220" w="18105">
                      <a:moveTo>
                        <a:pt x="0" y="0"/>
                      </a:moveTo>
                      <a:lnTo>
                        <a:pt x="18105" y="0"/>
                      </a:lnTo>
                      <a:lnTo>
                        <a:pt x="18105" y="3220"/>
                      </a:lnTo>
                      <a:lnTo>
                        <a:pt x="0" y="3220"/>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38" name="Google Shape;2238;p56"/>
                <p:cNvSpPr/>
                <p:nvPr/>
              </p:nvSpPr>
              <p:spPr>
                <a:xfrm>
                  <a:off x="7235286" y="2723162"/>
                  <a:ext cx="18105" cy="3220"/>
                </a:xfrm>
                <a:custGeom>
                  <a:rect b="b" l="l" r="r" t="t"/>
                  <a:pathLst>
                    <a:path extrusionOk="0" h="3220" w="18105">
                      <a:moveTo>
                        <a:pt x="0" y="0"/>
                      </a:moveTo>
                      <a:lnTo>
                        <a:pt x="18106" y="0"/>
                      </a:lnTo>
                      <a:lnTo>
                        <a:pt x="18106" y="3220"/>
                      </a:lnTo>
                      <a:lnTo>
                        <a:pt x="0" y="3220"/>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39" name="Google Shape;2239;p56"/>
                <p:cNvSpPr/>
                <p:nvPr/>
              </p:nvSpPr>
              <p:spPr>
                <a:xfrm>
                  <a:off x="7251602" y="2670827"/>
                  <a:ext cx="18081" cy="3220"/>
                </a:xfrm>
                <a:custGeom>
                  <a:rect b="b" l="l" r="r" t="t"/>
                  <a:pathLst>
                    <a:path extrusionOk="0" h="3220" w="18081">
                      <a:moveTo>
                        <a:pt x="0" y="0"/>
                      </a:moveTo>
                      <a:lnTo>
                        <a:pt x="18081" y="0"/>
                      </a:lnTo>
                      <a:lnTo>
                        <a:pt x="18081" y="3220"/>
                      </a:lnTo>
                      <a:lnTo>
                        <a:pt x="0" y="3220"/>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40" name="Google Shape;2240;p56"/>
                <p:cNvSpPr/>
                <p:nvPr/>
              </p:nvSpPr>
              <p:spPr>
                <a:xfrm>
                  <a:off x="7264340" y="2615271"/>
                  <a:ext cx="18105" cy="3220"/>
                </a:xfrm>
                <a:custGeom>
                  <a:rect b="b" l="l" r="r" t="t"/>
                  <a:pathLst>
                    <a:path extrusionOk="0" h="3220" w="18105">
                      <a:moveTo>
                        <a:pt x="0" y="0"/>
                      </a:moveTo>
                      <a:lnTo>
                        <a:pt x="18105" y="0"/>
                      </a:lnTo>
                      <a:lnTo>
                        <a:pt x="18105" y="3220"/>
                      </a:lnTo>
                      <a:lnTo>
                        <a:pt x="0" y="3220"/>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41" name="Google Shape;2241;p56"/>
                <p:cNvSpPr/>
                <p:nvPr/>
              </p:nvSpPr>
              <p:spPr>
                <a:xfrm>
                  <a:off x="7272475" y="2547096"/>
                  <a:ext cx="18081" cy="3220"/>
                </a:xfrm>
                <a:custGeom>
                  <a:rect b="b" l="l" r="r" t="t"/>
                  <a:pathLst>
                    <a:path extrusionOk="0" h="3220" w="18081">
                      <a:moveTo>
                        <a:pt x="0" y="0"/>
                      </a:moveTo>
                      <a:lnTo>
                        <a:pt x="18081" y="0"/>
                      </a:lnTo>
                      <a:lnTo>
                        <a:pt x="18081" y="3220"/>
                      </a:lnTo>
                      <a:lnTo>
                        <a:pt x="0" y="3220"/>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42" name="Google Shape;2242;p56"/>
                <p:cNvSpPr/>
                <p:nvPr/>
              </p:nvSpPr>
              <p:spPr>
                <a:xfrm>
                  <a:off x="7264340" y="2478922"/>
                  <a:ext cx="18105" cy="3220"/>
                </a:xfrm>
                <a:custGeom>
                  <a:rect b="b" l="l" r="r" t="t"/>
                  <a:pathLst>
                    <a:path extrusionOk="0" h="3220" w="18105">
                      <a:moveTo>
                        <a:pt x="0" y="0"/>
                      </a:moveTo>
                      <a:lnTo>
                        <a:pt x="18105" y="0"/>
                      </a:lnTo>
                      <a:lnTo>
                        <a:pt x="18105" y="3220"/>
                      </a:lnTo>
                      <a:lnTo>
                        <a:pt x="0" y="3220"/>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43" name="Google Shape;2243;p56"/>
                <p:cNvSpPr/>
                <p:nvPr/>
              </p:nvSpPr>
              <p:spPr>
                <a:xfrm>
                  <a:off x="7233688" y="2420051"/>
                  <a:ext cx="18105" cy="3220"/>
                </a:xfrm>
                <a:custGeom>
                  <a:rect b="b" l="l" r="r" t="t"/>
                  <a:pathLst>
                    <a:path extrusionOk="0" h="3220" w="18105">
                      <a:moveTo>
                        <a:pt x="0" y="0"/>
                      </a:moveTo>
                      <a:lnTo>
                        <a:pt x="18105" y="0"/>
                      </a:lnTo>
                      <a:lnTo>
                        <a:pt x="18105" y="3220"/>
                      </a:lnTo>
                      <a:lnTo>
                        <a:pt x="0" y="3220"/>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2244" name="Google Shape;2244;p56"/>
              <p:cNvGrpSpPr/>
              <p:nvPr/>
            </p:nvGrpSpPr>
            <p:grpSpPr>
              <a:xfrm>
                <a:off x="6950333" y="2380064"/>
                <a:ext cx="145240" cy="460412"/>
                <a:chOff x="6950333" y="2380064"/>
                <a:chExt cx="145240" cy="460412"/>
              </a:xfrm>
            </p:grpSpPr>
            <p:sp>
              <p:nvSpPr>
                <p:cNvPr id="2245" name="Google Shape;2245;p56"/>
                <p:cNvSpPr/>
                <p:nvPr/>
              </p:nvSpPr>
              <p:spPr>
                <a:xfrm>
                  <a:off x="6950333" y="2380064"/>
                  <a:ext cx="145240" cy="460411"/>
                </a:xfrm>
                <a:custGeom>
                  <a:rect b="b" l="l" r="r" t="t"/>
                  <a:pathLst>
                    <a:path extrusionOk="0" h="460411" w="145240">
                      <a:moveTo>
                        <a:pt x="139421" y="22835"/>
                      </a:moveTo>
                      <a:cubicBezTo>
                        <a:pt x="139421" y="22835"/>
                        <a:pt x="28094" y="24338"/>
                        <a:pt x="33557" y="181345"/>
                      </a:cubicBezTo>
                      <a:cubicBezTo>
                        <a:pt x="38995" y="338351"/>
                        <a:pt x="98201" y="363064"/>
                        <a:pt x="78927" y="460412"/>
                      </a:cubicBezTo>
                      <a:lnTo>
                        <a:pt x="47607" y="460412"/>
                      </a:lnTo>
                      <a:cubicBezTo>
                        <a:pt x="47607" y="460412"/>
                        <a:pt x="53141" y="405500"/>
                        <a:pt x="27092" y="328141"/>
                      </a:cubicBezTo>
                      <a:cubicBezTo>
                        <a:pt x="-1771" y="242387"/>
                        <a:pt x="-49789" y="-1520"/>
                        <a:pt x="145241" y="7"/>
                      </a:cubicBezTo>
                      <a:lnTo>
                        <a:pt x="139397" y="22859"/>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46" name="Google Shape;2246;p56"/>
                <p:cNvSpPr/>
                <p:nvPr/>
              </p:nvSpPr>
              <p:spPr>
                <a:xfrm>
                  <a:off x="6997964" y="2820749"/>
                  <a:ext cx="34253" cy="19727"/>
                </a:xfrm>
                <a:custGeom>
                  <a:rect b="b" l="l" r="r" t="t"/>
                  <a:pathLst>
                    <a:path extrusionOk="0" h="19727" w="34253">
                      <a:moveTo>
                        <a:pt x="0" y="19727"/>
                      </a:moveTo>
                      <a:lnTo>
                        <a:pt x="31296" y="19727"/>
                      </a:lnTo>
                      <a:cubicBezTo>
                        <a:pt x="32656" y="12810"/>
                        <a:pt x="33634" y="6250"/>
                        <a:pt x="34254" y="0"/>
                      </a:cubicBezTo>
                      <a:lnTo>
                        <a:pt x="429" y="0"/>
                      </a:lnTo>
                      <a:cubicBezTo>
                        <a:pt x="691" y="12643"/>
                        <a:pt x="0" y="19727"/>
                        <a:pt x="0" y="19727"/>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47" name="Google Shape;2247;p56"/>
                <p:cNvSpPr/>
                <p:nvPr/>
              </p:nvSpPr>
              <p:spPr>
                <a:xfrm>
                  <a:off x="7014733" y="2792768"/>
                  <a:ext cx="18105" cy="3220"/>
                </a:xfrm>
                <a:custGeom>
                  <a:rect b="b" l="l" r="r" t="t"/>
                  <a:pathLst>
                    <a:path extrusionOk="0" h="3220" w="18105">
                      <a:moveTo>
                        <a:pt x="0" y="0"/>
                      </a:moveTo>
                      <a:lnTo>
                        <a:pt x="18105" y="0"/>
                      </a:lnTo>
                      <a:lnTo>
                        <a:pt x="18105" y="3220"/>
                      </a:lnTo>
                      <a:lnTo>
                        <a:pt x="0" y="3220"/>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48" name="Google Shape;2248;p56"/>
                <p:cNvSpPr/>
                <p:nvPr/>
              </p:nvSpPr>
              <p:spPr>
                <a:xfrm>
                  <a:off x="7002973" y="2735876"/>
                  <a:ext cx="18105" cy="3220"/>
                </a:xfrm>
                <a:custGeom>
                  <a:rect b="b" l="l" r="r" t="t"/>
                  <a:pathLst>
                    <a:path extrusionOk="0" h="3220" w="18105">
                      <a:moveTo>
                        <a:pt x="0" y="0"/>
                      </a:moveTo>
                      <a:lnTo>
                        <a:pt x="18105" y="0"/>
                      </a:lnTo>
                      <a:lnTo>
                        <a:pt x="18105" y="3220"/>
                      </a:lnTo>
                      <a:lnTo>
                        <a:pt x="0" y="3220"/>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49" name="Google Shape;2249;p56"/>
                <p:cNvSpPr/>
                <p:nvPr/>
              </p:nvSpPr>
              <p:spPr>
                <a:xfrm>
                  <a:off x="6986681" y="2683541"/>
                  <a:ext cx="18105" cy="3220"/>
                </a:xfrm>
                <a:custGeom>
                  <a:rect b="b" l="l" r="r" t="t"/>
                  <a:pathLst>
                    <a:path extrusionOk="0" h="3220" w="18105">
                      <a:moveTo>
                        <a:pt x="0" y="0"/>
                      </a:moveTo>
                      <a:lnTo>
                        <a:pt x="18105" y="0"/>
                      </a:lnTo>
                      <a:lnTo>
                        <a:pt x="18105" y="3220"/>
                      </a:lnTo>
                      <a:lnTo>
                        <a:pt x="0" y="3220"/>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50" name="Google Shape;2250;p56"/>
                <p:cNvSpPr/>
                <p:nvPr/>
              </p:nvSpPr>
              <p:spPr>
                <a:xfrm>
                  <a:off x="6973943" y="2627985"/>
                  <a:ext cx="18105" cy="3220"/>
                </a:xfrm>
                <a:custGeom>
                  <a:rect b="b" l="l" r="r" t="t"/>
                  <a:pathLst>
                    <a:path extrusionOk="0" h="3220" w="18105">
                      <a:moveTo>
                        <a:pt x="0" y="0"/>
                      </a:moveTo>
                      <a:lnTo>
                        <a:pt x="18105" y="0"/>
                      </a:lnTo>
                      <a:lnTo>
                        <a:pt x="18105" y="3220"/>
                      </a:lnTo>
                      <a:lnTo>
                        <a:pt x="0" y="3220"/>
                      </a:lnTo>
                      <a:close/>
                    </a:path>
                  </a:pathLst>
                </a:custGeom>
                <a:solidFill>
                  <a:srgbClr val="805DC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51" name="Google Shape;2251;p56"/>
                <p:cNvSpPr/>
                <p:nvPr/>
              </p:nvSpPr>
              <p:spPr>
                <a:xfrm>
                  <a:off x="6965809" y="2559811"/>
                  <a:ext cx="18081" cy="3220"/>
                </a:xfrm>
                <a:custGeom>
                  <a:rect b="b" l="l" r="r" t="t"/>
                  <a:pathLst>
                    <a:path extrusionOk="0" h="3220" w="18081">
                      <a:moveTo>
                        <a:pt x="0" y="0"/>
                      </a:moveTo>
                      <a:lnTo>
                        <a:pt x="18081" y="0"/>
                      </a:lnTo>
                      <a:lnTo>
                        <a:pt x="18081" y="3220"/>
                      </a:lnTo>
                      <a:lnTo>
                        <a:pt x="0" y="3220"/>
                      </a:lnTo>
                      <a:close/>
                    </a:path>
                  </a:pathLst>
                </a:custGeom>
                <a:solidFill>
                  <a:srgbClr val="805DC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52" name="Google Shape;2252;p56"/>
                <p:cNvSpPr/>
                <p:nvPr/>
              </p:nvSpPr>
              <p:spPr>
                <a:xfrm>
                  <a:off x="6973943" y="2491636"/>
                  <a:ext cx="18105" cy="3220"/>
                </a:xfrm>
                <a:custGeom>
                  <a:rect b="b" l="l" r="r" t="t"/>
                  <a:pathLst>
                    <a:path extrusionOk="0" h="3220" w="18105">
                      <a:moveTo>
                        <a:pt x="0" y="0"/>
                      </a:moveTo>
                      <a:lnTo>
                        <a:pt x="18105" y="0"/>
                      </a:lnTo>
                      <a:lnTo>
                        <a:pt x="18105" y="3220"/>
                      </a:lnTo>
                      <a:lnTo>
                        <a:pt x="0" y="3220"/>
                      </a:lnTo>
                      <a:close/>
                    </a:path>
                  </a:pathLst>
                </a:custGeom>
                <a:solidFill>
                  <a:srgbClr val="805DC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53" name="Google Shape;2253;p56"/>
                <p:cNvSpPr/>
                <p:nvPr/>
              </p:nvSpPr>
              <p:spPr>
                <a:xfrm>
                  <a:off x="7004571" y="2432765"/>
                  <a:ext cx="18105" cy="3220"/>
                </a:xfrm>
                <a:custGeom>
                  <a:rect b="b" l="l" r="r" t="t"/>
                  <a:pathLst>
                    <a:path extrusionOk="0" h="3220" w="18105">
                      <a:moveTo>
                        <a:pt x="0" y="0"/>
                      </a:moveTo>
                      <a:lnTo>
                        <a:pt x="18105" y="0"/>
                      </a:lnTo>
                      <a:lnTo>
                        <a:pt x="18105" y="3220"/>
                      </a:lnTo>
                      <a:lnTo>
                        <a:pt x="0" y="3220"/>
                      </a:lnTo>
                      <a:close/>
                    </a:path>
                  </a:pathLst>
                </a:custGeom>
                <a:solidFill>
                  <a:srgbClr val="805DC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2254" name="Google Shape;2254;p56"/>
              <p:cNvSpPr/>
              <p:nvPr/>
            </p:nvSpPr>
            <p:spPr>
              <a:xfrm>
                <a:off x="6821567" y="2400633"/>
                <a:ext cx="246264" cy="393802"/>
              </a:xfrm>
              <a:custGeom>
                <a:rect b="b" l="l" r="r" t="t"/>
                <a:pathLst>
                  <a:path extrusionOk="0" h="393802" w="246264">
                    <a:moveTo>
                      <a:pt x="246265" y="21803"/>
                    </a:moveTo>
                    <a:lnTo>
                      <a:pt x="150730" y="338988"/>
                    </a:lnTo>
                    <a:cubicBezTo>
                      <a:pt x="137372" y="383356"/>
                      <a:pt x="88138" y="405946"/>
                      <a:pt x="45773" y="387149"/>
                    </a:cubicBezTo>
                    <a:lnTo>
                      <a:pt x="45773" y="387149"/>
                    </a:lnTo>
                    <a:cubicBezTo>
                      <a:pt x="5340" y="369211"/>
                      <a:pt x="-11691" y="320954"/>
                      <a:pt x="8537" y="281595"/>
                    </a:cubicBezTo>
                    <a:lnTo>
                      <a:pt x="153235" y="0"/>
                    </a:lnTo>
                    <a:lnTo>
                      <a:pt x="246265" y="21779"/>
                    </a:lnTo>
                    <a:close/>
                  </a:path>
                </a:pathLst>
              </a:custGeom>
              <a:solidFill>
                <a:srgbClr val="9A5A29"/>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55" name="Google Shape;2255;p56"/>
              <p:cNvSpPr/>
              <p:nvPr/>
            </p:nvSpPr>
            <p:spPr>
              <a:xfrm>
                <a:off x="6977807" y="2250013"/>
                <a:ext cx="42126" cy="121184"/>
              </a:xfrm>
              <a:custGeom>
                <a:rect b="b" l="l" r="r" t="t"/>
                <a:pathLst>
                  <a:path extrusionOk="0" h="121184" w="42126">
                    <a:moveTo>
                      <a:pt x="42126" y="119420"/>
                    </a:moveTo>
                    <a:lnTo>
                      <a:pt x="25214" y="65152"/>
                    </a:lnTo>
                    <a:lnTo>
                      <a:pt x="23902" y="11266"/>
                    </a:lnTo>
                    <a:cubicBezTo>
                      <a:pt x="23735" y="4659"/>
                      <a:pt x="18105" y="-446"/>
                      <a:pt x="11522" y="31"/>
                    </a:cubicBezTo>
                    <a:lnTo>
                      <a:pt x="11522" y="31"/>
                    </a:lnTo>
                    <a:cubicBezTo>
                      <a:pt x="5582" y="460"/>
                      <a:pt x="931" y="5374"/>
                      <a:pt x="835" y="11338"/>
                    </a:cubicBezTo>
                    <a:lnTo>
                      <a:pt x="0" y="58091"/>
                    </a:lnTo>
                    <a:cubicBezTo>
                      <a:pt x="0" y="58926"/>
                      <a:pt x="48" y="59737"/>
                      <a:pt x="143" y="60572"/>
                    </a:cubicBezTo>
                    <a:lnTo>
                      <a:pt x="9041" y="121185"/>
                    </a:lnTo>
                    <a:lnTo>
                      <a:pt x="42126" y="119444"/>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56" name="Google Shape;2256;p56"/>
              <p:cNvSpPr/>
              <p:nvPr/>
            </p:nvSpPr>
            <p:spPr>
              <a:xfrm>
                <a:off x="6952880" y="2227900"/>
                <a:ext cx="42125" cy="121185"/>
              </a:xfrm>
              <a:custGeom>
                <a:rect b="b" l="l" r="r" t="t"/>
                <a:pathLst>
                  <a:path extrusionOk="0" h="121185" w="42125">
                    <a:moveTo>
                      <a:pt x="42126" y="119420"/>
                    </a:moveTo>
                    <a:lnTo>
                      <a:pt x="25214" y="65152"/>
                    </a:lnTo>
                    <a:lnTo>
                      <a:pt x="23902" y="11266"/>
                    </a:lnTo>
                    <a:cubicBezTo>
                      <a:pt x="23735" y="4659"/>
                      <a:pt x="18105" y="-446"/>
                      <a:pt x="11522" y="31"/>
                    </a:cubicBezTo>
                    <a:lnTo>
                      <a:pt x="11522" y="31"/>
                    </a:lnTo>
                    <a:cubicBezTo>
                      <a:pt x="5582" y="460"/>
                      <a:pt x="931" y="5374"/>
                      <a:pt x="835" y="11338"/>
                    </a:cubicBezTo>
                    <a:lnTo>
                      <a:pt x="0" y="58091"/>
                    </a:lnTo>
                    <a:cubicBezTo>
                      <a:pt x="0" y="58926"/>
                      <a:pt x="48" y="59737"/>
                      <a:pt x="143" y="60572"/>
                    </a:cubicBezTo>
                    <a:lnTo>
                      <a:pt x="9041" y="121185"/>
                    </a:lnTo>
                    <a:lnTo>
                      <a:pt x="42126" y="119444"/>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57" name="Google Shape;2257;p56"/>
              <p:cNvSpPr/>
              <p:nvPr/>
            </p:nvSpPr>
            <p:spPr>
              <a:xfrm>
                <a:off x="6944698" y="2294603"/>
                <a:ext cx="123133" cy="127833"/>
              </a:xfrm>
              <a:custGeom>
                <a:rect b="b" l="l" r="r" t="t"/>
                <a:pathLst>
                  <a:path extrusionOk="0" h="127833" w="123133">
                    <a:moveTo>
                      <a:pt x="123134" y="127833"/>
                    </a:moveTo>
                    <a:lnTo>
                      <a:pt x="123134" y="93317"/>
                    </a:lnTo>
                    <a:cubicBezTo>
                      <a:pt x="123134" y="83680"/>
                      <a:pt x="118721" y="74567"/>
                      <a:pt x="111159" y="68580"/>
                    </a:cubicBezTo>
                    <a:lnTo>
                      <a:pt x="83345" y="46587"/>
                    </a:lnTo>
                    <a:lnTo>
                      <a:pt x="78980" y="8683"/>
                    </a:lnTo>
                    <a:cubicBezTo>
                      <a:pt x="78408" y="3721"/>
                      <a:pt x="74209" y="0"/>
                      <a:pt x="69224" y="0"/>
                    </a:cubicBezTo>
                    <a:lnTo>
                      <a:pt x="69224" y="0"/>
                    </a:lnTo>
                    <a:cubicBezTo>
                      <a:pt x="64191" y="0"/>
                      <a:pt x="59968" y="3817"/>
                      <a:pt x="59468" y="8826"/>
                    </a:cubicBezTo>
                    <a:lnTo>
                      <a:pt x="55818" y="44583"/>
                    </a:lnTo>
                    <a:lnTo>
                      <a:pt x="0" y="54459"/>
                    </a:lnTo>
                    <a:lnTo>
                      <a:pt x="30079" y="106055"/>
                    </a:lnTo>
                    <a:lnTo>
                      <a:pt x="123110" y="127833"/>
                    </a:lnTo>
                    <a:close/>
                  </a:path>
                </a:pathLst>
              </a:custGeom>
              <a:solidFill>
                <a:srgbClr val="9A5A29"/>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58" name="Google Shape;2258;p56"/>
              <p:cNvSpPr/>
              <p:nvPr/>
            </p:nvSpPr>
            <p:spPr>
              <a:xfrm>
                <a:off x="6840074" y="2421601"/>
                <a:ext cx="124088" cy="240924"/>
              </a:xfrm>
              <a:custGeom>
                <a:rect b="b" l="l" r="r" t="t"/>
                <a:pathLst>
                  <a:path extrusionOk="0" h="240924" w="124088">
                    <a:moveTo>
                      <a:pt x="0" y="240925"/>
                    </a:moveTo>
                    <a:cubicBezTo>
                      <a:pt x="39836" y="162636"/>
                      <a:pt x="81079" y="76380"/>
                      <a:pt x="123802" y="0"/>
                    </a:cubicBezTo>
                    <a:cubicBezTo>
                      <a:pt x="123802" y="0"/>
                      <a:pt x="124088" y="143"/>
                      <a:pt x="124088" y="143"/>
                    </a:cubicBezTo>
                    <a:cubicBezTo>
                      <a:pt x="105005" y="41077"/>
                      <a:pt x="84324" y="81223"/>
                      <a:pt x="63189" y="121130"/>
                    </a:cubicBezTo>
                    <a:cubicBezTo>
                      <a:pt x="47398" y="150709"/>
                      <a:pt x="16173" y="212276"/>
                      <a:pt x="0" y="240925"/>
                    </a:cubicBezTo>
                    <a:lnTo>
                      <a:pt x="0" y="240925"/>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59" name="Google Shape;2259;p56"/>
              <p:cNvSpPr/>
              <p:nvPr/>
            </p:nvSpPr>
            <p:spPr>
              <a:xfrm>
                <a:off x="6964019" y="2222612"/>
                <a:ext cx="36520" cy="122275"/>
              </a:xfrm>
              <a:custGeom>
                <a:rect b="b" l="l" r="r" t="t"/>
                <a:pathLst>
                  <a:path extrusionOk="0" h="122275" w="36520">
                    <a:moveTo>
                      <a:pt x="36497" y="116574"/>
                    </a:moveTo>
                    <a:lnTo>
                      <a:pt x="24737" y="65956"/>
                    </a:lnTo>
                    <a:lnTo>
                      <a:pt x="27408" y="12118"/>
                    </a:lnTo>
                    <a:cubicBezTo>
                      <a:pt x="27742" y="5534"/>
                      <a:pt x="22471" y="0"/>
                      <a:pt x="15887" y="0"/>
                    </a:cubicBezTo>
                    <a:lnTo>
                      <a:pt x="15887" y="0"/>
                    </a:lnTo>
                    <a:cubicBezTo>
                      <a:pt x="9924" y="0"/>
                      <a:pt x="4938" y="4556"/>
                      <a:pt x="4389" y="10496"/>
                    </a:cubicBezTo>
                    <a:lnTo>
                      <a:pt x="0" y="58299"/>
                    </a:lnTo>
                    <a:lnTo>
                      <a:pt x="4342" y="122275"/>
                    </a:lnTo>
                    <a:lnTo>
                      <a:pt x="36520" y="116574"/>
                    </a:lnTo>
                    <a:close/>
                  </a:path>
                </a:pathLst>
              </a:custGeom>
              <a:solidFill>
                <a:srgbClr val="9A5A29"/>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60" name="Google Shape;2260;p56"/>
              <p:cNvSpPr/>
              <p:nvPr/>
            </p:nvSpPr>
            <p:spPr>
              <a:xfrm>
                <a:off x="6935657" y="2227900"/>
                <a:ext cx="42125" cy="121185"/>
              </a:xfrm>
              <a:custGeom>
                <a:rect b="b" l="l" r="r" t="t"/>
                <a:pathLst>
                  <a:path extrusionOk="0" h="121185" w="42125">
                    <a:moveTo>
                      <a:pt x="42126" y="119420"/>
                    </a:moveTo>
                    <a:lnTo>
                      <a:pt x="25214" y="65152"/>
                    </a:lnTo>
                    <a:lnTo>
                      <a:pt x="23902" y="11266"/>
                    </a:lnTo>
                    <a:cubicBezTo>
                      <a:pt x="23735" y="4659"/>
                      <a:pt x="18105" y="-446"/>
                      <a:pt x="11522" y="31"/>
                    </a:cubicBezTo>
                    <a:lnTo>
                      <a:pt x="11522" y="31"/>
                    </a:lnTo>
                    <a:cubicBezTo>
                      <a:pt x="5582" y="460"/>
                      <a:pt x="930" y="5374"/>
                      <a:pt x="835" y="11338"/>
                    </a:cubicBezTo>
                    <a:lnTo>
                      <a:pt x="0" y="58091"/>
                    </a:lnTo>
                    <a:cubicBezTo>
                      <a:pt x="0" y="58926"/>
                      <a:pt x="48" y="59737"/>
                      <a:pt x="143" y="60572"/>
                    </a:cubicBezTo>
                    <a:lnTo>
                      <a:pt x="9041" y="121185"/>
                    </a:lnTo>
                    <a:lnTo>
                      <a:pt x="42126" y="119444"/>
                    </a:lnTo>
                    <a:close/>
                  </a:path>
                </a:pathLst>
              </a:custGeom>
              <a:solidFill>
                <a:srgbClr val="9A5A29"/>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61" name="Google Shape;2261;p56"/>
              <p:cNvSpPr/>
              <p:nvPr/>
            </p:nvSpPr>
            <p:spPr>
              <a:xfrm>
                <a:off x="7044765" y="2406931"/>
                <a:ext cx="23797" cy="91575"/>
              </a:xfrm>
              <a:custGeom>
                <a:rect b="b" l="l" r="r" t="t"/>
                <a:pathLst>
                  <a:path extrusionOk="0" h="91575" w="23797">
                    <a:moveTo>
                      <a:pt x="24" y="91456"/>
                    </a:moveTo>
                    <a:cubicBezTo>
                      <a:pt x="1670" y="79624"/>
                      <a:pt x="5606" y="68413"/>
                      <a:pt x="9923" y="57345"/>
                    </a:cubicBezTo>
                    <a:cubicBezTo>
                      <a:pt x="11187" y="53600"/>
                      <a:pt x="12118" y="49759"/>
                      <a:pt x="13000" y="45895"/>
                    </a:cubicBezTo>
                    <a:cubicBezTo>
                      <a:pt x="15481" y="34254"/>
                      <a:pt x="19250" y="23258"/>
                      <a:pt x="21159" y="11617"/>
                    </a:cubicBezTo>
                    <a:cubicBezTo>
                      <a:pt x="21779" y="8086"/>
                      <a:pt x="22351" y="4270"/>
                      <a:pt x="22804" y="692"/>
                    </a:cubicBezTo>
                    <a:lnTo>
                      <a:pt x="22852" y="334"/>
                    </a:lnTo>
                    <a:lnTo>
                      <a:pt x="22852" y="143"/>
                    </a:lnTo>
                    <a:cubicBezTo>
                      <a:pt x="22852" y="143"/>
                      <a:pt x="22900" y="48"/>
                      <a:pt x="22900" y="48"/>
                    </a:cubicBezTo>
                    <a:lnTo>
                      <a:pt x="22900" y="0"/>
                    </a:lnTo>
                    <a:cubicBezTo>
                      <a:pt x="22900" y="0"/>
                      <a:pt x="22900" y="0"/>
                      <a:pt x="22900" y="0"/>
                    </a:cubicBezTo>
                    <a:cubicBezTo>
                      <a:pt x="22972" y="0"/>
                      <a:pt x="22733" y="0"/>
                      <a:pt x="23067" y="0"/>
                    </a:cubicBezTo>
                    <a:cubicBezTo>
                      <a:pt x="23401" y="0"/>
                      <a:pt x="23162" y="0"/>
                      <a:pt x="23234" y="0"/>
                    </a:cubicBezTo>
                    <a:cubicBezTo>
                      <a:pt x="23234" y="48"/>
                      <a:pt x="23234" y="119"/>
                      <a:pt x="23234" y="167"/>
                    </a:cubicBezTo>
                    <a:cubicBezTo>
                      <a:pt x="25524" y="16125"/>
                      <a:pt x="20467" y="31797"/>
                      <a:pt x="14670" y="46444"/>
                    </a:cubicBezTo>
                    <a:cubicBezTo>
                      <a:pt x="10019" y="57440"/>
                      <a:pt x="9041" y="69439"/>
                      <a:pt x="4771" y="80555"/>
                    </a:cubicBezTo>
                    <a:cubicBezTo>
                      <a:pt x="3435" y="84276"/>
                      <a:pt x="2052" y="87973"/>
                      <a:pt x="310" y="91575"/>
                    </a:cubicBezTo>
                    <a:lnTo>
                      <a:pt x="0" y="91480"/>
                    </a:lnTo>
                    <a:lnTo>
                      <a:pt x="0" y="91480"/>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62" name="Google Shape;2262;p56"/>
              <p:cNvSpPr/>
              <p:nvPr/>
            </p:nvSpPr>
            <p:spPr>
              <a:xfrm rot="1021735">
                <a:off x="6954636" y="2420350"/>
                <a:ext cx="110738" cy="27613"/>
              </a:xfrm>
              <a:custGeom>
                <a:rect b="b" l="l" r="r" t="t"/>
                <a:pathLst>
                  <a:path extrusionOk="0" h="27646" w="110872">
                    <a:moveTo>
                      <a:pt x="0" y="0"/>
                    </a:moveTo>
                    <a:lnTo>
                      <a:pt x="110873" y="0"/>
                    </a:lnTo>
                    <a:lnTo>
                      <a:pt x="110873" y="27647"/>
                    </a:lnTo>
                    <a:lnTo>
                      <a:pt x="0" y="27647"/>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63" name="Google Shape;2263;p56"/>
              <p:cNvSpPr/>
              <p:nvPr/>
            </p:nvSpPr>
            <p:spPr>
              <a:xfrm>
                <a:off x="6974574" y="2395267"/>
                <a:ext cx="59804" cy="67815"/>
              </a:xfrm>
              <a:custGeom>
                <a:rect b="b" l="l" r="r" t="t"/>
                <a:pathLst>
                  <a:path extrusionOk="0" h="67815" w="59804">
                    <a:moveTo>
                      <a:pt x="56762" y="44893"/>
                    </a:moveTo>
                    <a:cubicBezTo>
                      <a:pt x="49510" y="62616"/>
                      <a:pt x="31620" y="72038"/>
                      <a:pt x="16783" y="65980"/>
                    </a:cubicBezTo>
                    <a:cubicBezTo>
                      <a:pt x="1945" y="59921"/>
                      <a:pt x="-4209" y="40647"/>
                      <a:pt x="3043" y="22923"/>
                    </a:cubicBezTo>
                    <a:cubicBezTo>
                      <a:pt x="10294" y="5200"/>
                      <a:pt x="28184" y="-4223"/>
                      <a:pt x="43022" y="1836"/>
                    </a:cubicBezTo>
                    <a:cubicBezTo>
                      <a:pt x="57859" y="7895"/>
                      <a:pt x="64013" y="27169"/>
                      <a:pt x="56762" y="44893"/>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64" name="Google Shape;2264;p56"/>
              <p:cNvSpPr/>
              <p:nvPr/>
            </p:nvSpPr>
            <p:spPr>
              <a:xfrm>
                <a:off x="6981239" y="2402399"/>
                <a:ext cx="46852" cy="52811"/>
              </a:xfrm>
              <a:custGeom>
                <a:rect b="b" l="l" r="r" t="t"/>
                <a:pathLst>
                  <a:path extrusionOk="0" h="52811" w="46852">
                    <a:moveTo>
                      <a:pt x="19539" y="52812"/>
                    </a:moveTo>
                    <a:cubicBezTo>
                      <a:pt x="456" y="52168"/>
                      <a:pt x="-4649" y="30222"/>
                      <a:pt x="4225" y="15838"/>
                    </a:cubicBezTo>
                    <a:cubicBezTo>
                      <a:pt x="12192" y="1216"/>
                      <a:pt x="33064" y="-7896"/>
                      <a:pt x="43465" y="9517"/>
                    </a:cubicBezTo>
                    <a:cubicBezTo>
                      <a:pt x="53483" y="27073"/>
                      <a:pt x="40029" y="52621"/>
                      <a:pt x="19539" y="52812"/>
                    </a:cubicBezTo>
                    <a:lnTo>
                      <a:pt x="19539" y="52812"/>
                    </a:lnTo>
                    <a:close/>
                    <a:moveTo>
                      <a:pt x="19539" y="52502"/>
                    </a:moveTo>
                    <a:cubicBezTo>
                      <a:pt x="37740" y="51810"/>
                      <a:pt x="48617" y="26071"/>
                      <a:pt x="40793" y="10996"/>
                    </a:cubicBezTo>
                    <a:cubicBezTo>
                      <a:pt x="36762" y="2647"/>
                      <a:pt x="26385" y="-526"/>
                      <a:pt x="18132" y="3601"/>
                    </a:cubicBezTo>
                    <a:cubicBezTo>
                      <a:pt x="9687" y="7442"/>
                      <a:pt x="4559" y="16530"/>
                      <a:pt x="3271" y="25356"/>
                    </a:cubicBezTo>
                    <a:cubicBezTo>
                      <a:pt x="1029" y="36639"/>
                      <a:pt x="5967" y="52502"/>
                      <a:pt x="19515" y="52502"/>
                    </a:cubicBezTo>
                    <a:lnTo>
                      <a:pt x="19515" y="52502"/>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nvGrpSpPr>
          <p:cNvPr id="2265" name="Google Shape;2265;p56"/>
          <p:cNvGrpSpPr/>
          <p:nvPr/>
        </p:nvGrpSpPr>
        <p:grpSpPr>
          <a:xfrm>
            <a:off x="4573239" y="1819571"/>
            <a:ext cx="589664" cy="699213"/>
            <a:chOff x="7570887" y="957519"/>
            <a:chExt cx="197947" cy="234722"/>
          </a:xfrm>
        </p:grpSpPr>
        <p:sp>
          <p:nvSpPr>
            <p:cNvPr id="2266" name="Google Shape;2266;p56"/>
            <p:cNvSpPr/>
            <p:nvPr/>
          </p:nvSpPr>
          <p:spPr>
            <a:xfrm>
              <a:off x="7570887" y="957519"/>
              <a:ext cx="197947" cy="234722"/>
            </a:xfrm>
            <a:custGeom>
              <a:rect b="b" l="l" r="r" t="t"/>
              <a:pathLst>
                <a:path extrusionOk="0" h="234722" w="197947">
                  <a:moveTo>
                    <a:pt x="197057" y="115763"/>
                  </a:moveTo>
                  <a:cubicBezTo>
                    <a:pt x="193002" y="72349"/>
                    <a:pt x="166286" y="46277"/>
                    <a:pt x="139235" y="40289"/>
                  </a:cubicBezTo>
                  <a:cubicBezTo>
                    <a:pt x="139665" y="39073"/>
                    <a:pt x="139998" y="37808"/>
                    <a:pt x="140213" y="36520"/>
                  </a:cubicBezTo>
                  <a:cubicBezTo>
                    <a:pt x="141907" y="26907"/>
                    <a:pt x="137541" y="17246"/>
                    <a:pt x="129240" y="12118"/>
                  </a:cubicBezTo>
                  <a:lnTo>
                    <a:pt x="115381" y="3554"/>
                  </a:lnTo>
                  <a:cubicBezTo>
                    <a:pt x="111565" y="1193"/>
                    <a:pt x="107223" y="0"/>
                    <a:pt x="102858" y="0"/>
                  </a:cubicBezTo>
                  <a:cubicBezTo>
                    <a:pt x="99876" y="0"/>
                    <a:pt x="96870" y="572"/>
                    <a:pt x="94008" y="1694"/>
                  </a:cubicBezTo>
                  <a:cubicBezTo>
                    <a:pt x="90907" y="2934"/>
                    <a:pt x="68151" y="13191"/>
                    <a:pt x="65288" y="48447"/>
                  </a:cubicBezTo>
                  <a:cubicBezTo>
                    <a:pt x="58752" y="49473"/>
                    <a:pt x="52574" y="51190"/>
                    <a:pt x="46849" y="53624"/>
                  </a:cubicBezTo>
                  <a:cubicBezTo>
                    <a:pt x="30557" y="60470"/>
                    <a:pt x="17914" y="74591"/>
                    <a:pt x="11354" y="92983"/>
                  </a:cubicBezTo>
                  <a:cubicBezTo>
                    <a:pt x="3936" y="103574"/>
                    <a:pt x="0" y="116956"/>
                    <a:pt x="0" y="131841"/>
                  </a:cubicBezTo>
                  <a:cubicBezTo>
                    <a:pt x="0" y="131960"/>
                    <a:pt x="0" y="132055"/>
                    <a:pt x="0" y="132175"/>
                  </a:cubicBezTo>
                  <a:cubicBezTo>
                    <a:pt x="167" y="145056"/>
                    <a:pt x="2910" y="157102"/>
                    <a:pt x="8206" y="167979"/>
                  </a:cubicBezTo>
                  <a:cubicBezTo>
                    <a:pt x="8253" y="168099"/>
                    <a:pt x="8301" y="168194"/>
                    <a:pt x="8373" y="168313"/>
                  </a:cubicBezTo>
                  <a:cubicBezTo>
                    <a:pt x="12141" y="175827"/>
                    <a:pt x="16865" y="181982"/>
                    <a:pt x="21015" y="187396"/>
                  </a:cubicBezTo>
                  <a:cubicBezTo>
                    <a:pt x="22446" y="189281"/>
                    <a:pt x="23902" y="191141"/>
                    <a:pt x="25261" y="193050"/>
                  </a:cubicBezTo>
                  <a:lnTo>
                    <a:pt x="25810" y="193837"/>
                  </a:lnTo>
                  <a:cubicBezTo>
                    <a:pt x="38786" y="212061"/>
                    <a:pt x="54912" y="234722"/>
                    <a:pt x="88283" y="234722"/>
                  </a:cubicBezTo>
                  <a:cubicBezTo>
                    <a:pt x="91599" y="234722"/>
                    <a:pt x="95058" y="234484"/>
                    <a:pt x="98565" y="234031"/>
                  </a:cubicBezTo>
                  <a:cubicBezTo>
                    <a:pt x="98803" y="234007"/>
                    <a:pt x="99018" y="233959"/>
                    <a:pt x="99256" y="233935"/>
                  </a:cubicBezTo>
                  <a:cubicBezTo>
                    <a:pt x="104623" y="233077"/>
                    <a:pt x="111994" y="231478"/>
                    <a:pt x="119270" y="227352"/>
                  </a:cubicBezTo>
                  <a:cubicBezTo>
                    <a:pt x="120056" y="227232"/>
                    <a:pt x="120868" y="227065"/>
                    <a:pt x="121655" y="226898"/>
                  </a:cubicBezTo>
                  <a:cubicBezTo>
                    <a:pt x="122657" y="226684"/>
                    <a:pt x="123658" y="226398"/>
                    <a:pt x="124565" y="226135"/>
                  </a:cubicBezTo>
                  <a:cubicBezTo>
                    <a:pt x="125710" y="226207"/>
                    <a:pt x="126855" y="226254"/>
                    <a:pt x="128024" y="226254"/>
                  </a:cubicBezTo>
                  <a:cubicBezTo>
                    <a:pt x="139998" y="226254"/>
                    <a:pt x="153142" y="221818"/>
                    <a:pt x="163184" y="214423"/>
                  </a:cubicBezTo>
                  <a:cubicBezTo>
                    <a:pt x="170102" y="209342"/>
                    <a:pt x="175660" y="202830"/>
                    <a:pt x="179310" y="195626"/>
                  </a:cubicBezTo>
                  <a:cubicBezTo>
                    <a:pt x="194362" y="177569"/>
                    <a:pt x="200349" y="150757"/>
                    <a:pt x="197081" y="115811"/>
                  </a:cubicBezTo>
                  <a:close/>
                </a:path>
              </a:pathLst>
            </a:custGeom>
            <a:solidFill>
              <a:schemeClr val="accent6"/>
            </a:solidFill>
            <a:ln>
              <a:noFill/>
            </a:ln>
            <a:effectLst>
              <a:outerShdw rotWithShape="0" algn="bl" dir="5100000" dist="47625">
                <a:schemeClr val="dk1">
                  <a:alpha val="15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2267" name="Google Shape;2267;p56"/>
            <p:cNvGrpSpPr/>
            <p:nvPr/>
          </p:nvGrpSpPr>
          <p:grpSpPr>
            <a:xfrm>
              <a:off x="7590853" y="979012"/>
              <a:ext cx="150287" cy="187029"/>
              <a:chOff x="7590853" y="979012"/>
              <a:chExt cx="150287" cy="187029"/>
            </a:xfrm>
          </p:grpSpPr>
          <p:sp>
            <p:nvSpPr>
              <p:cNvPr id="2268" name="Google Shape;2268;p56"/>
              <p:cNvSpPr/>
              <p:nvPr/>
            </p:nvSpPr>
            <p:spPr>
              <a:xfrm>
                <a:off x="7597350" y="1017950"/>
                <a:ext cx="143790" cy="139656"/>
              </a:xfrm>
              <a:custGeom>
                <a:rect b="b" l="l" r="r" t="t"/>
                <a:pathLst>
                  <a:path extrusionOk="0" h="139656" w="143790">
                    <a:moveTo>
                      <a:pt x="98532" y="63"/>
                    </a:moveTo>
                    <a:cubicBezTo>
                      <a:pt x="86319" y="-557"/>
                      <a:pt x="74941" y="3546"/>
                      <a:pt x="68405" y="6503"/>
                    </a:cubicBezTo>
                    <a:cubicBezTo>
                      <a:pt x="64612" y="8221"/>
                      <a:pt x="60485" y="8960"/>
                      <a:pt x="56334" y="8626"/>
                    </a:cubicBezTo>
                    <a:cubicBezTo>
                      <a:pt x="49178" y="8054"/>
                      <a:pt x="37084" y="8078"/>
                      <a:pt x="25825" y="12825"/>
                    </a:cubicBezTo>
                    <a:cubicBezTo>
                      <a:pt x="7315" y="20601"/>
                      <a:pt x="-5948" y="46363"/>
                      <a:pt x="2711" y="79807"/>
                    </a:cubicBezTo>
                    <a:cubicBezTo>
                      <a:pt x="23011" y="158023"/>
                      <a:pt x="69215" y="138511"/>
                      <a:pt x="73485" y="134790"/>
                    </a:cubicBezTo>
                    <a:cubicBezTo>
                      <a:pt x="77755" y="131092"/>
                      <a:pt x="81381" y="132094"/>
                      <a:pt x="84100" y="131617"/>
                    </a:cubicBezTo>
                    <a:cubicBezTo>
                      <a:pt x="86820" y="131140"/>
                      <a:pt x="89873" y="128969"/>
                      <a:pt x="95169" y="130997"/>
                    </a:cubicBezTo>
                    <a:cubicBezTo>
                      <a:pt x="100464" y="133025"/>
                      <a:pt x="150557" y="135648"/>
                      <a:pt x="143020" y="55213"/>
                    </a:cubicBezTo>
                    <a:cubicBezTo>
                      <a:pt x="139799" y="20840"/>
                      <a:pt x="118570" y="1112"/>
                      <a:pt x="98508" y="87"/>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69" name="Google Shape;2269;p56"/>
              <p:cNvSpPr/>
              <p:nvPr/>
            </p:nvSpPr>
            <p:spPr>
              <a:xfrm>
                <a:off x="7590853" y="1061284"/>
                <a:ext cx="134226" cy="104757"/>
              </a:xfrm>
              <a:custGeom>
                <a:rect b="b" l="l" r="r" t="t"/>
                <a:pathLst>
                  <a:path extrusionOk="0" h="104757" w="134226">
                    <a:moveTo>
                      <a:pt x="9256" y="429"/>
                    </a:moveTo>
                    <a:cubicBezTo>
                      <a:pt x="10568" y="8444"/>
                      <a:pt x="11927" y="16388"/>
                      <a:pt x="14003" y="24092"/>
                    </a:cubicBezTo>
                    <a:cubicBezTo>
                      <a:pt x="15815" y="31654"/>
                      <a:pt x="18749" y="38882"/>
                      <a:pt x="20085" y="46587"/>
                    </a:cubicBezTo>
                    <a:cubicBezTo>
                      <a:pt x="21183" y="52526"/>
                      <a:pt x="21731" y="58681"/>
                      <a:pt x="23520" y="64453"/>
                    </a:cubicBezTo>
                    <a:cubicBezTo>
                      <a:pt x="26406" y="73828"/>
                      <a:pt x="33634" y="82153"/>
                      <a:pt x="42842" y="85564"/>
                    </a:cubicBezTo>
                    <a:cubicBezTo>
                      <a:pt x="53027" y="89142"/>
                      <a:pt x="64573" y="89428"/>
                      <a:pt x="73947" y="84013"/>
                    </a:cubicBezTo>
                    <a:cubicBezTo>
                      <a:pt x="74067" y="83942"/>
                      <a:pt x="74305" y="83727"/>
                      <a:pt x="73781" y="84109"/>
                    </a:cubicBezTo>
                    <a:cubicBezTo>
                      <a:pt x="73590" y="84276"/>
                      <a:pt x="73876" y="84037"/>
                      <a:pt x="74019" y="83918"/>
                    </a:cubicBezTo>
                    <a:cubicBezTo>
                      <a:pt x="74520" y="83489"/>
                      <a:pt x="75021" y="83083"/>
                      <a:pt x="75570" y="82701"/>
                    </a:cubicBezTo>
                    <a:cubicBezTo>
                      <a:pt x="77024" y="81628"/>
                      <a:pt x="78790" y="80698"/>
                      <a:pt x="80674" y="80054"/>
                    </a:cubicBezTo>
                    <a:cubicBezTo>
                      <a:pt x="83131" y="79123"/>
                      <a:pt x="87162" y="78813"/>
                      <a:pt x="89023" y="78956"/>
                    </a:cubicBezTo>
                    <a:cubicBezTo>
                      <a:pt x="89071" y="78956"/>
                      <a:pt x="88975" y="79004"/>
                      <a:pt x="88975" y="79004"/>
                    </a:cubicBezTo>
                    <a:cubicBezTo>
                      <a:pt x="88880" y="79052"/>
                      <a:pt x="89047" y="79004"/>
                      <a:pt x="89047" y="79028"/>
                    </a:cubicBezTo>
                    <a:cubicBezTo>
                      <a:pt x="90764" y="78694"/>
                      <a:pt x="92529" y="78098"/>
                      <a:pt x="94915" y="77955"/>
                    </a:cubicBezTo>
                    <a:cubicBezTo>
                      <a:pt x="98111" y="77692"/>
                      <a:pt x="101355" y="78312"/>
                      <a:pt x="104242" y="79577"/>
                    </a:cubicBezTo>
                    <a:lnTo>
                      <a:pt x="104528" y="79696"/>
                    </a:lnTo>
                    <a:cubicBezTo>
                      <a:pt x="104528" y="79696"/>
                      <a:pt x="104743" y="79791"/>
                      <a:pt x="104671" y="79767"/>
                    </a:cubicBezTo>
                    <a:cubicBezTo>
                      <a:pt x="104600" y="79767"/>
                      <a:pt x="104528" y="79744"/>
                      <a:pt x="104456" y="79744"/>
                    </a:cubicBezTo>
                    <a:cubicBezTo>
                      <a:pt x="104218" y="79744"/>
                      <a:pt x="104409" y="79791"/>
                      <a:pt x="104456" y="79839"/>
                    </a:cubicBezTo>
                    <a:cubicBezTo>
                      <a:pt x="106341" y="80626"/>
                      <a:pt x="108393" y="80817"/>
                      <a:pt x="110611" y="81079"/>
                    </a:cubicBezTo>
                    <a:cubicBezTo>
                      <a:pt x="118196" y="81724"/>
                      <a:pt x="125591" y="80388"/>
                      <a:pt x="133009" y="77358"/>
                    </a:cubicBezTo>
                    <a:lnTo>
                      <a:pt x="134226" y="78670"/>
                    </a:lnTo>
                    <a:cubicBezTo>
                      <a:pt x="132199" y="82725"/>
                      <a:pt x="129026" y="86280"/>
                      <a:pt x="125209" y="89094"/>
                    </a:cubicBezTo>
                    <a:cubicBezTo>
                      <a:pt x="118316" y="94175"/>
                      <a:pt x="107128" y="97896"/>
                      <a:pt x="98565" y="95583"/>
                    </a:cubicBezTo>
                    <a:cubicBezTo>
                      <a:pt x="98565" y="95583"/>
                      <a:pt x="98469" y="95583"/>
                      <a:pt x="98469" y="95583"/>
                    </a:cubicBezTo>
                    <a:lnTo>
                      <a:pt x="98159" y="95583"/>
                    </a:lnTo>
                    <a:cubicBezTo>
                      <a:pt x="97729" y="95535"/>
                      <a:pt x="97420" y="95678"/>
                      <a:pt x="97109" y="95893"/>
                    </a:cubicBezTo>
                    <a:cubicBezTo>
                      <a:pt x="96919" y="95988"/>
                      <a:pt x="96584" y="96155"/>
                      <a:pt x="95750" y="96489"/>
                    </a:cubicBezTo>
                    <a:cubicBezTo>
                      <a:pt x="95058" y="96775"/>
                      <a:pt x="93484" y="97324"/>
                      <a:pt x="92529" y="97515"/>
                    </a:cubicBezTo>
                    <a:cubicBezTo>
                      <a:pt x="91170" y="97873"/>
                      <a:pt x="88117" y="98040"/>
                      <a:pt x="87687" y="98111"/>
                    </a:cubicBezTo>
                    <a:cubicBezTo>
                      <a:pt x="86852" y="98278"/>
                      <a:pt x="87043" y="98230"/>
                      <a:pt x="86423" y="98612"/>
                    </a:cubicBezTo>
                    <a:cubicBezTo>
                      <a:pt x="82200" y="101999"/>
                      <a:pt x="76762" y="103431"/>
                      <a:pt x="71609" y="104265"/>
                    </a:cubicBezTo>
                    <a:cubicBezTo>
                      <a:pt x="45084" y="107748"/>
                      <a:pt x="34469" y="92267"/>
                      <a:pt x="20824" y="73088"/>
                    </a:cubicBezTo>
                    <a:cubicBezTo>
                      <a:pt x="15744" y="65956"/>
                      <a:pt x="9780" y="59325"/>
                      <a:pt x="5821" y="51453"/>
                    </a:cubicBezTo>
                    <a:cubicBezTo>
                      <a:pt x="1956" y="43462"/>
                      <a:pt x="119" y="34636"/>
                      <a:pt x="0" y="25738"/>
                    </a:cubicBezTo>
                    <a:cubicBezTo>
                      <a:pt x="0" y="16722"/>
                      <a:pt x="2028" y="7371"/>
                      <a:pt x="7443" y="0"/>
                    </a:cubicBezTo>
                    <a:lnTo>
                      <a:pt x="9184" y="429"/>
                    </a:lnTo>
                    <a:lnTo>
                      <a:pt x="9184" y="429"/>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70" name="Google Shape;2270;p56"/>
              <p:cNvSpPr/>
              <p:nvPr/>
            </p:nvSpPr>
            <p:spPr>
              <a:xfrm>
                <a:off x="7603110" y="1024164"/>
                <a:ext cx="132285" cy="127217"/>
              </a:xfrm>
              <a:custGeom>
                <a:rect b="b" l="l" r="r" t="t"/>
                <a:pathLst>
                  <a:path extrusionOk="0" h="127217" w="132285">
                    <a:moveTo>
                      <a:pt x="92652" y="51"/>
                    </a:moveTo>
                    <a:cubicBezTo>
                      <a:pt x="89146" y="-116"/>
                      <a:pt x="85401" y="123"/>
                      <a:pt x="81560" y="791"/>
                    </a:cubicBezTo>
                    <a:cubicBezTo>
                      <a:pt x="79795" y="1101"/>
                      <a:pt x="78102" y="1483"/>
                      <a:pt x="76480" y="1912"/>
                    </a:cubicBezTo>
                    <a:cubicBezTo>
                      <a:pt x="61285" y="7708"/>
                      <a:pt x="61857" y="31228"/>
                      <a:pt x="61857" y="31228"/>
                    </a:cubicBezTo>
                    <a:cubicBezTo>
                      <a:pt x="61857" y="31228"/>
                      <a:pt x="54391" y="8901"/>
                      <a:pt x="38123" y="8639"/>
                    </a:cubicBezTo>
                    <a:cubicBezTo>
                      <a:pt x="36453" y="8782"/>
                      <a:pt x="34712" y="8997"/>
                      <a:pt x="32970" y="9307"/>
                    </a:cubicBezTo>
                    <a:cubicBezTo>
                      <a:pt x="29130" y="9975"/>
                      <a:pt x="25528" y="11024"/>
                      <a:pt x="22283" y="12384"/>
                    </a:cubicBezTo>
                    <a:cubicBezTo>
                      <a:pt x="6492" y="19015"/>
                      <a:pt x="-5387" y="41653"/>
                      <a:pt x="2509" y="72042"/>
                    </a:cubicBezTo>
                    <a:cubicBezTo>
                      <a:pt x="16296" y="125213"/>
                      <a:pt x="41438" y="129101"/>
                      <a:pt x="55178" y="126692"/>
                    </a:cubicBezTo>
                    <a:cubicBezTo>
                      <a:pt x="60331" y="125785"/>
                      <a:pt x="63551" y="124044"/>
                      <a:pt x="64123" y="123638"/>
                    </a:cubicBezTo>
                    <a:cubicBezTo>
                      <a:pt x="66604" y="121516"/>
                      <a:pt x="69276" y="120204"/>
                      <a:pt x="72282" y="119679"/>
                    </a:cubicBezTo>
                    <a:cubicBezTo>
                      <a:pt x="73641" y="119440"/>
                      <a:pt x="80749" y="118200"/>
                      <a:pt x="82109" y="117961"/>
                    </a:cubicBezTo>
                    <a:cubicBezTo>
                      <a:pt x="85115" y="117436"/>
                      <a:pt x="88073" y="117747"/>
                      <a:pt x="91126" y="118892"/>
                    </a:cubicBezTo>
                    <a:cubicBezTo>
                      <a:pt x="91818" y="119082"/>
                      <a:pt x="95444" y="119631"/>
                      <a:pt x="100596" y="118725"/>
                    </a:cubicBezTo>
                    <a:cubicBezTo>
                      <a:pt x="100596" y="118725"/>
                      <a:pt x="100596" y="118725"/>
                      <a:pt x="100596" y="118725"/>
                    </a:cubicBezTo>
                    <a:cubicBezTo>
                      <a:pt x="114360" y="116315"/>
                      <a:pt x="136663" y="104102"/>
                      <a:pt x="131534" y="49429"/>
                    </a:cubicBezTo>
                    <a:cubicBezTo>
                      <a:pt x="128600" y="18156"/>
                      <a:pt x="109756" y="934"/>
                      <a:pt x="92628" y="51"/>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2271" name="Google Shape;2271;p56"/>
              <p:cNvGrpSpPr/>
              <p:nvPr/>
            </p:nvGrpSpPr>
            <p:grpSpPr>
              <a:xfrm>
                <a:off x="7658097" y="1083325"/>
                <a:ext cx="29764" cy="24433"/>
                <a:chOff x="7658097" y="1083325"/>
                <a:chExt cx="29764" cy="24433"/>
              </a:xfrm>
            </p:grpSpPr>
            <p:sp>
              <p:nvSpPr>
                <p:cNvPr id="2272" name="Google Shape;2272;p56"/>
                <p:cNvSpPr/>
                <p:nvPr/>
              </p:nvSpPr>
              <p:spPr>
                <a:xfrm>
                  <a:off x="7680198" y="1083325"/>
                  <a:ext cx="7663" cy="20281"/>
                </a:xfrm>
                <a:custGeom>
                  <a:rect b="b" l="l" r="r" t="t"/>
                  <a:pathLst>
                    <a:path extrusionOk="0" h="20281" w="7663">
                      <a:moveTo>
                        <a:pt x="298" y="0"/>
                      </a:moveTo>
                      <a:cubicBezTo>
                        <a:pt x="298" y="0"/>
                        <a:pt x="-1849" y="21492"/>
                        <a:pt x="5379" y="20228"/>
                      </a:cubicBezTo>
                      <a:cubicBezTo>
                        <a:pt x="12630" y="18964"/>
                        <a:pt x="298" y="0"/>
                        <a:pt x="298" y="0"/>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73" name="Google Shape;2273;p56"/>
                <p:cNvSpPr/>
                <p:nvPr/>
              </p:nvSpPr>
              <p:spPr>
                <a:xfrm>
                  <a:off x="7658097" y="1086951"/>
                  <a:ext cx="6609" cy="20807"/>
                </a:xfrm>
                <a:custGeom>
                  <a:rect b="b" l="l" r="r" t="t"/>
                  <a:pathLst>
                    <a:path extrusionOk="0" h="20807" w="6609">
                      <a:moveTo>
                        <a:pt x="1765" y="0"/>
                      </a:moveTo>
                      <a:cubicBezTo>
                        <a:pt x="1765" y="0"/>
                        <a:pt x="11092" y="19465"/>
                        <a:pt x="3864" y="20753"/>
                      </a:cubicBezTo>
                      <a:cubicBezTo>
                        <a:pt x="-3364" y="22041"/>
                        <a:pt x="1765" y="0"/>
                        <a:pt x="1765" y="0"/>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2274" name="Google Shape;2274;p56"/>
              <p:cNvSpPr/>
              <p:nvPr/>
            </p:nvSpPr>
            <p:spPr>
              <a:xfrm>
                <a:off x="7655902" y="979012"/>
                <a:ext cx="27885" cy="76404"/>
              </a:xfrm>
              <a:custGeom>
                <a:rect b="b" l="l" r="r" t="t"/>
                <a:pathLst>
                  <a:path extrusionOk="0" h="76404" w="27885">
                    <a:moveTo>
                      <a:pt x="9065" y="76404"/>
                    </a:moveTo>
                    <a:cubicBezTo>
                      <a:pt x="9065" y="76404"/>
                      <a:pt x="-2242" y="14885"/>
                      <a:pt x="27885" y="8564"/>
                    </a:cubicBezTo>
                    <a:lnTo>
                      <a:pt x="14026" y="0"/>
                    </a:lnTo>
                    <a:cubicBezTo>
                      <a:pt x="14026" y="0"/>
                      <a:pt x="-13906" y="11068"/>
                      <a:pt x="9065" y="76404"/>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75" name="Google Shape;2275;p56"/>
              <p:cNvSpPr/>
              <p:nvPr/>
            </p:nvSpPr>
            <p:spPr>
              <a:xfrm>
                <a:off x="7693520" y="1029727"/>
                <a:ext cx="35566" cy="45153"/>
              </a:xfrm>
              <a:custGeom>
                <a:rect b="b" l="l" r="r" t="t"/>
                <a:pathLst>
                  <a:path extrusionOk="0" h="45153" w="35566">
                    <a:moveTo>
                      <a:pt x="35399" y="45154"/>
                    </a:moveTo>
                    <a:cubicBezTo>
                      <a:pt x="34231" y="40097"/>
                      <a:pt x="33133" y="35135"/>
                      <a:pt x="31654" y="30174"/>
                    </a:cubicBezTo>
                    <a:cubicBezTo>
                      <a:pt x="30676" y="26548"/>
                      <a:pt x="29388" y="22636"/>
                      <a:pt x="27336" y="19463"/>
                    </a:cubicBezTo>
                    <a:cubicBezTo>
                      <a:pt x="26812" y="18485"/>
                      <a:pt x="25762" y="17221"/>
                      <a:pt x="25094" y="16314"/>
                    </a:cubicBezTo>
                    <a:cubicBezTo>
                      <a:pt x="18749" y="8347"/>
                      <a:pt x="10257" y="2002"/>
                      <a:pt x="0" y="213"/>
                    </a:cubicBezTo>
                    <a:lnTo>
                      <a:pt x="0" y="22"/>
                    </a:lnTo>
                    <a:cubicBezTo>
                      <a:pt x="5248" y="-216"/>
                      <a:pt x="10591" y="1477"/>
                      <a:pt x="15076" y="4316"/>
                    </a:cubicBezTo>
                    <a:cubicBezTo>
                      <a:pt x="17222" y="5795"/>
                      <a:pt x="19370" y="7536"/>
                      <a:pt x="21135" y="9445"/>
                    </a:cubicBezTo>
                    <a:cubicBezTo>
                      <a:pt x="24832" y="13237"/>
                      <a:pt x="27265" y="17960"/>
                      <a:pt x="29698" y="22588"/>
                    </a:cubicBezTo>
                    <a:cubicBezTo>
                      <a:pt x="30247" y="23757"/>
                      <a:pt x="30891" y="24902"/>
                      <a:pt x="31487" y="26071"/>
                    </a:cubicBezTo>
                    <a:lnTo>
                      <a:pt x="33062" y="29673"/>
                    </a:lnTo>
                    <a:cubicBezTo>
                      <a:pt x="33944" y="32106"/>
                      <a:pt x="34612" y="34730"/>
                      <a:pt x="34994" y="37282"/>
                    </a:cubicBezTo>
                    <a:cubicBezTo>
                      <a:pt x="35471" y="39858"/>
                      <a:pt x="35567" y="42482"/>
                      <a:pt x="35567" y="45082"/>
                    </a:cubicBezTo>
                    <a:lnTo>
                      <a:pt x="35399" y="45082"/>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nvGrpSpPr>
          <p:cNvPr id="2276" name="Google Shape;2276;p56"/>
          <p:cNvGrpSpPr/>
          <p:nvPr/>
        </p:nvGrpSpPr>
        <p:grpSpPr>
          <a:xfrm>
            <a:off x="8003918" y="2164745"/>
            <a:ext cx="754207" cy="896613"/>
            <a:chOff x="7177165" y="405444"/>
            <a:chExt cx="253183" cy="300988"/>
          </a:xfrm>
        </p:grpSpPr>
        <p:sp>
          <p:nvSpPr>
            <p:cNvPr id="2277" name="Google Shape;2277;p56"/>
            <p:cNvSpPr/>
            <p:nvPr/>
          </p:nvSpPr>
          <p:spPr>
            <a:xfrm>
              <a:off x="7177165" y="405444"/>
              <a:ext cx="253183" cy="300988"/>
            </a:xfrm>
            <a:custGeom>
              <a:rect b="b" l="l" r="r" t="t"/>
              <a:pathLst>
                <a:path extrusionOk="0" h="300988" w="253183">
                  <a:moveTo>
                    <a:pt x="247497" y="26406"/>
                  </a:moveTo>
                  <a:cubicBezTo>
                    <a:pt x="237383" y="14360"/>
                    <a:pt x="221926" y="7466"/>
                    <a:pt x="205133" y="7466"/>
                  </a:cubicBezTo>
                  <a:cubicBezTo>
                    <a:pt x="191846" y="7466"/>
                    <a:pt x="178965" y="11784"/>
                    <a:pt x="168946" y="19560"/>
                  </a:cubicBezTo>
                  <a:cubicBezTo>
                    <a:pt x="166513" y="21445"/>
                    <a:pt x="164200" y="23425"/>
                    <a:pt x="162076" y="25476"/>
                  </a:cubicBezTo>
                  <a:cubicBezTo>
                    <a:pt x="161027" y="22375"/>
                    <a:pt x="159453" y="19441"/>
                    <a:pt x="157353" y="16769"/>
                  </a:cubicBezTo>
                  <a:cubicBezTo>
                    <a:pt x="150817" y="8349"/>
                    <a:pt x="140441" y="3340"/>
                    <a:pt x="129516" y="3340"/>
                  </a:cubicBezTo>
                  <a:cubicBezTo>
                    <a:pt x="127298" y="3340"/>
                    <a:pt x="125079" y="3554"/>
                    <a:pt x="122932" y="3960"/>
                  </a:cubicBezTo>
                  <a:cubicBezTo>
                    <a:pt x="117350" y="4938"/>
                    <a:pt x="112222" y="7108"/>
                    <a:pt x="107737" y="10186"/>
                  </a:cubicBezTo>
                  <a:cubicBezTo>
                    <a:pt x="104064" y="4962"/>
                    <a:pt x="98315" y="1217"/>
                    <a:pt x="91517" y="286"/>
                  </a:cubicBezTo>
                  <a:lnTo>
                    <a:pt x="91230" y="239"/>
                  </a:lnTo>
                  <a:cubicBezTo>
                    <a:pt x="90109" y="72"/>
                    <a:pt x="89012" y="0"/>
                    <a:pt x="87915" y="0"/>
                  </a:cubicBezTo>
                  <a:cubicBezTo>
                    <a:pt x="76679" y="0"/>
                    <a:pt x="66732" y="7943"/>
                    <a:pt x="64538" y="19274"/>
                  </a:cubicBezTo>
                  <a:cubicBezTo>
                    <a:pt x="63011" y="27098"/>
                    <a:pt x="63011" y="34135"/>
                    <a:pt x="64538" y="40766"/>
                  </a:cubicBezTo>
                  <a:cubicBezTo>
                    <a:pt x="64586" y="40933"/>
                    <a:pt x="64633" y="41124"/>
                    <a:pt x="64657" y="41291"/>
                  </a:cubicBezTo>
                  <a:cubicBezTo>
                    <a:pt x="65348" y="44058"/>
                    <a:pt x="66303" y="46706"/>
                    <a:pt x="67472" y="49163"/>
                  </a:cubicBezTo>
                  <a:cubicBezTo>
                    <a:pt x="67161" y="49163"/>
                    <a:pt x="66852" y="49139"/>
                    <a:pt x="66517" y="49115"/>
                  </a:cubicBezTo>
                  <a:cubicBezTo>
                    <a:pt x="66351" y="49115"/>
                    <a:pt x="65683" y="49115"/>
                    <a:pt x="65611" y="49115"/>
                  </a:cubicBezTo>
                  <a:cubicBezTo>
                    <a:pt x="44906" y="49115"/>
                    <a:pt x="26443" y="63618"/>
                    <a:pt x="21696" y="83608"/>
                  </a:cubicBezTo>
                  <a:cubicBezTo>
                    <a:pt x="21648" y="83775"/>
                    <a:pt x="21625" y="83966"/>
                    <a:pt x="21577" y="84133"/>
                  </a:cubicBezTo>
                  <a:cubicBezTo>
                    <a:pt x="20456" y="89357"/>
                    <a:pt x="20217" y="94891"/>
                    <a:pt x="20837" y="100926"/>
                  </a:cubicBezTo>
                  <a:cubicBezTo>
                    <a:pt x="15089" y="107605"/>
                    <a:pt x="11034" y="115620"/>
                    <a:pt x="9077" y="124470"/>
                  </a:cubicBezTo>
                  <a:cubicBezTo>
                    <a:pt x="6906" y="134250"/>
                    <a:pt x="7456" y="144221"/>
                    <a:pt x="10580" y="153452"/>
                  </a:cubicBezTo>
                  <a:cubicBezTo>
                    <a:pt x="9245" y="155456"/>
                    <a:pt x="8052" y="157579"/>
                    <a:pt x="7002" y="159774"/>
                  </a:cubicBezTo>
                  <a:cubicBezTo>
                    <a:pt x="1086" y="172011"/>
                    <a:pt x="61" y="185822"/>
                    <a:pt x="3806" y="198536"/>
                  </a:cubicBezTo>
                  <a:cubicBezTo>
                    <a:pt x="3233" y="201637"/>
                    <a:pt x="3018" y="204834"/>
                    <a:pt x="3162" y="208197"/>
                  </a:cubicBezTo>
                  <a:cubicBezTo>
                    <a:pt x="3162" y="208340"/>
                    <a:pt x="3233" y="209342"/>
                    <a:pt x="3257" y="209676"/>
                  </a:cubicBezTo>
                  <a:cubicBezTo>
                    <a:pt x="228" y="217428"/>
                    <a:pt x="-369" y="225897"/>
                    <a:pt x="1587" y="233864"/>
                  </a:cubicBezTo>
                  <a:cubicBezTo>
                    <a:pt x="-1919" y="248057"/>
                    <a:pt x="394" y="263300"/>
                    <a:pt x="8433" y="275918"/>
                  </a:cubicBezTo>
                  <a:cubicBezTo>
                    <a:pt x="18428" y="291614"/>
                    <a:pt x="35507" y="300989"/>
                    <a:pt x="54113" y="300989"/>
                  </a:cubicBezTo>
                  <a:cubicBezTo>
                    <a:pt x="63774" y="300989"/>
                    <a:pt x="73196" y="298412"/>
                    <a:pt x="81521" y="293522"/>
                  </a:cubicBezTo>
                  <a:cubicBezTo>
                    <a:pt x="89584" y="298150"/>
                    <a:pt x="98839" y="300679"/>
                    <a:pt x="108500" y="300679"/>
                  </a:cubicBezTo>
                  <a:cubicBezTo>
                    <a:pt x="118782" y="300679"/>
                    <a:pt x="128824" y="297745"/>
                    <a:pt x="137530" y="292210"/>
                  </a:cubicBezTo>
                  <a:cubicBezTo>
                    <a:pt x="149434" y="284625"/>
                    <a:pt x="157544" y="272841"/>
                    <a:pt x="160860" y="259745"/>
                  </a:cubicBezTo>
                  <a:cubicBezTo>
                    <a:pt x="166060" y="258338"/>
                    <a:pt x="171069" y="256119"/>
                    <a:pt x="175673" y="253185"/>
                  </a:cubicBezTo>
                  <a:cubicBezTo>
                    <a:pt x="187147" y="245886"/>
                    <a:pt x="195281" y="234699"/>
                    <a:pt x="198812" y="221889"/>
                  </a:cubicBezTo>
                  <a:cubicBezTo>
                    <a:pt x="199598" y="221006"/>
                    <a:pt x="200362" y="220100"/>
                    <a:pt x="201078" y="219146"/>
                  </a:cubicBezTo>
                  <a:cubicBezTo>
                    <a:pt x="203892" y="217977"/>
                    <a:pt x="206588" y="216546"/>
                    <a:pt x="209188" y="214900"/>
                  </a:cubicBezTo>
                  <a:cubicBezTo>
                    <a:pt x="223286" y="205931"/>
                    <a:pt x="232231" y="191046"/>
                    <a:pt x="233948" y="174849"/>
                  </a:cubicBezTo>
                  <a:cubicBezTo>
                    <a:pt x="236405" y="171820"/>
                    <a:pt x="238504" y="168504"/>
                    <a:pt x="240269" y="164950"/>
                  </a:cubicBezTo>
                  <a:cubicBezTo>
                    <a:pt x="246305" y="152760"/>
                    <a:pt x="247449" y="138973"/>
                    <a:pt x="243824" y="126211"/>
                  </a:cubicBezTo>
                  <a:cubicBezTo>
                    <a:pt x="244420" y="123134"/>
                    <a:pt x="244659" y="119914"/>
                    <a:pt x="244563" y="116550"/>
                  </a:cubicBezTo>
                  <a:cubicBezTo>
                    <a:pt x="244563" y="116383"/>
                    <a:pt x="244563" y="116240"/>
                    <a:pt x="244563" y="116073"/>
                  </a:cubicBezTo>
                  <a:cubicBezTo>
                    <a:pt x="243442" y="94247"/>
                    <a:pt x="226338" y="76046"/>
                    <a:pt x="205133" y="73613"/>
                  </a:cubicBezTo>
                  <a:cubicBezTo>
                    <a:pt x="206469" y="72921"/>
                    <a:pt x="207923" y="72230"/>
                    <a:pt x="209594" y="71442"/>
                  </a:cubicBezTo>
                  <a:cubicBezTo>
                    <a:pt x="212742" y="69940"/>
                    <a:pt x="215247" y="69009"/>
                    <a:pt x="217799" y="68413"/>
                  </a:cubicBezTo>
                  <a:cubicBezTo>
                    <a:pt x="221115" y="67626"/>
                    <a:pt x="224931" y="67173"/>
                    <a:pt x="229487" y="66982"/>
                  </a:cubicBezTo>
                  <a:cubicBezTo>
                    <a:pt x="237932" y="66648"/>
                    <a:pt x="245589" y="61877"/>
                    <a:pt x="249573" y="54411"/>
                  </a:cubicBezTo>
                  <a:lnTo>
                    <a:pt x="250360" y="52932"/>
                  </a:lnTo>
                  <a:cubicBezTo>
                    <a:pt x="254963" y="44321"/>
                    <a:pt x="253866" y="33777"/>
                    <a:pt x="247593" y="26311"/>
                  </a:cubicBezTo>
                  <a:close/>
                </a:path>
              </a:pathLst>
            </a:custGeom>
            <a:solidFill>
              <a:schemeClr val="accent6"/>
            </a:solidFill>
            <a:ln>
              <a:noFill/>
            </a:ln>
            <a:effectLst>
              <a:outerShdw rotWithShape="0" algn="bl" dir="5100000" dist="47625">
                <a:schemeClr val="dk1">
                  <a:alpha val="15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2278" name="Google Shape;2278;p56"/>
            <p:cNvGrpSpPr/>
            <p:nvPr/>
          </p:nvGrpSpPr>
          <p:grpSpPr>
            <a:xfrm>
              <a:off x="7194890" y="420612"/>
              <a:ext cx="205512" cy="257207"/>
              <a:chOff x="7194890" y="420612"/>
              <a:chExt cx="205512" cy="257207"/>
            </a:xfrm>
          </p:grpSpPr>
          <p:sp>
            <p:nvSpPr>
              <p:cNvPr id="2279" name="Google Shape;2279;p56"/>
              <p:cNvSpPr/>
              <p:nvPr/>
            </p:nvSpPr>
            <p:spPr>
              <a:xfrm>
                <a:off x="7293877" y="473786"/>
                <a:ext cx="40426" cy="82832"/>
              </a:xfrm>
              <a:custGeom>
                <a:rect b="b" l="l" r="r" t="t"/>
                <a:pathLst>
                  <a:path extrusionOk="0" h="82832" w="40426">
                    <a:moveTo>
                      <a:pt x="40427" y="859"/>
                    </a:moveTo>
                    <a:cubicBezTo>
                      <a:pt x="35489" y="13310"/>
                      <a:pt x="28476" y="30700"/>
                      <a:pt x="23848" y="43032"/>
                    </a:cubicBezTo>
                    <a:cubicBezTo>
                      <a:pt x="22513" y="46515"/>
                      <a:pt x="21606" y="50141"/>
                      <a:pt x="20652" y="53695"/>
                    </a:cubicBezTo>
                    <a:cubicBezTo>
                      <a:pt x="18887" y="60613"/>
                      <a:pt x="15141" y="66743"/>
                      <a:pt x="11730" y="72754"/>
                    </a:cubicBezTo>
                    <a:cubicBezTo>
                      <a:pt x="10538" y="74901"/>
                      <a:pt x="9393" y="76738"/>
                      <a:pt x="8677" y="78956"/>
                    </a:cubicBezTo>
                    <a:cubicBezTo>
                      <a:pt x="8486" y="79624"/>
                      <a:pt x="8462" y="80388"/>
                      <a:pt x="8915" y="81294"/>
                    </a:cubicBezTo>
                    <a:lnTo>
                      <a:pt x="8247" y="82821"/>
                    </a:lnTo>
                    <a:cubicBezTo>
                      <a:pt x="7604" y="82869"/>
                      <a:pt x="6936" y="82773"/>
                      <a:pt x="6244" y="82535"/>
                    </a:cubicBezTo>
                    <a:cubicBezTo>
                      <a:pt x="1902" y="80626"/>
                      <a:pt x="566" y="74973"/>
                      <a:pt x="137" y="70918"/>
                    </a:cubicBezTo>
                    <a:cubicBezTo>
                      <a:pt x="-531" y="62330"/>
                      <a:pt x="1234" y="54244"/>
                      <a:pt x="5552" y="47111"/>
                    </a:cubicBezTo>
                    <a:cubicBezTo>
                      <a:pt x="9822" y="40528"/>
                      <a:pt x="13853" y="33992"/>
                      <a:pt x="18099" y="27456"/>
                    </a:cubicBezTo>
                    <a:cubicBezTo>
                      <a:pt x="24635" y="17962"/>
                      <a:pt x="31458" y="8731"/>
                      <a:pt x="39019" y="0"/>
                    </a:cubicBezTo>
                    <a:lnTo>
                      <a:pt x="40427" y="883"/>
                    </a:lnTo>
                    <a:lnTo>
                      <a:pt x="40427" y="883"/>
                    </a:lnTo>
                    <a:close/>
                  </a:path>
                </a:pathLst>
              </a:custGeom>
              <a:solidFill>
                <a:srgbClr val="96A93D"/>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80" name="Google Shape;2280;p56"/>
              <p:cNvSpPr/>
              <p:nvPr/>
            </p:nvSpPr>
            <p:spPr>
              <a:xfrm>
                <a:off x="7249278" y="616994"/>
                <a:ext cx="60515" cy="60515"/>
              </a:xfrm>
              <a:custGeom>
                <a:rect b="b" l="l" r="r" t="t"/>
                <a:pathLst>
                  <a:path extrusionOk="0" h="60515" w="60515">
                    <a:moveTo>
                      <a:pt x="4734" y="46502"/>
                    </a:moveTo>
                    <a:cubicBezTo>
                      <a:pt x="-4235" y="32404"/>
                      <a:pt x="-85" y="13703"/>
                      <a:pt x="14013" y="4734"/>
                    </a:cubicBezTo>
                    <a:cubicBezTo>
                      <a:pt x="28111" y="-4235"/>
                      <a:pt x="46813" y="-85"/>
                      <a:pt x="55782" y="14013"/>
                    </a:cubicBezTo>
                    <a:cubicBezTo>
                      <a:pt x="64751" y="28111"/>
                      <a:pt x="60600" y="46812"/>
                      <a:pt x="46502" y="55781"/>
                    </a:cubicBezTo>
                    <a:cubicBezTo>
                      <a:pt x="32405" y="64750"/>
                      <a:pt x="13703" y="60600"/>
                      <a:pt x="4734" y="46502"/>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81" name="Google Shape;2281;p56"/>
              <p:cNvSpPr/>
              <p:nvPr/>
            </p:nvSpPr>
            <p:spPr>
              <a:xfrm>
                <a:off x="7202858" y="577301"/>
                <a:ext cx="60515" cy="60515"/>
              </a:xfrm>
              <a:custGeom>
                <a:rect b="b" l="l" r="r" t="t"/>
                <a:pathLst>
                  <a:path extrusionOk="0" h="60515" w="60515">
                    <a:moveTo>
                      <a:pt x="4734" y="46502"/>
                    </a:moveTo>
                    <a:cubicBezTo>
                      <a:pt x="-4235" y="32405"/>
                      <a:pt x="-85" y="13703"/>
                      <a:pt x="14013" y="4734"/>
                    </a:cubicBezTo>
                    <a:cubicBezTo>
                      <a:pt x="28111" y="-4235"/>
                      <a:pt x="46812" y="-85"/>
                      <a:pt x="55781" y="14013"/>
                    </a:cubicBezTo>
                    <a:cubicBezTo>
                      <a:pt x="64750" y="28111"/>
                      <a:pt x="60600" y="46812"/>
                      <a:pt x="46502" y="55781"/>
                    </a:cubicBezTo>
                    <a:cubicBezTo>
                      <a:pt x="32405" y="64750"/>
                      <a:pt x="13703" y="60600"/>
                      <a:pt x="4734" y="46502"/>
                    </a:cubicBezTo>
                    <a:close/>
                  </a:path>
                </a:pathLst>
              </a:custGeom>
              <a:solidFill>
                <a:srgbClr val="1C1B1B"/>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82" name="Google Shape;2282;p56"/>
              <p:cNvSpPr/>
              <p:nvPr/>
            </p:nvSpPr>
            <p:spPr>
              <a:xfrm>
                <a:off x="7254383" y="552064"/>
                <a:ext cx="60515" cy="60515"/>
              </a:xfrm>
              <a:custGeom>
                <a:rect b="b" l="l" r="r" t="t"/>
                <a:pathLst>
                  <a:path extrusionOk="0" h="60515" w="60515">
                    <a:moveTo>
                      <a:pt x="4734" y="46502"/>
                    </a:moveTo>
                    <a:cubicBezTo>
                      <a:pt x="-4235" y="32405"/>
                      <a:pt x="-85" y="13703"/>
                      <a:pt x="14013" y="4734"/>
                    </a:cubicBezTo>
                    <a:cubicBezTo>
                      <a:pt x="28110" y="-4235"/>
                      <a:pt x="46812" y="-85"/>
                      <a:pt x="55781" y="14013"/>
                    </a:cubicBezTo>
                    <a:cubicBezTo>
                      <a:pt x="64750" y="28111"/>
                      <a:pt x="60600" y="46812"/>
                      <a:pt x="46502" y="55781"/>
                    </a:cubicBezTo>
                    <a:cubicBezTo>
                      <a:pt x="32404" y="64750"/>
                      <a:pt x="13703" y="60600"/>
                      <a:pt x="4734" y="46502"/>
                    </a:cubicBezTo>
                    <a:close/>
                  </a:path>
                </a:pathLst>
              </a:custGeom>
              <a:solidFill>
                <a:srgbClr val="1C1B1B"/>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83" name="Google Shape;2283;p56"/>
              <p:cNvSpPr/>
              <p:nvPr/>
            </p:nvSpPr>
            <p:spPr>
              <a:xfrm>
                <a:off x="7202691" y="506622"/>
                <a:ext cx="60515" cy="60515"/>
              </a:xfrm>
              <a:custGeom>
                <a:rect b="b" l="l" r="r" t="t"/>
                <a:pathLst>
                  <a:path extrusionOk="0" h="60515" w="60515">
                    <a:moveTo>
                      <a:pt x="4734" y="46502"/>
                    </a:moveTo>
                    <a:cubicBezTo>
                      <a:pt x="-4235" y="32405"/>
                      <a:pt x="-85" y="13703"/>
                      <a:pt x="14013" y="4734"/>
                    </a:cubicBezTo>
                    <a:cubicBezTo>
                      <a:pt x="28111" y="-4235"/>
                      <a:pt x="46813" y="-85"/>
                      <a:pt x="55782" y="14013"/>
                    </a:cubicBezTo>
                    <a:cubicBezTo>
                      <a:pt x="64751" y="28111"/>
                      <a:pt x="60600" y="46812"/>
                      <a:pt x="46502" y="55781"/>
                    </a:cubicBezTo>
                    <a:cubicBezTo>
                      <a:pt x="32405" y="64750"/>
                      <a:pt x="13703" y="60600"/>
                      <a:pt x="4734" y="46502"/>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84" name="Google Shape;2284;p56"/>
              <p:cNvSpPr/>
              <p:nvPr/>
            </p:nvSpPr>
            <p:spPr>
              <a:xfrm>
                <a:off x="7320935" y="539707"/>
                <a:ext cx="60515" cy="60515"/>
              </a:xfrm>
              <a:custGeom>
                <a:rect b="b" l="l" r="r" t="t"/>
                <a:pathLst>
                  <a:path extrusionOk="0" h="60515" w="60515">
                    <a:moveTo>
                      <a:pt x="4734" y="46502"/>
                    </a:moveTo>
                    <a:cubicBezTo>
                      <a:pt x="-4235" y="32404"/>
                      <a:pt x="-85" y="13703"/>
                      <a:pt x="14013" y="4734"/>
                    </a:cubicBezTo>
                    <a:cubicBezTo>
                      <a:pt x="28111" y="-4235"/>
                      <a:pt x="46812" y="-85"/>
                      <a:pt x="55781" y="14013"/>
                    </a:cubicBezTo>
                    <a:cubicBezTo>
                      <a:pt x="64750" y="28111"/>
                      <a:pt x="60600" y="46812"/>
                      <a:pt x="46502" y="55781"/>
                    </a:cubicBezTo>
                    <a:cubicBezTo>
                      <a:pt x="32405" y="64750"/>
                      <a:pt x="13703" y="60600"/>
                      <a:pt x="4734" y="46502"/>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2285" name="Google Shape;2285;p56"/>
              <p:cNvGrpSpPr/>
              <p:nvPr/>
            </p:nvGrpSpPr>
            <p:grpSpPr>
              <a:xfrm>
                <a:off x="7332552" y="511417"/>
                <a:ext cx="60514" cy="60514"/>
                <a:chOff x="7332552" y="511417"/>
                <a:chExt cx="60514" cy="60514"/>
              </a:xfrm>
            </p:grpSpPr>
            <p:sp>
              <p:nvSpPr>
                <p:cNvPr id="2286" name="Google Shape;2286;p56"/>
                <p:cNvSpPr/>
                <p:nvPr/>
              </p:nvSpPr>
              <p:spPr>
                <a:xfrm>
                  <a:off x="7332552" y="511417"/>
                  <a:ext cx="60514" cy="60514"/>
                </a:xfrm>
                <a:custGeom>
                  <a:rect b="b" l="l" r="r" t="t"/>
                  <a:pathLst>
                    <a:path extrusionOk="0" h="60514" w="60514">
                      <a:moveTo>
                        <a:pt x="16851" y="57379"/>
                      </a:moveTo>
                      <a:cubicBezTo>
                        <a:pt x="1871" y="49960"/>
                        <a:pt x="-4259" y="31831"/>
                        <a:pt x="3135" y="16851"/>
                      </a:cubicBezTo>
                      <a:cubicBezTo>
                        <a:pt x="10554" y="1871"/>
                        <a:pt x="28683" y="-4259"/>
                        <a:pt x="43663" y="3135"/>
                      </a:cubicBezTo>
                      <a:cubicBezTo>
                        <a:pt x="58643" y="10554"/>
                        <a:pt x="64774" y="28683"/>
                        <a:pt x="57379" y="43663"/>
                      </a:cubicBezTo>
                      <a:cubicBezTo>
                        <a:pt x="49961" y="58643"/>
                        <a:pt x="31831" y="64774"/>
                        <a:pt x="16851" y="57379"/>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87" name="Google Shape;2287;p56"/>
                <p:cNvSpPr/>
                <p:nvPr/>
              </p:nvSpPr>
              <p:spPr>
                <a:xfrm>
                  <a:off x="7351980" y="552385"/>
                  <a:ext cx="32727" cy="14976"/>
                </a:xfrm>
                <a:custGeom>
                  <a:rect b="b" l="l" r="r" t="t"/>
                  <a:pathLst>
                    <a:path extrusionOk="0" h="14976" w="32727">
                      <a:moveTo>
                        <a:pt x="32728" y="119"/>
                      </a:moveTo>
                      <a:cubicBezTo>
                        <a:pt x="28004" y="12165"/>
                        <a:pt x="10901" y="20037"/>
                        <a:pt x="0" y="11187"/>
                      </a:cubicBezTo>
                      <a:lnTo>
                        <a:pt x="119" y="10949"/>
                      </a:lnTo>
                      <a:cubicBezTo>
                        <a:pt x="9065" y="12953"/>
                        <a:pt x="18964" y="13143"/>
                        <a:pt x="26383" y="7061"/>
                      </a:cubicBezTo>
                      <a:cubicBezTo>
                        <a:pt x="28840" y="5176"/>
                        <a:pt x="30891" y="2743"/>
                        <a:pt x="32489" y="0"/>
                      </a:cubicBezTo>
                      <a:lnTo>
                        <a:pt x="32728" y="119"/>
                      </a:lnTo>
                      <a:lnTo>
                        <a:pt x="32728" y="119"/>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2288" name="Google Shape;2288;p56"/>
              <p:cNvGrpSpPr/>
              <p:nvPr/>
            </p:nvGrpSpPr>
            <p:grpSpPr>
              <a:xfrm>
                <a:off x="7289918" y="521811"/>
                <a:ext cx="60527" cy="60527"/>
                <a:chOff x="7289918" y="521811"/>
                <a:chExt cx="60527" cy="60527"/>
              </a:xfrm>
            </p:grpSpPr>
            <p:sp>
              <p:nvSpPr>
                <p:cNvPr id="2289" name="Google Shape;2289;p56"/>
                <p:cNvSpPr/>
                <p:nvPr/>
              </p:nvSpPr>
              <p:spPr>
                <a:xfrm>
                  <a:off x="7289918" y="521811"/>
                  <a:ext cx="60527" cy="60527"/>
                </a:xfrm>
                <a:custGeom>
                  <a:rect b="b" l="l" r="r" t="t"/>
                  <a:pathLst>
                    <a:path extrusionOk="0" h="60527" w="60527">
                      <a:moveTo>
                        <a:pt x="56503" y="45339"/>
                      </a:moveTo>
                      <a:cubicBezTo>
                        <a:pt x="48178" y="59819"/>
                        <a:pt x="29691" y="64828"/>
                        <a:pt x="15188" y="56503"/>
                      </a:cubicBezTo>
                      <a:cubicBezTo>
                        <a:pt x="709" y="48178"/>
                        <a:pt x="-4301" y="29691"/>
                        <a:pt x="4024" y="15188"/>
                      </a:cubicBezTo>
                      <a:cubicBezTo>
                        <a:pt x="12349" y="709"/>
                        <a:pt x="30836" y="-4301"/>
                        <a:pt x="45340" y="4025"/>
                      </a:cubicBezTo>
                      <a:cubicBezTo>
                        <a:pt x="59819" y="12349"/>
                        <a:pt x="64828" y="30836"/>
                        <a:pt x="56503" y="45339"/>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90" name="Google Shape;2290;p56"/>
                <p:cNvSpPr/>
                <p:nvPr/>
              </p:nvSpPr>
              <p:spPr>
                <a:xfrm>
                  <a:off x="7332229" y="530892"/>
                  <a:ext cx="13650" cy="33371"/>
                </a:xfrm>
                <a:custGeom>
                  <a:rect b="b" l="l" r="r" t="t"/>
                  <a:pathLst>
                    <a:path extrusionOk="0" h="33371" w="13650">
                      <a:moveTo>
                        <a:pt x="143" y="0"/>
                      </a:moveTo>
                      <a:cubicBezTo>
                        <a:pt x="11879" y="5463"/>
                        <a:pt x="18654" y="23019"/>
                        <a:pt x="9160" y="33372"/>
                      </a:cubicBezTo>
                      <a:lnTo>
                        <a:pt x="8921" y="33229"/>
                      </a:lnTo>
                      <a:cubicBezTo>
                        <a:pt x="11474" y="24426"/>
                        <a:pt x="12285" y="14551"/>
                        <a:pt x="6655" y="6775"/>
                      </a:cubicBezTo>
                      <a:cubicBezTo>
                        <a:pt x="4914" y="4198"/>
                        <a:pt x="2624" y="2004"/>
                        <a:pt x="0" y="239"/>
                      </a:cubicBezTo>
                      <a:lnTo>
                        <a:pt x="143" y="0"/>
                      </a:lnTo>
                      <a:lnTo>
                        <a:pt x="143" y="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2291" name="Google Shape;2291;p56"/>
              <p:cNvGrpSpPr/>
              <p:nvPr/>
            </p:nvGrpSpPr>
            <p:grpSpPr>
              <a:xfrm>
                <a:off x="7228447" y="473745"/>
                <a:ext cx="60527" cy="60527"/>
                <a:chOff x="7228447" y="473745"/>
                <a:chExt cx="60527" cy="60527"/>
              </a:xfrm>
            </p:grpSpPr>
            <p:sp>
              <p:nvSpPr>
                <p:cNvPr id="2292" name="Google Shape;2292;p56"/>
                <p:cNvSpPr/>
                <p:nvPr/>
              </p:nvSpPr>
              <p:spPr>
                <a:xfrm>
                  <a:off x="7228447" y="473745"/>
                  <a:ext cx="60527" cy="60527"/>
                </a:xfrm>
                <a:custGeom>
                  <a:rect b="b" l="l" r="r" t="t"/>
                  <a:pathLst>
                    <a:path extrusionOk="0" h="60527" w="60527">
                      <a:moveTo>
                        <a:pt x="56503" y="45339"/>
                      </a:moveTo>
                      <a:cubicBezTo>
                        <a:pt x="48178" y="59819"/>
                        <a:pt x="29691" y="64828"/>
                        <a:pt x="15188" y="56503"/>
                      </a:cubicBezTo>
                      <a:cubicBezTo>
                        <a:pt x="709" y="48178"/>
                        <a:pt x="-4301" y="29691"/>
                        <a:pt x="4024" y="15188"/>
                      </a:cubicBezTo>
                      <a:cubicBezTo>
                        <a:pt x="12349" y="709"/>
                        <a:pt x="30836" y="-4301"/>
                        <a:pt x="45340" y="4024"/>
                      </a:cubicBezTo>
                      <a:cubicBezTo>
                        <a:pt x="59819" y="12350"/>
                        <a:pt x="64828" y="30836"/>
                        <a:pt x="56503" y="45339"/>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93" name="Google Shape;2293;p56"/>
                <p:cNvSpPr/>
                <p:nvPr/>
              </p:nvSpPr>
              <p:spPr>
                <a:xfrm>
                  <a:off x="7270733" y="482803"/>
                  <a:ext cx="13650" cy="33371"/>
                </a:xfrm>
                <a:custGeom>
                  <a:rect b="b" l="l" r="r" t="t"/>
                  <a:pathLst>
                    <a:path extrusionOk="0" h="33371" w="13650">
                      <a:moveTo>
                        <a:pt x="143" y="0"/>
                      </a:moveTo>
                      <a:cubicBezTo>
                        <a:pt x="11879" y="5463"/>
                        <a:pt x="18654" y="23019"/>
                        <a:pt x="9160" y="33372"/>
                      </a:cubicBezTo>
                      <a:lnTo>
                        <a:pt x="8921" y="33229"/>
                      </a:lnTo>
                      <a:cubicBezTo>
                        <a:pt x="11474" y="24426"/>
                        <a:pt x="12285" y="14551"/>
                        <a:pt x="6655" y="6775"/>
                      </a:cubicBezTo>
                      <a:cubicBezTo>
                        <a:pt x="4914" y="4198"/>
                        <a:pt x="2624" y="2004"/>
                        <a:pt x="0" y="239"/>
                      </a:cubicBezTo>
                      <a:lnTo>
                        <a:pt x="143" y="0"/>
                      </a:lnTo>
                      <a:lnTo>
                        <a:pt x="143" y="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2294" name="Google Shape;2294;p56"/>
              <p:cNvGrpSpPr/>
              <p:nvPr/>
            </p:nvGrpSpPr>
            <p:grpSpPr>
              <a:xfrm>
                <a:off x="7241925" y="524936"/>
                <a:ext cx="60527" cy="60527"/>
                <a:chOff x="7241925" y="524936"/>
                <a:chExt cx="60527" cy="60527"/>
              </a:xfrm>
            </p:grpSpPr>
            <p:sp>
              <p:nvSpPr>
                <p:cNvPr id="2295" name="Google Shape;2295;p56"/>
                <p:cNvSpPr/>
                <p:nvPr/>
              </p:nvSpPr>
              <p:spPr>
                <a:xfrm>
                  <a:off x="7241925" y="524936"/>
                  <a:ext cx="60527" cy="60527"/>
                </a:xfrm>
                <a:custGeom>
                  <a:rect b="b" l="l" r="r" t="t"/>
                  <a:pathLst>
                    <a:path extrusionOk="0" h="60527" w="60527">
                      <a:moveTo>
                        <a:pt x="56503" y="45339"/>
                      </a:moveTo>
                      <a:cubicBezTo>
                        <a:pt x="48178" y="59819"/>
                        <a:pt x="29691" y="64828"/>
                        <a:pt x="15188" y="56503"/>
                      </a:cubicBezTo>
                      <a:cubicBezTo>
                        <a:pt x="709" y="48178"/>
                        <a:pt x="-4300" y="29691"/>
                        <a:pt x="4025" y="15188"/>
                      </a:cubicBezTo>
                      <a:cubicBezTo>
                        <a:pt x="12350" y="709"/>
                        <a:pt x="30836" y="-4301"/>
                        <a:pt x="45339" y="4025"/>
                      </a:cubicBezTo>
                      <a:cubicBezTo>
                        <a:pt x="59819" y="12350"/>
                        <a:pt x="64828" y="30836"/>
                        <a:pt x="56503" y="45339"/>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96" name="Google Shape;2296;p56"/>
                <p:cNvSpPr/>
                <p:nvPr/>
              </p:nvSpPr>
              <p:spPr>
                <a:xfrm>
                  <a:off x="7284211" y="534017"/>
                  <a:ext cx="13649" cy="33371"/>
                </a:xfrm>
                <a:custGeom>
                  <a:rect b="b" l="l" r="r" t="t"/>
                  <a:pathLst>
                    <a:path extrusionOk="0" h="33371" w="13649">
                      <a:moveTo>
                        <a:pt x="143" y="0"/>
                      </a:moveTo>
                      <a:cubicBezTo>
                        <a:pt x="11879" y="5463"/>
                        <a:pt x="18653" y="23019"/>
                        <a:pt x="9160" y="33372"/>
                      </a:cubicBezTo>
                      <a:cubicBezTo>
                        <a:pt x="9160" y="33372"/>
                        <a:pt x="8921" y="33229"/>
                        <a:pt x="8921" y="33229"/>
                      </a:cubicBezTo>
                      <a:cubicBezTo>
                        <a:pt x="11473" y="24426"/>
                        <a:pt x="12285" y="14551"/>
                        <a:pt x="6655" y="6775"/>
                      </a:cubicBezTo>
                      <a:cubicBezTo>
                        <a:pt x="4913" y="4198"/>
                        <a:pt x="2624" y="2004"/>
                        <a:pt x="0" y="239"/>
                      </a:cubicBezTo>
                      <a:lnTo>
                        <a:pt x="143" y="0"/>
                      </a:lnTo>
                      <a:lnTo>
                        <a:pt x="143" y="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2297" name="Google Shape;2297;p56"/>
              <p:cNvGrpSpPr/>
              <p:nvPr/>
            </p:nvGrpSpPr>
            <p:grpSpPr>
              <a:xfrm>
                <a:off x="7196496" y="553701"/>
                <a:ext cx="69912" cy="74130"/>
                <a:chOff x="7196496" y="553701"/>
                <a:chExt cx="69912" cy="74130"/>
              </a:xfrm>
            </p:grpSpPr>
            <p:sp>
              <p:nvSpPr>
                <p:cNvPr id="2298" name="Google Shape;2298;p56"/>
                <p:cNvSpPr/>
                <p:nvPr/>
              </p:nvSpPr>
              <p:spPr>
                <a:xfrm>
                  <a:off x="7196496" y="553701"/>
                  <a:ext cx="60540" cy="60532"/>
                </a:xfrm>
                <a:custGeom>
                  <a:rect b="b" l="l" r="r" t="t"/>
                  <a:pathLst>
                    <a:path extrusionOk="0" h="60532" w="60540">
                      <a:moveTo>
                        <a:pt x="43442" y="3025"/>
                      </a:moveTo>
                      <a:cubicBezTo>
                        <a:pt x="58494" y="10300"/>
                        <a:pt x="64791" y="28382"/>
                        <a:pt x="57516" y="43434"/>
                      </a:cubicBezTo>
                      <a:cubicBezTo>
                        <a:pt x="50240" y="58485"/>
                        <a:pt x="32159" y="64783"/>
                        <a:pt x="17108" y="57507"/>
                      </a:cubicBezTo>
                      <a:cubicBezTo>
                        <a:pt x="2056" y="50232"/>
                        <a:pt x="-4242" y="32151"/>
                        <a:pt x="3010" y="17099"/>
                      </a:cubicBezTo>
                      <a:cubicBezTo>
                        <a:pt x="10285" y="2047"/>
                        <a:pt x="28366" y="-4250"/>
                        <a:pt x="43418" y="3025"/>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99" name="Google Shape;2299;p56"/>
                <p:cNvSpPr/>
                <p:nvPr/>
              </p:nvSpPr>
              <p:spPr>
                <a:xfrm>
                  <a:off x="7198032" y="582083"/>
                  <a:ext cx="68376" cy="45748"/>
                </a:xfrm>
                <a:custGeom>
                  <a:rect b="b" l="l" r="r" t="t"/>
                  <a:pathLst>
                    <a:path extrusionOk="0" h="45748" w="68376">
                      <a:moveTo>
                        <a:pt x="60345" y="0"/>
                      </a:moveTo>
                      <a:cubicBezTo>
                        <a:pt x="69481" y="4914"/>
                        <a:pt x="71412" y="19560"/>
                        <a:pt x="63064" y="25786"/>
                      </a:cubicBezTo>
                      <a:cubicBezTo>
                        <a:pt x="59032" y="28649"/>
                        <a:pt x="53522" y="28291"/>
                        <a:pt x="49157" y="30008"/>
                      </a:cubicBezTo>
                      <a:cubicBezTo>
                        <a:pt x="45125" y="31487"/>
                        <a:pt x="42526" y="35018"/>
                        <a:pt x="39711" y="38119"/>
                      </a:cubicBezTo>
                      <a:cubicBezTo>
                        <a:pt x="38065" y="39979"/>
                        <a:pt x="36156" y="41768"/>
                        <a:pt x="33986" y="42985"/>
                      </a:cubicBezTo>
                      <a:cubicBezTo>
                        <a:pt x="29597" y="45299"/>
                        <a:pt x="24444" y="45871"/>
                        <a:pt x="19506" y="45728"/>
                      </a:cubicBezTo>
                      <a:cubicBezTo>
                        <a:pt x="9273" y="45227"/>
                        <a:pt x="638" y="35972"/>
                        <a:pt x="18" y="25834"/>
                      </a:cubicBezTo>
                      <a:cubicBezTo>
                        <a:pt x="-78" y="23210"/>
                        <a:pt x="185" y="20586"/>
                        <a:pt x="1402" y="17843"/>
                      </a:cubicBezTo>
                      <a:lnTo>
                        <a:pt x="3811" y="16459"/>
                      </a:lnTo>
                      <a:cubicBezTo>
                        <a:pt x="8534" y="16745"/>
                        <a:pt x="12160" y="16841"/>
                        <a:pt x="16191" y="16555"/>
                      </a:cubicBezTo>
                      <a:cubicBezTo>
                        <a:pt x="19865" y="16388"/>
                        <a:pt x="21820" y="15744"/>
                        <a:pt x="24373" y="16602"/>
                      </a:cubicBezTo>
                      <a:cubicBezTo>
                        <a:pt x="25709" y="17270"/>
                        <a:pt x="26686" y="18201"/>
                        <a:pt x="28046" y="19035"/>
                      </a:cubicBezTo>
                      <a:cubicBezTo>
                        <a:pt x="31911" y="20729"/>
                        <a:pt x="35441" y="25118"/>
                        <a:pt x="40116" y="24808"/>
                      </a:cubicBezTo>
                      <a:cubicBezTo>
                        <a:pt x="46485" y="24188"/>
                        <a:pt x="44935" y="16912"/>
                        <a:pt x="44028" y="12571"/>
                      </a:cubicBezTo>
                      <a:cubicBezTo>
                        <a:pt x="43909" y="11235"/>
                        <a:pt x="44124" y="10281"/>
                        <a:pt x="44911" y="9542"/>
                      </a:cubicBezTo>
                      <a:cubicBezTo>
                        <a:pt x="46700" y="7442"/>
                        <a:pt x="48799" y="6178"/>
                        <a:pt x="51423" y="4341"/>
                      </a:cubicBezTo>
                      <a:lnTo>
                        <a:pt x="57554" y="167"/>
                      </a:lnTo>
                      <a:lnTo>
                        <a:pt x="60321" y="0"/>
                      </a:lnTo>
                      <a:lnTo>
                        <a:pt x="60321" y="0"/>
                      </a:lnTo>
                      <a:close/>
                    </a:path>
                  </a:pathLst>
                </a:custGeom>
                <a:solidFill>
                  <a:srgbClr val="5C45A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00" name="Google Shape;2300;p56"/>
                <p:cNvSpPr/>
                <p:nvPr/>
              </p:nvSpPr>
              <p:spPr>
                <a:xfrm>
                  <a:off x="7204777" y="558294"/>
                  <a:ext cx="32631" cy="15153"/>
                </a:xfrm>
                <a:custGeom>
                  <a:rect b="b" l="l" r="r" t="t"/>
                  <a:pathLst>
                    <a:path extrusionOk="0" h="15153" w="32631">
                      <a:moveTo>
                        <a:pt x="0" y="15058"/>
                      </a:moveTo>
                      <a:cubicBezTo>
                        <a:pt x="4604" y="2964"/>
                        <a:pt x="21635" y="-5051"/>
                        <a:pt x="32632" y="3680"/>
                      </a:cubicBezTo>
                      <a:lnTo>
                        <a:pt x="32513" y="3919"/>
                      </a:lnTo>
                      <a:cubicBezTo>
                        <a:pt x="23544" y="2010"/>
                        <a:pt x="13644" y="1915"/>
                        <a:pt x="6297" y="8045"/>
                      </a:cubicBezTo>
                      <a:cubicBezTo>
                        <a:pt x="3864" y="9954"/>
                        <a:pt x="1837" y="12411"/>
                        <a:pt x="238" y="15154"/>
                      </a:cubicBezTo>
                      <a:lnTo>
                        <a:pt x="0" y="15034"/>
                      </a:lnTo>
                      <a:lnTo>
                        <a:pt x="0" y="15034"/>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2301" name="Google Shape;2301;p56"/>
              <p:cNvGrpSpPr/>
              <p:nvPr/>
            </p:nvGrpSpPr>
            <p:grpSpPr>
              <a:xfrm>
                <a:off x="7238257" y="584624"/>
                <a:ext cx="60515" cy="60515"/>
                <a:chOff x="7238257" y="584624"/>
                <a:chExt cx="60515" cy="60515"/>
              </a:xfrm>
            </p:grpSpPr>
            <p:sp>
              <p:nvSpPr>
                <p:cNvPr id="2302" name="Google Shape;2302;p56"/>
                <p:cNvSpPr/>
                <p:nvPr/>
              </p:nvSpPr>
              <p:spPr>
                <a:xfrm>
                  <a:off x="7238257" y="584624"/>
                  <a:ext cx="60515" cy="60515"/>
                </a:xfrm>
                <a:custGeom>
                  <a:rect b="b" l="l" r="r" t="t"/>
                  <a:pathLst>
                    <a:path extrusionOk="0" h="60515" w="60515">
                      <a:moveTo>
                        <a:pt x="4734" y="46502"/>
                      </a:moveTo>
                      <a:cubicBezTo>
                        <a:pt x="-4235" y="32405"/>
                        <a:pt x="-85" y="13703"/>
                        <a:pt x="14013" y="4734"/>
                      </a:cubicBezTo>
                      <a:cubicBezTo>
                        <a:pt x="28110" y="-4235"/>
                        <a:pt x="46812" y="-85"/>
                        <a:pt x="55781" y="14013"/>
                      </a:cubicBezTo>
                      <a:cubicBezTo>
                        <a:pt x="64750" y="28111"/>
                        <a:pt x="60600" y="46812"/>
                        <a:pt x="46502" y="55781"/>
                      </a:cubicBezTo>
                      <a:cubicBezTo>
                        <a:pt x="32404" y="64750"/>
                        <a:pt x="13703" y="60600"/>
                        <a:pt x="4734" y="46502"/>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03" name="Google Shape;2303;p56"/>
                <p:cNvSpPr/>
                <p:nvPr/>
              </p:nvSpPr>
              <p:spPr>
                <a:xfrm>
                  <a:off x="7247905" y="627882"/>
                  <a:ext cx="33729" cy="12210"/>
                </a:xfrm>
                <a:custGeom>
                  <a:rect b="b" l="l" r="r" t="t"/>
                  <a:pathLst>
                    <a:path extrusionOk="0" h="12210" w="33729">
                      <a:moveTo>
                        <a:pt x="33730" y="7633"/>
                      </a:moveTo>
                      <a:cubicBezTo>
                        <a:pt x="23449" y="15505"/>
                        <a:pt x="4747" y="13358"/>
                        <a:pt x="0" y="143"/>
                      </a:cubicBezTo>
                      <a:lnTo>
                        <a:pt x="239" y="0"/>
                      </a:lnTo>
                      <a:cubicBezTo>
                        <a:pt x="6846" y="6345"/>
                        <a:pt x="15219" y="11641"/>
                        <a:pt x="24713" y="10281"/>
                      </a:cubicBezTo>
                      <a:cubicBezTo>
                        <a:pt x="27790" y="9923"/>
                        <a:pt x="30820" y="8921"/>
                        <a:pt x="33586" y="7419"/>
                      </a:cubicBezTo>
                      <a:lnTo>
                        <a:pt x="33730" y="7657"/>
                      </a:lnTo>
                      <a:lnTo>
                        <a:pt x="33730" y="7657"/>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2304" name="Google Shape;2304;p56"/>
              <p:cNvGrpSpPr/>
              <p:nvPr/>
            </p:nvGrpSpPr>
            <p:grpSpPr>
              <a:xfrm>
                <a:off x="7287420" y="577993"/>
                <a:ext cx="60515" cy="60515"/>
                <a:chOff x="7287420" y="577993"/>
                <a:chExt cx="60515" cy="60515"/>
              </a:xfrm>
            </p:grpSpPr>
            <p:sp>
              <p:nvSpPr>
                <p:cNvPr id="2305" name="Google Shape;2305;p56"/>
                <p:cNvSpPr/>
                <p:nvPr/>
              </p:nvSpPr>
              <p:spPr>
                <a:xfrm>
                  <a:off x="7287420" y="577993"/>
                  <a:ext cx="60515" cy="60515"/>
                </a:xfrm>
                <a:custGeom>
                  <a:rect b="b" l="l" r="r" t="t"/>
                  <a:pathLst>
                    <a:path extrusionOk="0" h="60515" w="60515">
                      <a:moveTo>
                        <a:pt x="4734" y="46502"/>
                      </a:moveTo>
                      <a:cubicBezTo>
                        <a:pt x="-4235" y="32405"/>
                        <a:pt x="-85" y="13703"/>
                        <a:pt x="14013" y="4734"/>
                      </a:cubicBezTo>
                      <a:cubicBezTo>
                        <a:pt x="28111" y="-4235"/>
                        <a:pt x="46813" y="-85"/>
                        <a:pt x="55782" y="14013"/>
                      </a:cubicBezTo>
                      <a:cubicBezTo>
                        <a:pt x="64751" y="28111"/>
                        <a:pt x="60600" y="46812"/>
                        <a:pt x="46502" y="55781"/>
                      </a:cubicBezTo>
                      <a:cubicBezTo>
                        <a:pt x="32405" y="64750"/>
                        <a:pt x="13703" y="60600"/>
                        <a:pt x="4734" y="46502"/>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06" name="Google Shape;2306;p56"/>
                <p:cNvSpPr/>
                <p:nvPr/>
              </p:nvSpPr>
              <p:spPr>
                <a:xfrm>
                  <a:off x="7297068" y="621227"/>
                  <a:ext cx="33729" cy="12210"/>
                </a:xfrm>
                <a:custGeom>
                  <a:rect b="b" l="l" r="r" t="t"/>
                  <a:pathLst>
                    <a:path extrusionOk="0" h="12210" w="33729">
                      <a:moveTo>
                        <a:pt x="33729" y="7633"/>
                      </a:moveTo>
                      <a:cubicBezTo>
                        <a:pt x="23449" y="15505"/>
                        <a:pt x="4747" y="13358"/>
                        <a:pt x="0" y="143"/>
                      </a:cubicBezTo>
                      <a:lnTo>
                        <a:pt x="239" y="0"/>
                      </a:lnTo>
                      <a:cubicBezTo>
                        <a:pt x="6846" y="6345"/>
                        <a:pt x="15242" y="11641"/>
                        <a:pt x="24713" y="10281"/>
                      </a:cubicBezTo>
                      <a:cubicBezTo>
                        <a:pt x="27790" y="9923"/>
                        <a:pt x="30819" y="8921"/>
                        <a:pt x="33586" y="7419"/>
                      </a:cubicBezTo>
                      <a:lnTo>
                        <a:pt x="33729" y="7657"/>
                      </a:lnTo>
                      <a:lnTo>
                        <a:pt x="33729" y="7657"/>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2307" name="Google Shape;2307;p56"/>
              <p:cNvGrpSpPr/>
              <p:nvPr/>
            </p:nvGrpSpPr>
            <p:grpSpPr>
              <a:xfrm>
                <a:off x="7194890" y="617304"/>
                <a:ext cx="60515" cy="60515"/>
                <a:chOff x="7194890" y="617304"/>
                <a:chExt cx="60515" cy="60515"/>
              </a:xfrm>
            </p:grpSpPr>
            <p:sp>
              <p:nvSpPr>
                <p:cNvPr id="2308" name="Google Shape;2308;p56"/>
                <p:cNvSpPr/>
                <p:nvPr/>
              </p:nvSpPr>
              <p:spPr>
                <a:xfrm>
                  <a:off x="7194890" y="617304"/>
                  <a:ext cx="60515" cy="60515"/>
                </a:xfrm>
                <a:custGeom>
                  <a:rect b="b" l="l" r="r" t="t"/>
                  <a:pathLst>
                    <a:path extrusionOk="0" h="60515" w="60515">
                      <a:moveTo>
                        <a:pt x="4734" y="46502"/>
                      </a:moveTo>
                      <a:cubicBezTo>
                        <a:pt x="-4235" y="32404"/>
                        <a:pt x="-85" y="13703"/>
                        <a:pt x="14013" y="4734"/>
                      </a:cubicBezTo>
                      <a:cubicBezTo>
                        <a:pt x="28111" y="-4235"/>
                        <a:pt x="46813" y="-85"/>
                        <a:pt x="55782" y="14013"/>
                      </a:cubicBezTo>
                      <a:cubicBezTo>
                        <a:pt x="64751" y="28111"/>
                        <a:pt x="60600" y="46812"/>
                        <a:pt x="46502" y="55781"/>
                      </a:cubicBezTo>
                      <a:cubicBezTo>
                        <a:pt x="32405" y="64750"/>
                        <a:pt x="13703" y="60600"/>
                        <a:pt x="4734" y="46502"/>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09" name="Google Shape;2309;p56"/>
                <p:cNvSpPr/>
                <p:nvPr/>
              </p:nvSpPr>
              <p:spPr>
                <a:xfrm>
                  <a:off x="7204539" y="660562"/>
                  <a:ext cx="33729" cy="12210"/>
                </a:xfrm>
                <a:custGeom>
                  <a:rect b="b" l="l" r="r" t="t"/>
                  <a:pathLst>
                    <a:path extrusionOk="0" h="12210" w="33729">
                      <a:moveTo>
                        <a:pt x="33730" y="7633"/>
                      </a:moveTo>
                      <a:cubicBezTo>
                        <a:pt x="23449" y="15505"/>
                        <a:pt x="4747" y="13358"/>
                        <a:pt x="0" y="143"/>
                      </a:cubicBezTo>
                      <a:lnTo>
                        <a:pt x="239" y="0"/>
                      </a:lnTo>
                      <a:cubicBezTo>
                        <a:pt x="6846" y="6345"/>
                        <a:pt x="15219" y="11641"/>
                        <a:pt x="24713" y="10281"/>
                      </a:cubicBezTo>
                      <a:cubicBezTo>
                        <a:pt x="27790" y="9923"/>
                        <a:pt x="30819" y="8921"/>
                        <a:pt x="33586" y="7419"/>
                      </a:cubicBezTo>
                      <a:lnTo>
                        <a:pt x="33730" y="7657"/>
                      </a:lnTo>
                      <a:lnTo>
                        <a:pt x="33730" y="7657"/>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2310" name="Google Shape;2310;p56"/>
              <p:cNvSpPr/>
              <p:nvPr/>
            </p:nvSpPr>
            <p:spPr>
              <a:xfrm>
                <a:off x="7288671" y="431948"/>
                <a:ext cx="111731" cy="75357"/>
              </a:xfrm>
              <a:custGeom>
                <a:rect b="b" l="l" r="r" t="t"/>
                <a:pathLst>
                  <a:path extrusionOk="0" h="75357" w="111731">
                    <a:moveTo>
                      <a:pt x="0" y="73348"/>
                    </a:moveTo>
                    <a:cubicBezTo>
                      <a:pt x="5701" y="66884"/>
                      <a:pt x="11831" y="61493"/>
                      <a:pt x="18439" y="56174"/>
                    </a:cubicBezTo>
                    <a:cubicBezTo>
                      <a:pt x="22637" y="52548"/>
                      <a:pt x="27742" y="50377"/>
                      <a:pt x="32775" y="48135"/>
                    </a:cubicBezTo>
                    <a:cubicBezTo>
                      <a:pt x="37999" y="45797"/>
                      <a:pt x="42436" y="42171"/>
                      <a:pt x="45466" y="37329"/>
                    </a:cubicBezTo>
                    <a:cubicBezTo>
                      <a:pt x="48352" y="33155"/>
                      <a:pt x="49664" y="28121"/>
                      <a:pt x="51906" y="23518"/>
                    </a:cubicBezTo>
                    <a:cubicBezTo>
                      <a:pt x="55222" y="17053"/>
                      <a:pt x="60207" y="11591"/>
                      <a:pt x="66004" y="7130"/>
                    </a:cubicBezTo>
                    <a:cubicBezTo>
                      <a:pt x="79147" y="-3079"/>
                      <a:pt x="100735" y="-2626"/>
                      <a:pt x="111732" y="10446"/>
                    </a:cubicBezTo>
                    <a:lnTo>
                      <a:pt x="110945" y="11925"/>
                    </a:lnTo>
                    <a:cubicBezTo>
                      <a:pt x="104862" y="12163"/>
                      <a:pt x="99542" y="12831"/>
                      <a:pt x="94724" y="13952"/>
                    </a:cubicBezTo>
                    <a:cubicBezTo>
                      <a:pt x="90072" y="15026"/>
                      <a:pt x="85850" y="16695"/>
                      <a:pt x="81652" y="18699"/>
                    </a:cubicBezTo>
                    <a:cubicBezTo>
                      <a:pt x="77406" y="20727"/>
                      <a:pt x="73255" y="22730"/>
                      <a:pt x="69320" y="25450"/>
                    </a:cubicBezTo>
                    <a:cubicBezTo>
                      <a:pt x="60684" y="32248"/>
                      <a:pt x="50833" y="38522"/>
                      <a:pt x="43891" y="47300"/>
                    </a:cubicBezTo>
                    <a:cubicBezTo>
                      <a:pt x="40337" y="51856"/>
                      <a:pt x="37856" y="57772"/>
                      <a:pt x="33920" y="62447"/>
                    </a:cubicBezTo>
                    <a:cubicBezTo>
                      <a:pt x="28911" y="68172"/>
                      <a:pt x="21826" y="71726"/>
                      <a:pt x="14599" y="73921"/>
                    </a:cubicBezTo>
                    <a:cubicBezTo>
                      <a:pt x="9995" y="75185"/>
                      <a:pt x="5415" y="75853"/>
                      <a:pt x="501" y="74923"/>
                    </a:cubicBezTo>
                    <a:lnTo>
                      <a:pt x="48" y="73325"/>
                    </a:lnTo>
                    <a:lnTo>
                      <a:pt x="48" y="7332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11" name="Google Shape;2311;p56"/>
              <p:cNvSpPr/>
              <p:nvPr/>
            </p:nvSpPr>
            <p:spPr>
              <a:xfrm>
                <a:off x="7331330" y="474144"/>
                <a:ext cx="20553" cy="41223"/>
              </a:xfrm>
              <a:custGeom>
                <a:rect b="b" l="l" r="r" t="t"/>
                <a:pathLst>
                  <a:path extrusionOk="0" h="41223" w="20553">
                    <a:moveTo>
                      <a:pt x="3093" y="0"/>
                    </a:moveTo>
                    <a:cubicBezTo>
                      <a:pt x="4786" y="3507"/>
                      <a:pt x="6385" y="6965"/>
                      <a:pt x="8150" y="10257"/>
                    </a:cubicBezTo>
                    <a:cubicBezTo>
                      <a:pt x="10845" y="15028"/>
                      <a:pt x="12801" y="19918"/>
                      <a:pt x="16737" y="23568"/>
                    </a:cubicBezTo>
                    <a:cubicBezTo>
                      <a:pt x="20793" y="27957"/>
                      <a:pt x="19004" y="32751"/>
                      <a:pt x="20554" y="38715"/>
                    </a:cubicBezTo>
                    <a:lnTo>
                      <a:pt x="19886" y="40242"/>
                    </a:lnTo>
                    <a:cubicBezTo>
                      <a:pt x="14614" y="42698"/>
                      <a:pt x="8818" y="40194"/>
                      <a:pt x="5120" y="36616"/>
                    </a:cubicBezTo>
                    <a:cubicBezTo>
                      <a:pt x="1566" y="33395"/>
                      <a:pt x="1590" y="28434"/>
                      <a:pt x="898" y="24188"/>
                    </a:cubicBezTo>
                    <a:cubicBezTo>
                      <a:pt x="135" y="20085"/>
                      <a:pt x="-103" y="16030"/>
                      <a:pt x="39" y="12022"/>
                    </a:cubicBezTo>
                    <a:cubicBezTo>
                      <a:pt x="206" y="8015"/>
                      <a:pt x="564" y="4079"/>
                      <a:pt x="1471" y="143"/>
                    </a:cubicBezTo>
                    <a:lnTo>
                      <a:pt x="3140" y="0"/>
                    </a:lnTo>
                    <a:lnTo>
                      <a:pt x="3140" y="0"/>
                    </a:lnTo>
                    <a:close/>
                  </a:path>
                </a:pathLst>
              </a:custGeom>
              <a:solidFill>
                <a:srgbClr val="96A93D"/>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12" name="Google Shape;2312;p56"/>
              <p:cNvSpPr/>
              <p:nvPr/>
            </p:nvSpPr>
            <p:spPr>
              <a:xfrm>
                <a:off x="7261291" y="420612"/>
                <a:ext cx="84932" cy="49295"/>
              </a:xfrm>
              <a:custGeom>
                <a:rect b="b" l="l" r="r" t="t"/>
                <a:pathLst>
                  <a:path extrusionOk="0" h="49295" w="84932">
                    <a:moveTo>
                      <a:pt x="84933" y="37952"/>
                    </a:moveTo>
                    <a:cubicBezTo>
                      <a:pt x="72982" y="46897"/>
                      <a:pt x="55139" y="53958"/>
                      <a:pt x="41089" y="45489"/>
                    </a:cubicBezTo>
                    <a:cubicBezTo>
                      <a:pt x="33027" y="40146"/>
                      <a:pt x="27421" y="30533"/>
                      <a:pt x="26681" y="20920"/>
                    </a:cubicBezTo>
                    <a:cubicBezTo>
                      <a:pt x="26085" y="12881"/>
                      <a:pt x="31905" y="4938"/>
                      <a:pt x="39992" y="3578"/>
                    </a:cubicBezTo>
                    <a:cubicBezTo>
                      <a:pt x="44095" y="2743"/>
                      <a:pt x="48746" y="4222"/>
                      <a:pt x="51346" y="7609"/>
                    </a:cubicBezTo>
                    <a:cubicBezTo>
                      <a:pt x="54638" y="11712"/>
                      <a:pt x="50011" y="16531"/>
                      <a:pt x="46647" y="18630"/>
                    </a:cubicBezTo>
                    <a:cubicBezTo>
                      <a:pt x="33552" y="27337"/>
                      <a:pt x="5523" y="31225"/>
                      <a:pt x="538" y="11617"/>
                    </a:cubicBezTo>
                    <a:cubicBezTo>
                      <a:pt x="-345" y="7729"/>
                      <a:pt x="-35" y="3769"/>
                      <a:pt x="705" y="0"/>
                    </a:cubicBezTo>
                    <a:lnTo>
                      <a:pt x="991" y="48"/>
                    </a:lnTo>
                    <a:cubicBezTo>
                      <a:pt x="299" y="7275"/>
                      <a:pt x="1659" y="15744"/>
                      <a:pt x="8266" y="19751"/>
                    </a:cubicBezTo>
                    <a:cubicBezTo>
                      <a:pt x="17927" y="25357"/>
                      <a:pt x="30379" y="22828"/>
                      <a:pt x="40254" y="18892"/>
                    </a:cubicBezTo>
                    <a:cubicBezTo>
                      <a:pt x="43379" y="17509"/>
                      <a:pt x="52038" y="13287"/>
                      <a:pt x="49390" y="9088"/>
                    </a:cubicBezTo>
                    <a:cubicBezTo>
                      <a:pt x="43427" y="1312"/>
                      <a:pt x="30570" y="6846"/>
                      <a:pt x="28256" y="15386"/>
                    </a:cubicBezTo>
                    <a:cubicBezTo>
                      <a:pt x="25036" y="26025"/>
                      <a:pt x="33265" y="38309"/>
                      <a:pt x="42258" y="43510"/>
                    </a:cubicBezTo>
                    <a:cubicBezTo>
                      <a:pt x="52205" y="49187"/>
                      <a:pt x="64394" y="46778"/>
                      <a:pt x="74485" y="42722"/>
                    </a:cubicBezTo>
                    <a:cubicBezTo>
                      <a:pt x="77991" y="41291"/>
                      <a:pt x="81450" y="39645"/>
                      <a:pt x="84742" y="37737"/>
                    </a:cubicBezTo>
                    <a:lnTo>
                      <a:pt x="84909" y="37952"/>
                    </a:lnTo>
                    <a:lnTo>
                      <a:pt x="84909" y="37952"/>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nvGrpSpPr>
          <p:cNvPr id="2313" name="Google Shape;2313;p56"/>
          <p:cNvGrpSpPr/>
          <p:nvPr/>
        </p:nvGrpSpPr>
        <p:grpSpPr>
          <a:xfrm>
            <a:off x="8003927" y="-275155"/>
            <a:ext cx="996905" cy="1332933"/>
            <a:chOff x="5842915" y="2452969"/>
            <a:chExt cx="273687" cy="365919"/>
          </a:xfrm>
        </p:grpSpPr>
        <p:sp>
          <p:nvSpPr>
            <p:cNvPr id="2314" name="Google Shape;2314;p56"/>
            <p:cNvSpPr/>
            <p:nvPr/>
          </p:nvSpPr>
          <p:spPr>
            <a:xfrm>
              <a:off x="5842915" y="2452969"/>
              <a:ext cx="273687" cy="365919"/>
            </a:xfrm>
            <a:custGeom>
              <a:rect b="b" l="l" r="r" t="t"/>
              <a:pathLst>
                <a:path extrusionOk="0" h="365919" w="273687">
                  <a:moveTo>
                    <a:pt x="116067" y="365871"/>
                  </a:moveTo>
                  <a:cubicBezTo>
                    <a:pt x="109674" y="365871"/>
                    <a:pt x="103615" y="365084"/>
                    <a:pt x="98058" y="363534"/>
                  </a:cubicBezTo>
                  <a:cubicBezTo>
                    <a:pt x="97914" y="363486"/>
                    <a:pt x="97795" y="363462"/>
                    <a:pt x="97652" y="363415"/>
                  </a:cubicBezTo>
                  <a:cubicBezTo>
                    <a:pt x="87872" y="360504"/>
                    <a:pt x="80096" y="355209"/>
                    <a:pt x="73846" y="350939"/>
                  </a:cubicBezTo>
                  <a:cubicBezTo>
                    <a:pt x="71126" y="349078"/>
                    <a:pt x="68574" y="347337"/>
                    <a:pt x="66571" y="346287"/>
                  </a:cubicBezTo>
                  <a:cubicBezTo>
                    <a:pt x="66356" y="346168"/>
                    <a:pt x="66117" y="346049"/>
                    <a:pt x="65903" y="345930"/>
                  </a:cubicBezTo>
                  <a:cubicBezTo>
                    <a:pt x="64901" y="345357"/>
                    <a:pt x="63446" y="344665"/>
                    <a:pt x="61919" y="343950"/>
                  </a:cubicBezTo>
                  <a:cubicBezTo>
                    <a:pt x="60535" y="343282"/>
                    <a:pt x="59128" y="342614"/>
                    <a:pt x="57697" y="341898"/>
                  </a:cubicBezTo>
                  <a:cubicBezTo>
                    <a:pt x="47726" y="336984"/>
                    <a:pt x="40236" y="330401"/>
                    <a:pt x="35417" y="322314"/>
                  </a:cubicBezTo>
                  <a:cubicBezTo>
                    <a:pt x="35322" y="322147"/>
                    <a:pt x="35203" y="321957"/>
                    <a:pt x="35107" y="321789"/>
                  </a:cubicBezTo>
                  <a:cubicBezTo>
                    <a:pt x="27068" y="307477"/>
                    <a:pt x="25423" y="290684"/>
                    <a:pt x="30599" y="275728"/>
                  </a:cubicBezTo>
                  <a:cubicBezTo>
                    <a:pt x="30646" y="275608"/>
                    <a:pt x="30670" y="275489"/>
                    <a:pt x="30718" y="275370"/>
                  </a:cubicBezTo>
                  <a:cubicBezTo>
                    <a:pt x="33032" y="269001"/>
                    <a:pt x="36348" y="263562"/>
                    <a:pt x="40570" y="259125"/>
                  </a:cubicBezTo>
                  <a:cubicBezTo>
                    <a:pt x="48799" y="240328"/>
                    <a:pt x="63899" y="229976"/>
                    <a:pt x="79356" y="225491"/>
                  </a:cubicBezTo>
                  <a:cubicBezTo>
                    <a:pt x="79905" y="219265"/>
                    <a:pt x="80000" y="212920"/>
                    <a:pt x="80096" y="206217"/>
                  </a:cubicBezTo>
                  <a:cubicBezTo>
                    <a:pt x="80143" y="201995"/>
                    <a:pt x="80215" y="197749"/>
                    <a:pt x="80382" y="193479"/>
                  </a:cubicBezTo>
                  <a:cubicBezTo>
                    <a:pt x="80764" y="184486"/>
                    <a:pt x="80191" y="174587"/>
                    <a:pt x="78617" y="162230"/>
                  </a:cubicBezTo>
                  <a:cubicBezTo>
                    <a:pt x="77305" y="151520"/>
                    <a:pt x="75516" y="140547"/>
                    <a:pt x="73226" y="129407"/>
                  </a:cubicBezTo>
                  <a:cubicBezTo>
                    <a:pt x="73035" y="129407"/>
                    <a:pt x="72844" y="129407"/>
                    <a:pt x="72653" y="129431"/>
                  </a:cubicBezTo>
                  <a:cubicBezTo>
                    <a:pt x="72271" y="129431"/>
                    <a:pt x="71914" y="129479"/>
                    <a:pt x="71532" y="129479"/>
                  </a:cubicBezTo>
                  <a:cubicBezTo>
                    <a:pt x="64257" y="129575"/>
                    <a:pt x="58699" y="129861"/>
                    <a:pt x="53546" y="130910"/>
                  </a:cubicBezTo>
                  <a:cubicBezTo>
                    <a:pt x="45173" y="132747"/>
                    <a:pt x="35703" y="134822"/>
                    <a:pt x="25470" y="135347"/>
                  </a:cubicBezTo>
                  <a:cubicBezTo>
                    <a:pt x="25065" y="135347"/>
                    <a:pt x="24635" y="135371"/>
                    <a:pt x="24230" y="135371"/>
                  </a:cubicBezTo>
                  <a:cubicBezTo>
                    <a:pt x="14044" y="135371"/>
                    <a:pt x="4908" y="128883"/>
                    <a:pt x="1640" y="119150"/>
                  </a:cubicBezTo>
                  <a:lnTo>
                    <a:pt x="1259" y="118053"/>
                  </a:lnTo>
                  <a:cubicBezTo>
                    <a:pt x="-2177" y="107891"/>
                    <a:pt x="1592" y="96704"/>
                    <a:pt x="10466" y="90693"/>
                  </a:cubicBezTo>
                  <a:cubicBezTo>
                    <a:pt x="17360" y="86017"/>
                    <a:pt x="24206" y="82582"/>
                    <a:pt x="29955" y="79839"/>
                  </a:cubicBezTo>
                  <a:cubicBezTo>
                    <a:pt x="38351" y="75760"/>
                    <a:pt x="47010" y="73136"/>
                    <a:pt x="55526" y="72087"/>
                  </a:cubicBezTo>
                  <a:cubicBezTo>
                    <a:pt x="56933" y="71872"/>
                    <a:pt x="58365" y="71705"/>
                    <a:pt x="59796" y="71586"/>
                  </a:cubicBezTo>
                  <a:cubicBezTo>
                    <a:pt x="60058" y="66242"/>
                    <a:pt x="60965" y="60661"/>
                    <a:pt x="62730" y="54936"/>
                  </a:cubicBezTo>
                  <a:cubicBezTo>
                    <a:pt x="69314" y="33443"/>
                    <a:pt x="85844" y="15839"/>
                    <a:pt x="111845" y="2600"/>
                  </a:cubicBezTo>
                  <a:cubicBezTo>
                    <a:pt x="115304" y="835"/>
                    <a:pt x="119001" y="0"/>
                    <a:pt x="122651" y="0"/>
                  </a:cubicBezTo>
                  <a:cubicBezTo>
                    <a:pt x="130284" y="0"/>
                    <a:pt x="137727" y="3674"/>
                    <a:pt x="142307" y="10329"/>
                  </a:cubicBezTo>
                  <a:cubicBezTo>
                    <a:pt x="144978" y="14193"/>
                    <a:pt x="167997" y="49139"/>
                    <a:pt x="155689" y="83990"/>
                  </a:cubicBezTo>
                  <a:cubicBezTo>
                    <a:pt x="153542" y="90049"/>
                    <a:pt x="149988" y="96966"/>
                    <a:pt x="144096" y="103717"/>
                  </a:cubicBezTo>
                  <a:cubicBezTo>
                    <a:pt x="164300" y="116717"/>
                    <a:pt x="181522" y="133725"/>
                    <a:pt x="194022" y="153023"/>
                  </a:cubicBezTo>
                  <a:cubicBezTo>
                    <a:pt x="194761" y="154120"/>
                    <a:pt x="195477" y="155241"/>
                    <a:pt x="196169" y="156363"/>
                  </a:cubicBezTo>
                  <a:cubicBezTo>
                    <a:pt x="200963" y="155050"/>
                    <a:pt x="206283" y="154216"/>
                    <a:pt x="211984" y="154216"/>
                  </a:cubicBezTo>
                  <a:cubicBezTo>
                    <a:pt x="223529" y="154216"/>
                    <a:pt x="234574" y="157579"/>
                    <a:pt x="244759" y="164211"/>
                  </a:cubicBezTo>
                  <a:cubicBezTo>
                    <a:pt x="271046" y="181290"/>
                    <a:pt x="280731" y="218383"/>
                    <a:pt x="268351" y="248987"/>
                  </a:cubicBezTo>
                  <a:cubicBezTo>
                    <a:pt x="268207" y="254283"/>
                    <a:pt x="267158" y="259698"/>
                    <a:pt x="265250" y="265089"/>
                  </a:cubicBezTo>
                  <a:cubicBezTo>
                    <a:pt x="265202" y="265208"/>
                    <a:pt x="265178" y="265327"/>
                    <a:pt x="265131" y="265423"/>
                  </a:cubicBezTo>
                  <a:cubicBezTo>
                    <a:pt x="257163" y="286676"/>
                    <a:pt x="237221" y="302802"/>
                    <a:pt x="214274" y="306523"/>
                  </a:cubicBezTo>
                  <a:cubicBezTo>
                    <a:pt x="214083" y="306547"/>
                    <a:pt x="213916" y="306571"/>
                    <a:pt x="213725" y="306594"/>
                  </a:cubicBezTo>
                  <a:cubicBezTo>
                    <a:pt x="209002" y="307239"/>
                    <a:pt x="204684" y="307573"/>
                    <a:pt x="200534" y="307573"/>
                  </a:cubicBezTo>
                  <a:cubicBezTo>
                    <a:pt x="194881" y="307573"/>
                    <a:pt x="189513" y="306952"/>
                    <a:pt x="184504" y="305760"/>
                  </a:cubicBezTo>
                  <a:cubicBezTo>
                    <a:pt x="184313" y="306284"/>
                    <a:pt x="184099" y="306833"/>
                    <a:pt x="183884" y="307358"/>
                  </a:cubicBezTo>
                  <a:cubicBezTo>
                    <a:pt x="183741" y="312653"/>
                    <a:pt x="182691" y="318044"/>
                    <a:pt x="180783" y="323435"/>
                  </a:cubicBezTo>
                  <a:cubicBezTo>
                    <a:pt x="180735" y="323555"/>
                    <a:pt x="180711" y="323674"/>
                    <a:pt x="180664" y="323769"/>
                  </a:cubicBezTo>
                  <a:cubicBezTo>
                    <a:pt x="172697" y="345023"/>
                    <a:pt x="152754" y="361148"/>
                    <a:pt x="129807" y="364870"/>
                  </a:cubicBezTo>
                  <a:cubicBezTo>
                    <a:pt x="129640" y="364894"/>
                    <a:pt x="129449" y="364917"/>
                    <a:pt x="129258" y="364941"/>
                  </a:cubicBezTo>
                  <a:cubicBezTo>
                    <a:pt x="124535" y="365585"/>
                    <a:pt x="120218" y="365919"/>
                    <a:pt x="116044" y="365919"/>
                  </a:cubicBezTo>
                  <a:close/>
                  <a:moveTo>
                    <a:pt x="137583" y="176519"/>
                  </a:moveTo>
                  <a:cubicBezTo>
                    <a:pt x="137846" y="178189"/>
                    <a:pt x="138085" y="179906"/>
                    <a:pt x="138323" y="181624"/>
                  </a:cubicBezTo>
                  <a:cubicBezTo>
                    <a:pt x="139086" y="180908"/>
                    <a:pt x="139850" y="180193"/>
                    <a:pt x="140637" y="179525"/>
                  </a:cubicBezTo>
                  <a:cubicBezTo>
                    <a:pt x="139611" y="178523"/>
                    <a:pt x="138609" y="177521"/>
                    <a:pt x="137583" y="176519"/>
                  </a:cubicBezTo>
                  <a:close/>
                </a:path>
              </a:pathLst>
            </a:custGeom>
            <a:solidFill>
              <a:schemeClr val="accent6"/>
            </a:solidFill>
            <a:ln>
              <a:noFill/>
            </a:ln>
            <a:effectLst>
              <a:outerShdw rotWithShape="0" algn="bl" dir="5100000" dist="47625">
                <a:srgbClr val="000000">
                  <a:alpha val="15000"/>
                </a:srgb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2315" name="Google Shape;2315;p56"/>
            <p:cNvGrpSpPr/>
            <p:nvPr/>
          </p:nvGrpSpPr>
          <p:grpSpPr>
            <a:xfrm>
              <a:off x="5872488" y="2483168"/>
              <a:ext cx="225985" cy="307482"/>
              <a:chOff x="5872488" y="2483168"/>
              <a:chExt cx="225985" cy="307482"/>
            </a:xfrm>
          </p:grpSpPr>
          <p:grpSp>
            <p:nvGrpSpPr>
              <p:cNvPr id="2316" name="Google Shape;2316;p56"/>
              <p:cNvGrpSpPr/>
              <p:nvPr/>
            </p:nvGrpSpPr>
            <p:grpSpPr>
              <a:xfrm>
                <a:off x="5992547" y="2637354"/>
                <a:ext cx="105926" cy="94950"/>
                <a:chOff x="5992547" y="2637354"/>
                <a:chExt cx="105926" cy="94950"/>
              </a:xfrm>
            </p:grpSpPr>
            <p:sp>
              <p:nvSpPr>
                <p:cNvPr id="2317" name="Google Shape;2317;p56"/>
                <p:cNvSpPr/>
                <p:nvPr/>
              </p:nvSpPr>
              <p:spPr>
                <a:xfrm>
                  <a:off x="5992547" y="2637354"/>
                  <a:ext cx="105926" cy="94950"/>
                </a:xfrm>
                <a:custGeom>
                  <a:rect b="b" l="l" r="r" t="t"/>
                  <a:pathLst>
                    <a:path extrusionOk="0" h="94950" w="105926">
                      <a:moveTo>
                        <a:pt x="87876" y="6136"/>
                      </a:moveTo>
                      <a:cubicBezTo>
                        <a:pt x="63378" y="-9798"/>
                        <a:pt x="41456" y="10335"/>
                        <a:pt x="41456" y="10335"/>
                      </a:cubicBezTo>
                      <a:cubicBezTo>
                        <a:pt x="41456" y="10335"/>
                        <a:pt x="11830" y="7568"/>
                        <a:pt x="1954" y="35071"/>
                      </a:cubicBezTo>
                      <a:cubicBezTo>
                        <a:pt x="-7921" y="62575"/>
                        <a:pt x="20441" y="107778"/>
                        <a:pt x="68793" y="91510"/>
                      </a:cubicBezTo>
                      <a:cubicBezTo>
                        <a:pt x="117121" y="75241"/>
                        <a:pt x="112398" y="22071"/>
                        <a:pt x="87900" y="6136"/>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18" name="Google Shape;2318;p56"/>
                <p:cNvSpPr/>
                <p:nvPr/>
              </p:nvSpPr>
              <p:spPr>
                <a:xfrm>
                  <a:off x="6064274" y="2645064"/>
                  <a:ext cx="27263" cy="41076"/>
                </a:xfrm>
                <a:custGeom>
                  <a:rect b="b" l="l" r="r" t="t"/>
                  <a:pathLst>
                    <a:path extrusionOk="0" h="41076" w="27263">
                      <a:moveTo>
                        <a:pt x="26502" y="41076"/>
                      </a:moveTo>
                      <a:cubicBezTo>
                        <a:pt x="26549" y="23234"/>
                        <a:pt x="18081" y="5343"/>
                        <a:pt x="0" y="0"/>
                      </a:cubicBezTo>
                      <a:cubicBezTo>
                        <a:pt x="19369" y="1717"/>
                        <a:pt x="30342" y="23329"/>
                        <a:pt x="26502" y="41076"/>
                      </a:cubicBezTo>
                      <a:lnTo>
                        <a:pt x="26502" y="41076"/>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2319" name="Google Shape;2319;p56"/>
              <p:cNvGrpSpPr/>
              <p:nvPr/>
            </p:nvGrpSpPr>
            <p:grpSpPr>
              <a:xfrm>
                <a:off x="5908056" y="2695700"/>
                <a:ext cx="105926" cy="94950"/>
                <a:chOff x="5908056" y="2695700"/>
                <a:chExt cx="105926" cy="94950"/>
              </a:xfrm>
            </p:grpSpPr>
            <p:sp>
              <p:nvSpPr>
                <p:cNvPr id="2320" name="Google Shape;2320;p56"/>
                <p:cNvSpPr/>
                <p:nvPr/>
              </p:nvSpPr>
              <p:spPr>
                <a:xfrm>
                  <a:off x="5908056" y="2695700"/>
                  <a:ext cx="105926" cy="94950"/>
                </a:xfrm>
                <a:custGeom>
                  <a:rect b="b" l="l" r="r" t="t"/>
                  <a:pathLst>
                    <a:path extrusionOk="0" h="94950" w="105926">
                      <a:moveTo>
                        <a:pt x="87876" y="6136"/>
                      </a:moveTo>
                      <a:cubicBezTo>
                        <a:pt x="63378" y="-9798"/>
                        <a:pt x="41456" y="10335"/>
                        <a:pt x="41456" y="10335"/>
                      </a:cubicBezTo>
                      <a:cubicBezTo>
                        <a:pt x="41456" y="10335"/>
                        <a:pt x="11830" y="7568"/>
                        <a:pt x="1954" y="35071"/>
                      </a:cubicBezTo>
                      <a:cubicBezTo>
                        <a:pt x="-7921" y="62575"/>
                        <a:pt x="20441" y="107778"/>
                        <a:pt x="68793" y="91509"/>
                      </a:cubicBezTo>
                      <a:cubicBezTo>
                        <a:pt x="117121" y="75241"/>
                        <a:pt x="112398" y="22071"/>
                        <a:pt x="87900" y="6136"/>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21" name="Google Shape;2321;p56"/>
                <p:cNvSpPr/>
                <p:nvPr/>
              </p:nvSpPr>
              <p:spPr>
                <a:xfrm>
                  <a:off x="5979783" y="2703435"/>
                  <a:ext cx="27263" cy="41076"/>
                </a:xfrm>
                <a:custGeom>
                  <a:rect b="b" l="l" r="r" t="t"/>
                  <a:pathLst>
                    <a:path extrusionOk="0" h="41076" w="27263">
                      <a:moveTo>
                        <a:pt x="26502" y="41077"/>
                      </a:moveTo>
                      <a:cubicBezTo>
                        <a:pt x="26549" y="23234"/>
                        <a:pt x="18081" y="5343"/>
                        <a:pt x="0" y="0"/>
                      </a:cubicBezTo>
                      <a:cubicBezTo>
                        <a:pt x="19369" y="1718"/>
                        <a:pt x="30342" y="23329"/>
                        <a:pt x="26502" y="41077"/>
                      </a:cubicBezTo>
                      <a:lnTo>
                        <a:pt x="26502" y="41077"/>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2322" name="Google Shape;2322;p56"/>
              <p:cNvSpPr/>
              <p:nvPr/>
            </p:nvSpPr>
            <p:spPr>
              <a:xfrm>
                <a:off x="5872488" y="2554587"/>
                <a:ext cx="161991" cy="93459"/>
              </a:xfrm>
              <a:custGeom>
                <a:rect b="b" l="l" r="r" t="t"/>
                <a:pathLst>
                  <a:path extrusionOk="0" h="93459" w="161991">
                    <a:moveTo>
                      <a:pt x="0" y="15171"/>
                    </a:moveTo>
                    <a:cubicBezTo>
                      <a:pt x="5248" y="11617"/>
                      <a:pt x="10710" y="8802"/>
                      <a:pt x="16364" y="6107"/>
                    </a:cubicBezTo>
                    <a:cubicBezTo>
                      <a:pt x="22208" y="3268"/>
                      <a:pt x="28481" y="1193"/>
                      <a:pt x="34970" y="453"/>
                    </a:cubicBezTo>
                    <a:cubicBezTo>
                      <a:pt x="48065" y="-1694"/>
                      <a:pt x="61233" y="4151"/>
                      <a:pt x="72039" y="10329"/>
                    </a:cubicBezTo>
                    <a:cubicBezTo>
                      <a:pt x="82916" y="16292"/>
                      <a:pt x="94748" y="20896"/>
                      <a:pt x="105458" y="27337"/>
                    </a:cubicBezTo>
                    <a:cubicBezTo>
                      <a:pt x="123229" y="38405"/>
                      <a:pt x="138758" y="53123"/>
                      <a:pt x="150160" y="70727"/>
                    </a:cubicBezTo>
                    <a:cubicBezTo>
                      <a:pt x="154764" y="77692"/>
                      <a:pt x="158795" y="85015"/>
                      <a:pt x="161992" y="92792"/>
                    </a:cubicBezTo>
                    <a:lnTo>
                      <a:pt x="161038" y="93460"/>
                    </a:lnTo>
                    <a:cubicBezTo>
                      <a:pt x="157770" y="90764"/>
                      <a:pt x="154812" y="87902"/>
                      <a:pt x="151854" y="85063"/>
                    </a:cubicBezTo>
                    <a:cubicBezTo>
                      <a:pt x="138162" y="72134"/>
                      <a:pt x="122180" y="55985"/>
                      <a:pt x="108726" y="42937"/>
                    </a:cubicBezTo>
                    <a:cubicBezTo>
                      <a:pt x="89404" y="25619"/>
                      <a:pt x="75641" y="8659"/>
                      <a:pt x="47326" y="10400"/>
                    </a:cubicBezTo>
                    <a:cubicBezTo>
                      <a:pt x="39717" y="10519"/>
                      <a:pt x="32227" y="10806"/>
                      <a:pt x="24736" y="12356"/>
                    </a:cubicBezTo>
                    <a:cubicBezTo>
                      <a:pt x="16698" y="14121"/>
                      <a:pt x="8683" y="15887"/>
                      <a:pt x="381" y="16292"/>
                    </a:cubicBezTo>
                    <a:lnTo>
                      <a:pt x="0" y="15195"/>
                    </a:lnTo>
                    <a:lnTo>
                      <a:pt x="0" y="15195"/>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23" name="Google Shape;2323;p56"/>
              <p:cNvSpPr/>
              <p:nvPr/>
            </p:nvSpPr>
            <p:spPr>
              <a:xfrm>
                <a:off x="5941164" y="2565464"/>
                <a:ext cx="23666" cy="140857"/>
              </a:xfrm>
              <a:custGeom>
                <a:rect b="b" l="l" r="r" t="t"/>
                <a:pathLst>
                  <a:path extrusionOk="0" h="140857" w="23666">
                    <a:moveTo>
                      <a:pt x="1121" y="0"/>
                    </a:moveTo>
                    <a:cubicBezTo>
                      <a:pt x="10281" y="22351"/>
                      <a:pt x="17008" y="45776"/>
                      <a:pt x="20801" y="69653"/>
                    </a:cubicBezTo>
                    <a:cubicBezTo>
                      <a:pt x="22637" y="81771"/>
                      <a:pt x="24760" y="94127"/>
                      <a:pt x="23019" y="106460"/>
                    </a:cubicBezTo>
                    <a:cubicBezTo>
                      <a:pt x="21397" y="118721"/>
                      <a:pt x="17413" y="131578"/>
                      <a:pt x="8874" y="140857"/>
                    </a:cubicBezTo>
                    <a:cubicBezTo>
                      <a:pt x="8874" y="140857"/>
                      <a:pt x="7848" y="140309"/>
                      <a:pt x="7848" y="140309"/>
                    </a:cubicBezTo>
                    <a:cubicBezTo>
                      <a:pt x="9136" y="134298"/>
                      <a:pt x="9971" y="128549"/>
                      <a:pt x="10496" y="122800"/>
                    </a:cubicBezTo>
                    <a:cubicBezTo>
                      <a:pt x="11617" y="111279"/>
                      <a:pt x="11259" y="99876"/>
                      <a:pt x="11712" y="88283"/>
                    </a:cubicBezTo>
                    <a:cubicBezTo>
                      <a:pt x="12213" y="76547"/>
                      <a:pt x="11259" y="64763"/>
                      <a:pt x="9756" y="53075"/>
                    </a:cubicBezTo>
                    <a:cubicBezTo>
                      <a:pt x="7586" y="35328"/>
                      <a:pt x="4270" y="17771"/>
                      <a:pt x="0" y="382"/>
                    </a:cubicBezTo>
                    <a:cubicBezTo>
                      <a:pt x="0" y="382"/>
                      <a:pt x="1097" y="0"/>
                      <a:pt x="1097" y="0"/>
                    </a:cubicBezTo>
                    <a:lnTo>
                      <a:pt x="1097" y="0"/>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24" name="Google Shape;2324;p56"/>
              <p:cNvSpPr/>
              <p:nvPr/>
            </p:nvSpPr>
            <p:spPr>
              <a:xfrm>
                <a:off x="5932181" y="2483168"/>
                <a:ext cx="51876" cy="82486"/>
              </a:xfrm>
              <a:custGeom>
                <a:rect b="b" l="l" r="r" t="t"/>
                <a:pathLst>
                  <a:path extrusionOk="0" h="82486" w="51876">
                    <a:moveTo>
                      <a:pt x="9532" y="82487"/>
                    </a:moveTo>
                    <a:cubicBezTo>
                      <a:pt x="9532" y="82487"/>
                      <a:pt x="-25629" y="32966"/>
                      <a:pt x="39111" y="0"/>
                    </a:cubicBezTo>
                    <a:cubicBezTo>
                      <a:pt x="39111" y="0"/>
                      <a:pt x="82406" y="62831"/>
                      <a:pt x="9532" y="82487"/>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28" name="Shape 2328"/>
        <p:cNvGrpSpPr/>
        <p:nvPr/>
      </p:nvGrpSpPr>
      <p:grpSpPr>
        <a:xfrm>
          <a:off x="0" y="0"/>
          <a:ext cx="0" cy="0"/>
          <a:chOff x="0" y="0"/>
          <a:chExt cx="0" cy="0"/>
        </a:xfrm>
      </p:grpSpPr>
      <p:sp>
        <p:nvSpPr>
          <p:cNvPr id="2329" name="Google Shape;2329;p57"/>
          <p:cNvSpPr txBox="1"/>
          <p:nvPr>
            <p:ph type="title"/>
          </p:nvPr>
        </p:nvSpPr>
        <p:spPr>
          <a:xfrm>
            <a:off x="1376075" y="1906309"/>
            <a:ext cx="6391800" cy="915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Q &amp; A</a:t>
            </a:r>
            <a:endParaRPr/>
          </a:p>
        </p:txBody>
      </p:sp>
      <p:grpSp>
        <p:nvGrpSpPr>
          <p:cNvPr id="2330" name="Google Shape;2330;p57"/>
          <p:cNvGrpSpPr/>
          <p:nvPr/>
        </p:nvGrpSpPr>
        <p:grpSpPr>
          <a:xfrm>
            <a:off x="6804218" y="450382"/>
            <a:ext cx="754207" cy="896613"/>
            <a:chOff x="7177165" y="405444"/>
            <a:chExt cx="253183" cy="300988"/>
          </a:xfrm>
        </p:grpSpPr>
        <p:sp>
          <p:nvSpPr>
            <p:cNvPr id="2331" name="Google Shape;2331;p57"/>
            <p:cNvSpPr/>
            <p:nvPr/>
          </p:nvSpPr>
          <p:spPr>
            <a:xfrm>
              <a:off x="7177165" y="405444"/>
              <a:ext cx="253183" cy="300988"/>
            </a:xfrm>
            <a:custGeom>
              <a:rect b="b" l="l" r="r" t="t"/>
              <a:pathLst>
                <a:path extrusionOk="0" h="300988" w="253183">
                  <a:moveTo>
                    <a:pt x="247497" y="26406"/>
                  </a:moveTo>
                  <a:cubicBezTo>
                    <a:pt x="237383" y="14360"/>
                    <a:pt x="221926" y="7466"/>
                    <a:pt x="205133" y="7466"/>
                  </a:cubicBezTo>
                  <a:cubicBezTo>
                    <a:pt x="191846" y="7466"/>
                    <a:pt x="178965" y="11784"/>
                    <a:pt x="168946" y="19560"/>
                  </a:cubicBezTo>
                  <a:cubicBezTo>
                    <a:pt x="166513" y="21445"/>
                    <a:pt x="164200" y="23425"/>
                    <a:pt x="162076" y="25476"/>
                  </a:cubicBezTo>
                  <a:cubicBezTo>
                    <a:pt x="161027" y="22375"/>
                    <a:pt x="159453" y="19441"/>
                    <a:pt x="157353" y="16769"/>
                  </a:cubicBezTo>
                  <a:cubicBezTo>
                    <a:pt x="150817" y="8349"/>
                    <a:pt x="140441" y="3340"/>
                    <a:pt x="129516" y="3340"/>
                  </a:cubicBezTo>
                  <a:cubicBezTo>
                    <a:pt x="127298" y="3340"/>
                    <a:pt x="125079" y="3554"/>
                    <a:pt x="122932" y="3960"/>
                  </a:cubicBezTo>
                  <a:cubicBezTo>
                    <a:pt x="117350" y="4938"/>
                    <a:pt x="112222" y="7108"/>
                    <a:pt x="107737" y="10186"/>
                  </a:cubicBezTo>
                  <a:cubicBezTo>
                    <a:pt x="104064" y="4962"/>
                    <a:pt x="98315" y="1217"/>
                    <a:pt x="91517" y="286"/>
                  </a:cubicBezTo>
                  <a:lnTo>
                    <a:pt x="91230" y="239"/>
                  </a:lnTo>
                  <a:cubicBezTo>
                    <a:pt x="90109" y="72"/>
                    <a:pt x="89012" y="0"/>
                    <a:pt x="87915" y="0"/>
                  </a:cubicBezTo>
                  <a:cubicBezTo>
                    <a:pt x="76679" y="0"/>
                    <a:pt x="66732" y="7943"/>
                    <a:pt x="64538" y="19274"/>
                  </a:cubicBezTo>
                  <a:cubicBezTo>
                    <a:pt x="63011" y="27098"/>
                    <a:pt x="63011" y="34135"/>
                    <a:pt x="64538" y="40766"/>
                  </a:cubicBezTo>
                  <a:cubicBezTo>
                    <a:pt x="64586" y="40933"/>
                    <a:pt x="64633" y="41124"/>
                    <a:pt x="64657" y="41291"/>
                  </a:cubicBezTo>
                  <a:cubicBezTo>
                    <a:pt x="65348" y="44058"/>
                    <a:pt x="66303" y="46706"/>
                    <a:pt x="67472" y="49163"/>
                  </a:cubicBezTo>
                  <a:cubicBezTo>
                    <a:pt x="67161" y="49163"/>
                    <a:pt x="66852" y="49139"/>
                    <a:pt x="66517" y="49115"/>
                  </a:cubicBezTo>
                  <a:cubicBezTo>
                    <a:pt x="66351" y="49115"/>
                    <a:pt x="65683" y="49115"/>
                    <a:pt x="65611" y="49115"/>
                  </a:cubicBezTo>
                  <a:cubicBezTo>
                    <a:pt x="44906" y="49115"/>
                    <a:pt x="26443" y="63618"/>
                    <a:pt x="21696" y="83608"/>
                  </a:cubicBezTo>
                  <a:cubicBezTo>
                    <a:pt x="21648" y="83775"/>
                    <a:pt x="21625" y="83966"/>
                    <a:pt x="21577" y="84133"/>
                  </a:cubicBezTo>
                  <a:cubicBezTo>
                    <a:pt x="20456" y="89357"/>
                    <a:pt x="20217" y="94891"/>
                    <a:pt x="20837" y="100926"/>
                  </a:cubicBezTo>
                  <a:cubicBezTo>
                    <a:pt x="15089" y="107605"/>
                    <a:pt x="11034" y="115620"/>
                    <a:pt x="9077" y="124470"/>
                  </a:cubicBezTo>
                  <a:cubicBezTo>
                    <a:pt x="6906" y="134250"/>
                    <a:pt x="7456" y="144221"/>
                    <a:pt x="10580" y="153452"/>
                  </a:cubicBezTo>
                  <a:cubicBezTo>
                    <a:pt x="9245" y="155456"/>
                    <a:pt x="8052" y="157579"/>
                    <a:pt x="7002" y="159774"/>
                  </a:cubicBezTo>
                  <a:cubicBezTo>
                    <a:pt x="1086" y="172011"/>
                    <a:pt x="61" y="185822"/>
                    <a:pt x="3806" y="198536"/>
                  </a:cubicBezTo>
                  <a:cubicBezTo>
                    <a:pt x="3233" y="201637"/>
                    <a:pt x="3018" y="204834"/>
                    <a:pt x="3162" y="208197"/>
                  </a:cubicBezTo>
                  <a:cubicBezTo>
                    <a:pt x="3162" y="208340"/>
                    <a:pt x="3233" y="209342"/>
                    <a:pt x="3257" y="209676"/>
                  </a:cubicBezTo>
                  <a:cubicBezTo>
                    <a:pt x="228" y="217428"/>
                    <a:pt x="-369" y="225897"/>
                    <a:pt x="1587" y="233864"/>
                  </a:cubicBezTo>
                  <a:cubicBezTo>
                    <a:pt x="-1919" y="248057"/>
                    <a:pt x="394" y="263300"/>
                    <a:pt x="8433" y="275918"/>
                  </a:cubicBezTo>
                  <a:cubicBezTo>
                    <a:pt x="18428" y="291614"/>
                    <a:pt x="35507" y="300989"/>
                    <a:pt x="54113" y="300989"/>
                  </a:cubicBezTo>
                  <a:cubicBezTo>
                    <a:pt x="63774" y="300989"/>
                    <a:pt x="73196" y="298412"/>
                    <a:pt x="81521" y="293522"/>
                  </a:cubicBezTo>
                  <a:cubicBezTo>
                    <a:pt x="89584" y="298150"/>
                    <a:pt x="98839" y="300679"/>
                    <a:pt x="108500" y="300679"/>
                  </a:cubicBezTo>
                  <a:cubicBezTo>
                    <a:pt x="118782" y="300679"/>
                    <a:pt x="128824" y="297745"/>
                    <a:pt x="137530" y="292210"/>
                  </a:cubicBezTo>
                  <a:cubicBezTo>
                    <a:pt x="149434" y="284625"/>
                    <a:pt x="157544" y="272841"/>
                    <a:pt x="160860" y="259745"/>
                  </a:cubicBezTo>
                  <a:cubicBezTo>
                    <a:pt x="166060" y="258338"/>
                    <a:pt x="171069" y="256119"/>
                    <a:pt x="175673" y="253185"/>
                  </a:cubicBezTo>
                  <a:cubicBezTo>
                    <a:pt x="187147" y="245886"/>
                    <a:pt x="195281" y="234699"/>
                    <a:pt x="198812" y="221889"/>
                  </a:cubicBezTo>
                  <a:cubicBezTo>
                    <a:pt x="199598" y="221006"/>
                    <a:pt x="200362" y="220100"/>
                    <a:pt x="201078" y="219146"/>
                  </a:cubicBezTo>
                  <a:cubicBezTo>
                    <a:pt x="203892" y="217977"/>
                    <a:pt x="206588" y="216546"/>
                    <a:pt x="209188" y="214900"/>
                  </a:cubicBezTo>
                  <a:cubicBezTo>
                    <a:pt x="223286" y="205931"/>
                    <a:pt x="232231" y="191046"/>
                    <a:pt x="233948" y="174849"/>
                  </a:cubicBezTo>
                  <a:cubicBezTo>
                    <a:pt x="236405" y="171820"/>
                    <a:pt x="238504" y="168504"/>
                    <a:pt x="240269" y="164950"/>
                  </a:cubicBezTo>
                  <a:cubicBezTo>
                    <a:pt x="246305" y="152760"/>
                    <a:pt x="247449" y="138973"/>
                    <a:pt x="243824" y="126211"/>
                  </a:cubicBezTo>
                  <a:cubicBezTo>
                    <a:pt x="244420" y="123134"/>
                    <a:pt x="244659" y="119914"/>
                    <a:pt x="244563" y="116550"/>
                  </a:cubicBezTo>
                  <a:cubicBezTo>
                    <a:pt x="244563" y="116383"/>
                    <a:pt x="244563" y="116240"/>
                    <a:pt x="244563" y="116073"/>
                  </a:cubicBezTo>
                  <a:cubicBezTo>
                    <a:pt x="243442" y="94247"/>
                    <a:pt x="226338" y="76046"/>
                    <a:pt x="205133" y="73613"/>
                  </a:cubicBezTo>
                  <a:cubicBezTo>
                    <a:pt x="206469" y="72921"/>
                    <a:pt x="207923" y="72230"/>
                    <a:pt x="209594" y="71442"/>
                  </a:cubicBezTo>
                  <a:cubicBezTo>
                    <a:pt x="212742" y="69940"/>
                    <a:pt x="215247" y="69009"/>
                    <a:pt x="217799" y="68413"/>
                  </a:cubicBezTo>
                  <a:cubicBezTo>
                    <a:pt x="221115" y="67626"/>
                    <a:pt x="224931" y="67173"/>
                    <a:pt x="229487" y="66982"/>
                  </a:cubicBezTo>
                  <a:cubicBezTo>
                    <a:pt x="237932" y="66648"/>
                    <a:pt x="245589" y="61877"/>
                    <a:pt x="249573" y="54411"/>
                  </a:cubicBezTo>
                  <a:lnTo>
                    <a:pt x="250360" y="52932"/>
                  </a:lnTo>
                  <a:cubicBezTo>
                    <a:pt x="254963" y="44321"/>
                    <a:pt x="253866" y="33777"/>
                    <a:pt x="247593" y="26311"/>
                  </a:cubicBezTo>
                  <a:close/>
                </a:path>
              </a:pathLst>
            </a:custGeom>
            <a:solidFill>
              <a:schemeClr val="accent6"/>
            </a:solidFill>
            <a:ln>
              <a:noFill/>
            </a:ln>
            <a:effectLst>
              <a:outerShdw rotWithShape="0" algn="bl" dir="5100000" dist="47625">
                <a:schemeClr val="dk1">
                  <a:alpha val="15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2332" name="Google Shape;2332;p57"/>
            <p:cNvGrpSpPr/>
            <p:nvPr/>
          </p:nvGrpSpPr>
          <p:grpSpPr>
            <a:xfrm>
              <a:off x="7194890" y="420612"/>
              <a:ext cx="205512" cy="257207"/>
              <a:chOff x="7194890" y="420612"/>
              <a:chExt cx="205512" cy="257207"/>
            </a:xfrm>
          </p:grpSpPr>
          <p:sp>
            <p:nvSpPr>
              <p:cNvPr id="2333" name="Google Shape;2333;p57"/>
              <p:cNvSpPr/>
              <p:nvPr/>
            </p:nvSpPr>
            <p:spPr>
              <a:xfrm>
                <a:off x="7293877" y="473786"/>
                <a:ext cx="40426" cy="82832"/>
              </a:xfrm>
              <a:custGeom>
                <a:rect b="b" l="l" r="r" t="t"/>
                <a:pathLst>
                  <a:path extrusionOk="0" h="82832" w="40426">
                    <a:moveTo>
                      <a:pt x="40427" y="859"/>
                    </a:moveTo>
                    <a:cubicBezTo>
                      <a:pt x="35489" y="13310"/>
                      <a:pt x="28476" y="30700"/>
                      <a:pt x="23848" y="43032"/>
                    </a:cubicBezTo>
                    <a:cubicBezTo>
                      <a:pt x="22513" y="46515"/>
                      <a:pt x="21606" y="50141"/>
                      <a:pt x="20652" y="53695"/>
                    </a:cubicBezTo>
                    <a:cubicBezTo>
                      <a:pt x="18887" y="60613"/>
                      <a:pt x="15141" y="66743"/>
                      <a:pt x="11730" y="72754"/>
                    </a:cubicBezTo>
                    <a:cubicBezTo>
                      <a:pt x="10538" y="74901"/>
                      <a:pt x="9393" y="76738"/>
                      <a:pt x="8677" y="78956"/>
                    </a:cubicBezTo>
                    <a:cubicBezTo>
                      <a:pt x="8486" y="79624"/>
                      <a:pt x="8462" y="80388"/>
                      <a:pt x="8915" y="81294"/>
                    </a:cubicBezTo>
                    <a:lnTo>
                      <a:pt x="8247" y="82821"/>
                    </a:lnTo>
                    <a:cubicBezTo>
                      <a:pt x="7604" y="82869"/>
                      <a:pt x="6936" y="82773"/>
                      <a:pt x="6244" y="82535"/>
                    </a:cubicBezTo>
                    <a:cubicBezTo>
                      <a:pt x="1902" y="80626"/>
                      <a:pt x="566" y="74973"/>
                      <a:pt x="137" y="70918"/>
                    </a:cubicBezTo>
                    <a:cubicBezTo>
                      <a:pt x="-531" y="62330"/>
                      <a:pt x="1234" y="54244"/>
                      <a:pt x="5552" y="47111"/>
                    </a:cubicBezTo>
                    <a:cubicBezTo>
                      <a:pt x="9822" y="40528"/>
                      <a:pt x="13853" y="33992"/>
                      <a:pt x="18099" y="27456"/>
                    </a:cubicBezTo>
                    <a:cubicBezTo>
                      <a:pt x="24635" y="17962"/>
                      <a:pt x="31458" y="8731"/>
                      <a:pt x="39019" y="0"/>
                    </a:cubicBezTo>
                    <a:lnTo>
                      <a:pt x="40427" y="883"/>
                    </a:lnTo>
                    <a:lnTo>
                      <a:pt x="40427" y="883"/>
                    </a:lnTo>
                    <a:close/>
                  </a:path>
                </a:pathLst>
              </a:custGeom>
              <a:solidFill>
                <a:srgbClr val="96A93D"/>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34" name="Google Shape;2334;p57"/>
              <p:cNvSpPr/>
              <p:nvPr/>
            </p:nvSpPr>
            <p:spPr>
              <a:xfrm>
                <a:off x="7249278" y="616994"/>
                <a:ext cx="60515" cy="60515"/>
              </a:xfrm>
              <a:custGeom>
                <a:rect b="b" l="l" r="r" t="t"/>
                <a:pathLst>
                  <a:path extrusionOk="0" h="60515" w="60515">
                    <a:moveTo>
                      <a:pt x="4734" y="46502"/>
                    </a:moveTo>
                    <a:cubicBezTo>
                      <a:pt x="-4235" y="32404"/>
                      <a:pt x="-85" y="13703"/>
                      <a:pt x="14013" y="4734"/>
                    </a:cubicBezTo>
                    <a:cubicBezTo>
                      <a:pt x="28111" y="-4235"/>
                      <a:pt x="46813" y="-85"/>
                      <a:pt x="55782" y="14013"/>
                    </a:cubicBezTo>
                    <a:cubicBezTo>
                      <a:pt x="64751" y="28111"/>
                      <a:pt x="60600" y="46812"/>
                      <a:pt x="46502" y="55781"/>
                    </a:cubicBezTo>
                    <a:cubicBezTo>
                      <a:pt x="32405" y="64750"/>
                      <a:pt x="13703" y="60600"/>
                      <a:pt x="4734" y="46502"/>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35" name="Google Shape;2335;p57"/>
              <p:cNvSpPr/>
              <p:nvPr/>
            </p:nvSpPr>
            <p:spPr>
              <a:xfrm>
                <a:off x="7202858" y="577301"/>
                <a:ext cx="60515" cy="60515"/>
              </a:xfrm>
              <a:custGeom>
                <a:rect b="b" l="l" r="r" t="t"/>
                <a:pathLst>
                  <a:path extrusionOk="0" h="60515" w="60515">
                    <a:moveTo>
                      <a:pt x="4734" y="46502"/>
                    </a:moveTo>
                    <a:cubicBezTo>
                      <a:pt x="-4235" y="32405"/>
                      <a:pt x="-85" y="13703"/>
                      <a:pt x="14013" y="4734"/>
                    </a:cubicBezTo>
                    <a:cubicBezTo>
                      <a:pt x="28111" y="-4235"/>
                      <a:pt x="46812" y="-85"/>
                      <a:pt x="55781" y="14013"/>
                    </a:cubicBezTo>
                    <a:cubicBezTo>
                      <a:pt x="64750" y="28111"/>
                      <a:pt x="60600" y="46812"/>
                      <a:pt x="46502" y="55781"/>
                    </a:cubicBezTo>
                    <a:cubicBezTo>
                      <a:pt x="32405" y="64750"/>
                      <a:pt x="13703" y="60600"/>
                      <a:pt x="4734" y="46502"/>
                    </a:cubicBezTo>
                    <a:close/>
                  </a:path>
                </a:pathLst>
              </a:custGeom>
              <a:solidFill>
                <a:srgbClr val="1C1B1B"/>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36" name="Google Shape;2336;p57"/>
              <p:cNvSpPr/>
              <p:nvPr/>
            </p:nvSpPr>
            <p:spPr>
              <a:xfrm>
                <a:off x="7254383" y="552064"/>
                <a:ext cx="60515" cy="60515"/>
              </a:xfrm>
              <a:custGeom>
                <a:rect b="b" l="l" r="r" t="t"/>
                <a:pathLst>
                  <a:path extrusionOk="0" h="60515" w="60515">
                    <a:moveTo>
                      <a:pt x="4734" y="46502"/>
                    </a:moveTo>
                    <a:cubicBezTo>
                      <a:pt x="-4235" y="32405"/>
                      <a:pt x="-85" y="13703"/>
                      <a:pt x="14013" y="4734"/>
                    </a:cubicBezTo>
                    <a:cubicBezTo>
                      <a:pt x="28110" y="-4235"/>
                      <a:pt x="46812" y="-85"/>
                      <a:pt x="55781" y="14013"/>
                    </a:cubicBezTo>
                    <a:cubicBezTo>
                      <a:pt x="64750" y="28111"/>
                      <a:pt x="60600" y="46812"/>
                      <a:pt x="46502" y="55781"/>
                    </a:cubicBezTo>
                    <a:cubicBezTo>
                      <a:pt x="32404" y="64750"/>
                      <a:pt x="13703" y="60600"/>
                      <a:pt x="4734" y="46502"/>
                    </a:cubicBezTo>
                    <a:close/>
                  </a:path>
                </a:pathLst>
              </a:custGeom>
              <a:solidFill>
                <a:srgbClr val="1C1B1B"/>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37" name="Google Shape;2337;p57"/>
              <p:cNvSpPr/>
              <p:nvPr/>
            </p:nvSpPr>
            <p:spPr>
              <a:xfrm>
                <a:off x="7202691" y="506622"/>
                <a:ext cx="60515" cy="60515"/>
              </a:xfrm>
              <a:custGeom>
                <a:rect b="b" l="l" r="r" t="t"/>
                <a:pathLst>
                  <a:path extrusionOk="0" h="60515" w="60515">
                    <a:moveTo>
                      <a:pt x="4734" y="46502"/>
                    </a:moveTo>
                    <a:cubicBezTo>
                      <a:pt x="-4235" y="32405"/>
                      <a:pt x="-85" y="13703"/>
                      <a:pt x="14013" y="4734"/>
                    </a:cubicBezTo>
                    <a:cubicBezTo>
                      <a:pt x="28111" y="-4235"/>
                      <a:pt x="46813" y="-85"/>
                      <a:pt x="55782" y="14013"/>
                    </a:cubicBezTo>
                    <a:cubicBezTo>
                      <a:pt x="64751" y="28111"/>
                      <a:pt x="60600" y="46812"/>
                      <a:pt x="46502" y="55781"/>
                    </a:cubicBezTo>
                    <a:cubicBezTo>
                      <a:pt x="32405" y="64750"/>
                      <a:pt x="13703" y="60600"/>
                      <a:pt x="4734" y="46502"/>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38" name="Google Shape;2338;p57"/>
              <p:cNvSpPr/>
              <p:nvPr/>
            </p:nvSpPr>
            <p:spPr>
              <a:xfrm>
                <a:off x="7320935" y="539707"/>
                <a:ext cx="60515" cy="60515"/>
              </a:xfrm>
              <a:custGeom>
                <a:rect b="b" l="l" r="r" t="t"/>
                <a:pathLst>
                  <a:path extrusionOk="0" h="60515" w="60515">
                    <a:moveTo>
                      <a:pt x="4734" y="46502"/>
                    </a:moveTo>
                    <a:cubicBezTo>
                      <a:pt x="-4235" y="32404"/>
                      <a:pt x="-85" y="13703"/>
                      <a:pt x="14013" y="4734"/>
                    </a:cubicBezTo>
                    <a:cubicBezTo>
                      <a:pt x="28111" y="-4235"/>
                      <a:pt x="46812" y="-85"/>
                      <a:pt x="55781" y="14013"/>
                    </a:cubicBezTo>
                    <a:cubicBezTo>
                      <a:pt x="64750" y="28111"/>
                      <a:pt x="60600" y="46812"/>
                      <a:pt x="46502" y="55781"/>
                    </a:cubicBezTo>
                    <a:cubicBezTo>
                      <a:pt x="32405" y="64750"/>
                      <a:pt x="13703" y="60600"/>
                      <a:pt x="4734" y="46502"/>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2339" name="Google Shape;2339;p57"/>
              <p:cNvGrpSpPr/>
              <p:nvPr/>
            </p:nvGrpSpPr>
            <p:grpSpPr>
              <a:xfrm>
                <a:off x="7332552" y="511417"/>
                <a:ext cx="60514" cy="60514"/>
                <a:chOff x="7332552" y="511417"/>
                <a:chExt cx="60514" cy="60514"/>
              </a:xfrm>
            </p:grpSpPr>
            <p:sp>
              <p:nvSpPr>
                <p:cNvPr id="2340" name="Google Shape;2340;p57"/>
                <p:cNvSpPr/>
                <p:nvPr/>
              </p:nvSpPr>
              <p:spPr>
                <a:xfrm>
                  <a:off x="7332552" y="511417"/>
                  <a:ext cx="60514" cy="60514"/>
                </a:xfrm>
                <a:custGeom>
                  <a:rect b="b" l="l" r="r" t="t"/>
                  <a:pathLst>
                    <a:path extrusionOk="0" h="60514" w="60514">
                      <a:moveTo>
                        <a:pt x="16851" y="57379"/>
                      </a:moveTo>
                      <a:cubicBezTo>
                        <a:pt x="1871" y="49960"/>
                        <a:pt x="-4259" y="31831"/>
                        <a:pt x="3135" y="16851"/>
                      </a:cubicBezTo>
                      <a:cubicBezTo>
                        <a:pt x="10554" y="1871"/>
                        <a:pt x="28683" y="-4259"/>
                        <a:pt x="43663" y="3135"/>
                      </a:cubicBezTo>
                      <a:cubicBezTo>
                        <a:pt x="58643" y="10554"/>
                        <a:pt x="64774" y="28683"/>
                        <a:pt x="57379" y="43663"/>
                      </a:cubicBezTo>
                      <a:cubicBezTo>
                        <a:pt x="49961" y="58643"/>
                        <a:pt x="31831" y="64774"/>
                        <a:pt x="16851" y="57379"/>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41" name="Google Shape;2341;p57"/>
                <p:cNvSpPr/>
                <p:nvPr/>
              </p:nvSpPr>
              <p:spPr>
                <a:xfrm>
                  <a:off x="7351980" y="552385"/>
                  <a:ext cx="32727" cy="14976"/>
                </a:xfrm>
                <a:custGeom>
                  <a:rect b="b" l="l" r="r" t="t"/>
                  <a:pathLst>
                    <a:path extrusionOk="0" h="14976" w="32727">
                      <a:moveTo>
                        <a:pt x="32728" y="119"/>
                      </a:moveTo>
                      <a:cubicBezTo>
                        <a:pt x="28004" y="12165"/>
                        <a:pt x="10901" y="20037"/>
                        <a:pt x="0" y="11187"/>
                      </a:cubicBezTo>
                      <a:lnTo>
                        <a:pt x="119" y="10949"/>
                      </a:lnTo>
                      <a:cubicBezTo>
                        <a:pt x="9065" y="12953"/>
                        <a:pt x="18964" y="13143"/>
                        <a:pt x="26383" y="7061"/>
                      </a:cubicBezTo>
                      <a:cubicBezTo>
                        <a:pt x="28840" y="5176"/>
                        <a:pt x="30891" y="2743"/>
                        <a:pt x="32489" y="0"/>
                      </a:cubicBezTo>
                      <a:lnTo>
                        <a:pt x="32728" y="119"/>
                      </a:lnTo>
                      <a:lnTo>
                        <a:pt x="32728" y="119"/>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2342" name="Google Shape;2342;p57"/>
              <p:cNvGrpSpPr/>
              <p:nvPr/>
            </p:nvGrpSpPr>
            <p:grpSpPr>
              <a:xfrm>
                <a:off x="7289918" y="521811"/>
                <a:ext cx="60527" cy="60527"/>
                <a:chOff x="7289918" y="521811"/>
                <a:chExt cx="60527" cy="60527"/>
              </a:xfrm>
            </p:grpSpPr>
            <p:sp>
              <p:nvSpPr>
                <p:cNvPr id="2343" name="Google Shape;2343;p57"/>
                <p:cNvSpPr/>
                <p:nvPr/>
              </p:nvSpPr>
              <p:spPr>
                <a:xfrm>
                  <a:off x="7289918" y="521811"/>
                  <a:ext cx="60527" cy="60527"/>
                </a:xfrm>
                <a:custGeom>
                  <a:rect b="b" l="l" r="r" t="t"/>
                  <a:pathLst>
                    <a:path extrusionOk="0" h="60527" w="60527">
                      <a:moveTo>
                        <a:pt x="56503" y="45339"/>
                      </a:moveTo>
                      <a:cubicBezTo>
                        <a:pt x="48178" y="59819"/>
                        <a:pt x="29691" y="64828"/>
                        <a:pt x="15188" y="56503"/>
                      </a:cubicBezTo>
                      <a:cubicBezTo>
                        <a:pt x="709" y="48178"/>
                        <a:pt x="-4301" y="29691"/>
                        <a:pt x="4024" y="15188"/>
                      </a:cubicBezTo>
                      <a:cubicBezTo>
                        <a:pt x="12349" y="709"/>
                        <a:pt x="30836" y="-4301"/>
                        <a:pt x="45340" y="4025"/>
                      </a:cubicBezTo>
                      <a:cubicBezTo>
                        <a:pt x="59819" y="12349"/>
                        <a:pt x="64828" y="30836"/>
                        <a:pt x="56503" y="45339"/>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44" name="Google Shape;2344;p57"/>
                <p:cNvSpPr/>
                <p:nvPr/>
              </p:nvSpPr>
              <p:spPr>
                <a:xfrm>
                  <a:off x="7332229" y="530892"/>
                  <a:ext cx="13650" cy="33371"/>
                </a:xfrm>
                <a:custGeom>
                  <a:rect b="b" l="l" r="r" t="t"/>
                  <a:pathLst>
                    <a:path extrusionOk="0" h="33371" w="13650">
                      <a:moveTo>
                        <a:pt x="143" y="0"/>
                      </a:moveTo>
                      <a:cubicBezTo>
                        <a:pt x="11879" y="5463"/>
                        <a:pt x="18654" y="23019"/>
                        <a:pt x="9160" y="33372"/>
                      </a:cubicBezTo>
                      <a:lnTo>
                        <a:pt x="8921" y="33229"/>
                      </a:lnTo>
                      <a:cubicBezTo>
                        <a:pt x="11474" y="24426"/>
                        <a:pt x="12285" y="14551"/>
                        <a:pt x="6655" y="6775"/>
                      </a:cubicBezTo>
                      <a:cubicBezTo>
                        <a:pt x="4914" y="4198"/>
                        <a:pt x="2624" y="2004"/>
                        <a:pt x="0" y="239"/>
                      </a:cubicBezTo>
                      <a:lnTo>
                        <a:pt x="143" y="0"/>
                      </a:lnTo>
                      <a:lnTo>
                        <a:pt x="143" y="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2345" name="Google Shape;2345;p57"/>
              <p:cNvGrpSpPr/>
              <p:nvPr/>
            </p:nvGrpSpPr>
            <p:grpSpPr>
              <a:xfrm>
                <a:off x="7228447" y="473745"/>
                <a:ext cx="60527" cy="60527"/>
                <a:chOff x="7228447" y="473745"/>
                <a:chExt cx="60527" cy="60527"/>
              </a:xfrm>
            </p:grpSpPr>
            <p:sp>
              <p:nvSpPr>
                <p:cNvPr id="2346" name="Google Shape;2346;p57"/>
                <p:cNvSpPr/>
                <p:nvPr/>
              </p:nvSpPr>
              <p:spPr>
                <a:xfrm>
                  <a:off x="7228447" y="473745"/>
                  <a:ext cx="60527" cy="60527"/>
                </a:xfrm>
                <a:custGeom>
                  <a:rect b="b" l="l" r="r" t="t"/>
                  <a:pathLst>
                    <a:path extrusionOk="0" h="60527" w="60527">
                      <a:moveTo>
                        <a:pt x="56503" y="45339"/>
                      </a:moveTo>
                      <a:cubicBezTo>
                        <a:pt x="48178" y="59819"/>
                        <a:pt x="29691" y="64828"/>
                        <a:pt x="15188" y="56503"/>
                      </a:cubicBezTo>
                      <a:cubicBezTo>
                        <a:pt x="709" y="48178"/>
                        <a:pt x="-4301" y="29691"/>
                        <a:pt x="4024" y="15188"/>
                      </a:cubicBezTo>
                      <a:cubicBezTo>
                        <a:pt x="12349" y="709"/>
                        <a:pt x="30836" y="-4301"/>
                        <a:pt x="45340" y="4024"/>
                      </a:cubicBezTo>
                      <a:cubicBezTo>
                        <a:pt x="59819" y="12350"/>
                        <a:pt x="64828" y="30836"/>
                        <a:pt x="56503" y="45339"/>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47" name="Google Shape;2347;p57"/>
                <p:cNvSpPr/>
                <p:nvPr/>
              </p:nvSpPr>
              <p:spPr>
                <a:xfrm>
                  <a:off x="7270733" y="482803"/>
                  <a:ext cx="13650" cy="33371"/>
                </a:xfrm>
                <a:custGeom>
                  <a:rect b="b" l="l" r="r" t="t"/>
                  <a:pathLst>
                    <a:path extrusionOk="0" h="33371" w="13650">
                      <a:moveTo>
                        <a:pt x="143" y="0"/>
                      </a:moveTo>
                      <a:cubicBezTo>
                        <a:pt x="11879" y="5463"/>
                        <a:pt x="18654" y="23019"/>
                        <a:pt x="9160" y="33372"/>
                      </a:cubicBezTo>
                      <a:lnTo>
                        <a:pt x="8921" y="33229"/>
                      </a:lnTo>
                      <a:cubicBezTo>
                        <a:pt x="11474" y="24426"/>
                        <a:pt x="12285" y="14551"/>
                        <a:pt x="6655" y="6775"/>
                      </a:cubicBezTo>
                      <a:cubicBezTo>
                        <a:pt x="4914" y="4198"/>
                        <a:pt x="2624" y="2004"/>
                        <a:pt x="0" y="239"/>
                      </a:cubicBezTo>
                      <a:lnTo>
                        <a:pt x="143" y="0"/>
                      </a:lnTo>
                      <a:lnTo>
                        <a:pt x="143" y="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2348" name="Google Shape;2348;p57"/>
              <p:cNvGrpSpPr/>
              <p:nvPr/>
            </p:nvGrpSpPr>
            <p:grpSpPr>
              <a:xfrm>
                <a:off x="7241925" y="524936"/>
                <a:ext cx="60527" cy="60527"/>
                <a:chOff x="7241925" y="524936"/>
                <a:chExt cx="60527" cy="60527"/>
              </a:xfrm>
            </p:grpSpPr>
            <p:sp>
              <p:nvSpPr>
                <p:cNvPr id="2349" name="Google Shape;2349;p57"/>
                <p:cNvSpPr/>
                <p:nvPr/>
              </p:nvSpPr>
              <p:spPr>
                <a:xfrm>
                  <a:off x="7241925" y="524936"/>
                  <a:ext cx="60527" cy="60527"/>
                </a:xfrm>
                <a:custGeom>
                  <a:rect b="b" l="l" r="r" t="t"/>
                  <a:pathLst>
                    <a:path extrusionOk="0" h="60527" w="60527">
                      <a:moveTo>
                        <a:pt x="56503" y="45339"/>
                      </a:moveTo>
                      <a:cubicBezTo>
                        <a:pt x="48178" y="59819"/>
                        <a:pt x="29691" y="64828"/>
                        <a:pt x="15188" y="56503"/>
                      </a:cubicBezTo>
                      <a:cubicBezTo>
                        <a:pt x="709" y="48178"/>
                        <a:pt x="-4300" y="29691"/>
                        <a:pt x="4025" y="15188"/>
                      </a:cubicBezTo>
                      <a:cubicBezTo>
                        <a:pt x="12350" y="709"/>
                        <a:pt x="30836" y="-4301"/>
                        <a:pt x="45339" y="4025"/>
                      </a:cubicBezTo>
                      <a:cubicBezTo>
                        <a:pt x="59819" y="12350"/>
                        <a:pt x="64828" y="30836"/>
                        <a:pt x="56503" y="45339"/>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50" name="Google Shape;2350;p57"/>
                <p:cNvSpPr/>
                <p:nvPr/>
              </p:nvSpPr>
              <p:spPr>
                <a:xfrm>
                  <a:off x="7284211" y="534017"/>
                  <a:ext cx="13649" cy="33371"/>
                </a:xfrm>
                <a:custGeom>
                  <a:rect b="b" l="l" r="r" t="t"/>
                  <a:pathLst>
                    <a:path extrusionOk="0" h="33371" w="13649">
                      <a:moveTo>
                        <a:pt x="143" y="0"/>
                      </a:moveTo>
                      <a:cubicBezTo>
                        <a:pt x="11879" y="5463"/>
                        <a:pt x="18653" y="23019"/>
                        <a:pt x="9160" y="33372"/>
                      </a:cubicBezTo>
                      <a:cubicBezTo>
                        <a:pt x="9160" y="33372"/>
                        <a:pt x="8921" y="33229"/>
                        <a:pt x="8921" y="33229"/>
                      </a:cubicBezTo>
                      <a:cubicBezTo>
                        <a:pt x="11473" y="24426"/>
                        <a:pt x="12285" y="14551"/>
                        <a:pt x="6655" y="6775"/>
                      </a:cubicBezTo>
                      <a:cubicBezTo>
                        <a:pt x="4913" y="4198"/>
                        <a:pt x="2624" y="2004"/>
                        <a:pt x="0" y="239"/>
                      </a:cubicBezTo>
                      <a:lnTo>
                        <a:pt x="143" y="0"/>
                      </a:lnTo>
                      <a:lnTo>
                        <a:pt x="143" y="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2351" name="Google Shape;2351;p57"/>
              <p:cNvGrpSpPr/>
              <p:nvPr/>
            </p:nvGrpSpPr>
            <p:grpSpPr>
              <a:xfrm>
                <a:off x="7196496" y="553701"/>
                <a:ext cx="69912" cy="74130"/>
                <a:chOff x="7196496" y="553701"/>
                <a:chExt cx="69912" cy="74130"/>
              </a:xfrm>
            </p:grpSpPr>
            <p:sp>
              <p:nvSpPr>
                <p:cNvPr id="2352" name="Google Shape;2352;p57"/>
                <p:cNvSpPr/>
                <p:nvPr/>
              </p:nvSpPr>
              <p:spPr>
                <a:xfrm>
                  <a:off x="7196496" y="553701"/>
                  <a:ext cx="60540" cy="60532"/>
                </a:xfrm>
                <a:custGeom>
                  <a:rect b="b" l="l" r="r" t="t"/>
                  <a:pathLst>
                    <a:path extrusionOk="0" h="60532" w="60540">
                      <a:moveTo>
                        <a:pt x="43442" y="3025"/>
                      </a:moveTo>
                      <a:cubicBezTo>
                        <a:pt x="58494" y="10300"/>
                        <a:pt x="64791" y="28382"/>
                        <a:pt x="57516" y="43434"/>
                      </a:cubicBezTo>
                      <a:cubicBezTo>
                        <a:pt x="50240" y="58485"/>
                        <a:pt x="32159" y="64783"/>
                        <a:pt x="17108" y="57507"/>
                      </a:cubicBezTo>
                      <a:cubicBezTo>
                        <a:pt x="2056" y="50232"/>
                        <a:pt x="-4242" y="32151"/>
                        <a:pt x="3010" y="17099"/>
                      </a:cubicBezTo>
                      <a:cubicBezTo>
                        <a:pt x="10285" y="2047"/>
                        <a:pt x="28366" y="-4250"/>
                        <a:pt x="43418" y="3025"/>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53" name="Google Shape;2353;p57"/>
                <p:cNvSpPr/>
                <p:nvPr/>
              </p:nvSpPr>
              <p:spPr>
                <a:xfrm>
                  <a:off x="7198032" y="582083"/>
                  <a:ext cx="68376" cy="45748"/>
                </a:xfrm>
                <a:custGeom>
                  <a:rect b="b" l="l" r="r" t="t"/>
                  <a:pathLst>
                    <a:path extrusionOk="0" h="45748" w="68376">
                      <a:moveTo>
                        <a:pt x="60345" y="0"/>
                      </a:moveTo>
                      <a:cubicBezTo>
                        <a:pt x="69481" y="4914"/>
                        <a:pt x="71412" y="19560"/>
                        <a:pt x="63064" y="25786"/>
                      </a:cubicBezTo>
                      <a:cubicBezTo>
                        <a:pt x="59032" y="28649"/>
                        <a:pt x="53522" y="28291"/>
                        <a:pt x="49157" y="30008"/>
                      </a:cubicBezTo>
                      <a:cubicBezTo>
                        <a:pt x="45125" y="31487"/>
                        <a:pt x="42526" y="35018"/>
                        <a:pt x="39711" y="38119"/>
                      </a:cubicBezTo>
                      <a:cubicBezTo>
                        <a:pt x="38065" y="39979"/>
                        <a:pt x="36156" y="41768"/>
                        <a:pt x="33986" y="42985"/>
                      </a:cubicBezTo>
                      <a:cubicBezTo>
                        <a:pt x="29597" y="45299"/>
                        <a:pt x="24444" y="45871"/>
                        <a:pt x="19506" y="45728"/>
                      </a:cubicBezTo>
                      <a:cubicBezTo>
                        <a:pt x="9273" y="45227"/>
                        <a:pt x="638" y="35972"/>
                        <a:pt x="18" y="25834"/>
                      </a:cubicBezTo>
                      <a:cubicBezTo>
                        <a:pt x="-78" y="23210"/>
                        <a:pt x="185" y="20586"/>
                        <a:pt x="1402" y="17843"/>
                      </a:cubicBezTo>
                      <a:lnTo>
                        <a:pt x="3811" y="16459"/>
                      </a:lnTo>
                      <a:cubicBezTo>
                        <a:pt x="8534" y="16745"/>
                        <a:pt x="12160" y="16841"/>
                        <a:pt x="16191" y="16555"/>
                      </a:cubicBezTo>
                      <a:cubicBezTo>
                        <a:pt x="19865" y="16388"/>
                        <a:pt x="21820" y="15744"/>
                        <a:pt x="24373" y="16602"/>
                      </a:cubicBezTo>
                      <a:cubicBezTo>
                        <a:pt x="25709" y="17270"/>
                        <a:pt x="26686" y="18201"/>
                        <a:pt x="28046" y="19035"/>
                      </a:cubicBezTo>
                      <a:cubicBezTo>
                        <a:pt x="31911" y="20729"/>
                        <a:pt x="35441" y="25118"/>
                        <a:pt x="40116" y="24808"/>
                      </a:cubicBezTo>
                      <a:cubicBezTo>
                        <a:pt x="46485" y="24188"/>
                        <a:pt x="44935" y="16912"/>
                        <a:pt x="44028" y="12571"/>
                      </a:cubicBezTo>
                      <a:cubicBezTo>
                        <a:pt x="43909" y="11235"/>
                        <a:pt x="44124" y="10281"/>
                        <a:pt x="44911" y="9542"/>
                      </a:cubicBezTo>
                      <a:cubicBezTo>
                        <a:pt x="46700" y="7442"/>
                        <a:pt x="48799" y="6178"/>
                        <a:pt x="51423" y="4341"/>
                      </a:cubicBezTo>
                      <a:lnTo>
                        <a:pt x="57554" y="167"/>
                      </a:lnTo>
                      <a:lnTo>
                        <a:pt x="60321" y="0"/>
                      </a:lnTo>
                      <a:lnTo>
                        <a:pt x="60321" y="0"/>
                      </a:lnTo>
                      <a:close/>
                    </a:path>
                  </a:pathLst>
                </a:custGeom>
                <a:solidFill>
                  <a:srgbClr val="5C45A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54" name="Google Shape;2354;p57"/>
                <p:cNvSpPr/>
                <p:nvPr/>
              </p:nvSpPr>
              <p:spPr>
                <a:xfrm>
                  <a:off x="7204777" y="558294"/>
                  <a:ext cx="32631" cy="15153"/>
                </a:xfrm>
                <a:custGeom>
                  <a:rect b="b" l="l" r="r" t="t"/>
                  <a:pathLst>
                    <a:path extrusionOk="0" h="15153" w="32631">
                      <a:moveTo>
                        <a:pt x="0" y="15058"/>
                      </a:moveTo>
                      <a:cubicBezTo>
                        <a:pt x="4604" y="2964"/>
                        <a:pt x="21635" y="-5051"/>
                        <a:pt x="32632" y="3680"/>
                      </a:cubicBezTo>
                      <a:lnTo>
                        <a:pt x="32513" y="3919"/>
                      </a:lnTo>
                      <a:cubicBezTo>
                        <a:pt x="23544" y="2010"/>
                        <a:pt x="13644" y="1915"/>
                        <a:pt x="6297" y="8045"/>
                      </a:cubicBezTo>
                      <a:cubicBezTo>
                        <a:pt x="3864" y="9954"/>
                        <a:pt x="1837" y="12411"/>
                        <a:pt x="238" y="15154"/>
                      </a:cubicBezTo>
                      <a:lnTo>
                        <a:pt x="0" y="15034"/>
                      </a:lnTo>
                      <a:lnTo>
                        <a:pt x="0" y="15034"/>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2355" name="Google Shape;2355;p57"/>
              <p:cNvGrpSpPr/>
              <p:nvPr/>
            </p:nvGrpSpPr>
            <p:grpSpPr>
              <a:xfrm>
                <a:off x="7238257" y="584624"/>
                <a:ext cx="60515" cy="60515"/>
                <a:chOff x="7238257" y="584624"/>
                <a:chExt cx="60515" cy="60515"/>
              </a:xfrm>
            </p:grpSpPr>
            <p:sp>
              <p:nvSpPr>
                <p:cNvPr id="2356" name="Google Shape;2356;p57"/>
                <p:cNvSpPr/>
                <p:nvPr/>
              </p:nvSpPr>
              <p:spPr>
                <a:xfrm>
                  <a:off x="7238257" y="584624"/>
                  <a:ext cx="60515" cy="60515"/>
                </a:xfrm>
                <a:custGeom>
                  <a:rect b="b" l="l" r="r" t="t"/>
                  <a:pathLst>
                    <a:path extrusionOk="0" h="60515" w="60515">
                      <a:moveTo>
                        <a:pt x="4734" y="46502"/>
                      </a:moveTo>
                      <a:cubicBezTo>
                        <a:pt x="-4235" y="32405"/>
                        <a:pt x="-85" y="13703"/>
                        <a:pt x="14013" y="4734"/>
                      </a:cubicBezTo>
                      <a:cubicBezTo>
                        <a:pt x="28110" y="-4235"/>
                        <a:pt x="46812" y="-85"/>
                        <a:pt x="55781" y="14013"/>
                      </a:cubicBezTo>
                      <a:cubicBezTo>
                        <a:pt x="64750" y="28111"/>
                        <a:pt x="60600" y="46812"/>
                        <a:pt x="46502" y="55781"/>
                      </a:cubicBezTo>
                      <a:cubicBezTo>
                        <a:pt x="32404" y="64750"/>
                        <a:pt x="13703" y="60600"/>
                        <a:pt x="4734" y="46502"/>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57" name="Google Shape;2357;p57"/>
                <p:cNvSpPr/>
                <p:nvPr/>
              </p:nvSpPr>
              <p:spPr>
                <a:xfrm>
                  <a:off x="7247905" y="627882"/>
                  <a:ext cx="33729" cy="12210"/>
                </a:xfrm>
                <a:custGeom>
                  <a:rect b="b" l="l" r="r" t="t"/>
                  <a:pathLst>
                    <a:path extrusionOk="0" h="12210" w="33729">
                      <a:moveTo>
                        <a:pt x="33730" y="7633"/>
                      </a:moveTo>
                      <a:cubicBezTo>
                        <a:pt x="23449" y="15505"/>
                        <a:pt x="4747" y="13358"/>
                        <a:pt x="0" y="143"/>
                      </a:cubicBezTo>
                      <a:lnTo>
                        <a:pt x="239" y="0"/>
                      </a:lnTo>
                      <a:cubicBezTo>
                        <a:pt x="6846" y="6345"/>
                        <a:pt x="15219" y="11641"/>
                        <a:pt x="24713" y="10281"/>
                      </a:cubicBezTo>
                      <a:cubicBezTo>
                        <a:pt x="27790" y="9923"/>
                        <a:pt x="30820" y="8921"/>
                        <a:pt x="33586" y="7419"/>
                      </a:cubicBezTo>
                      <a:lnTo>
                        <a:pt x="33730" y="7657"/>
                      </a:lnTo>
                      <a:lnTo>
                        <a:pt x="33730" y="7657"/>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2358" name="Google Shape;2358;p57"/>
              <p:cNvGrpSpPr/>
              <p:nvPr/>
            </p:nvGrpSpPr>
            <p:grpSpPr>
              <a:xfrm>
                <a:off x="7287420" y="577993"/>
                <a:ext cx="60515" cy="60515"/>
                <a:chOff x="7287420" y="577993"/>
                <a:chExt cx="60515" cy="60515"/>
              </a:xfrm>
            </p:grpSpPr>
            <p:sp>
              <p:nvSpPr>
                <p:cNvPr id="2359" name="Google Shape;2359;p57"/>
                <p:cNvSpPr/>
                <p:nvPr/>
              </p:nvSpPr>
              <p:spPr>
                <a:xfrm>
                  <a:off x="7287420" y="577993"/>
                  <a:ext cx="60515" cy="60515"/>
                </a:xfrm>
                <a:custGeom>
                  <a:rect b="b" l="l" r="r" t="t"/>
                  <a:pathLst>
                    <a:path extrusionOk="0" h="60515" w="60515">
                      <a:moveTo>
                        <a:pt x="4734" y="46502"/>
                      </a:moveTo>
                      <a:cubicBezTo>
                        <a:pt x="-4235" y="32405"/>
                        <a:pt x="-85" y="13703"/>
                        <a:pt x="14013" y="4734"/>
                      </a:cubicBezTo>
                      <a:cubicBezTo>
                        <a:pt x="28111" y="-4235"/>
                        <a:pt x="46813" y="-85"/>
                        <a:pt x="55782" y="14013"/>
                      </a:cubicBezTo>
                      <a:cubicBezTo>
                        <a:pt x="64751" y="28111"/>
                        <a:pt x="60600" y="46812"/>
                        <a:pt x="46502" y="55781"/>
                      </a:cubicBezTo>
                      <a:cubicBezTo>
                        <a:pt x="32405" y="64750"/>
                        <a:pt x="13703" y="60600"/>
                        <a:pt x="4734" y="46502"/>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60" name="Google Shape;2360;p57"/>
                <p:cNvSpPr/>
                <p:nvPr/>
              </p:nvSpPr>
              <p:spPr>
                <a:xfrm>
                  <a:off x="7297068" y="621227"/>
                  <a:ext cx="33729" cy="12210"/>
                </a:xfrm>
                <a:custGeom>
                  <a:rect b="b" l="l" r="r" t="t"/>
                  <a:pathLst>
                    <a:path extrusionOk="0" h="12210" w="33729">
                      <a:moveTo>
                        <a:pt x="33729" y="7633"/>
                      </a:moveTo>
                      <a:cubicBezTo>
                        <a:pt x="23449" y="15505"/>
                        <a:pt x="4747" y="13358"/>
                        <a:pt x="0" y="143"/>
                      </a:cubicBezTo>
                      <a:lnTo>
                        <a:pt x="239" y="0"/>
                      </a:lnTo>
                      <a:cubicBezTo>
                        <a:pt x="6846" y="6345"/>
                        <a:pt x="15242" y="11641"/>
                        <a:pt x="24713" y="10281"/>
                      </a:cubicBezTo>
                      <a:cubicBezTo>
                        <a:pt x="27790" y="9923"/>
                        <a:pt x="30819" y="8921"/>
                        <a:pt x="33586" y="7419"/>
                      </a:cubicBezTo>
                      <a:lnTo>
                        <a:pt x="33729" y="7657"/>
                      </a:lnTo>
                      <a:lnTo>
                        <a:pt x="33729" y="7657"/>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2361" name="Google Shape;2361;p57"/>
              <p:cNvGrpSpPr/>
              <p:nvPr/>
            </p:nvGrpSpPr>
            <p:grpSpPr>
              <a:xfrm>
                <a:off x="7194890" y="617304"/>
                <a:ext cx="60515" cy="60515"/>
                <a:chOff x="7194890" y="617304"/>
                <a:chExt cx="60515" cy="60515"/>
              </a:xfrm>
            </p:grpSpPr>
            <p:sp>
              <p:nvSpPr>
                <p:cNvPr id="2362" name="Google Shape;2362;p57"/>
                <p:cNvSpPr/>
                <p:nvPr/>
              </p:nvSpPr>
              <p:spPr>
                <a:xfrm>
                  <a:off x="7194890" y="617304"/>
                  <a:ext cx="60515" cy="60515"/>
                </a:xfrm>
                <a:custGeom>
                  <a:rect b="b" l="l" r="r" t="t"/>
                  <a:pathLst>
                    <a:path extrusionOk="0" h="60515" w="60515">
                      <a:moveTo>
                        <a:pt x="4734" y="46502"/>
                      </a:moveTo>
                      <a:cubicBezTo>
                        <a:pt x="-4235" y="32404"/>
                        <a:pt x="-85" y="13703"/>
                        <a:pt x="14013" y="4734"/>
                      </a:cubicBezTo>
                      <a:cubicBezTo>
                        <a:pt x="28111" y="-4235"/>
                        <a:pt x="46813" y="-85"/>
                        <a:pt x="55782" y="14013"/>
                      </a:cubicBezTo>
                      <a:cubicBezTo>
                        <a:pt x="64751" y="28111"/>
                        <a:pt x="60600" y="46812"/>
                        <a:pt x="46502" y="55781"/>
                      </a:cubicBezTo>
                      <a:cubicBezTo>
                        <a:pt x="32405" y="64750"/>
                        <a:pt x="13703" y="60600"/>
                        <a:pt x="4734" y="46502"/>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63" name="Google Shape;2363;p57"/>
                <p:cNvSpPr/>
                <p:nvPr/>
              </p:nvSpPr>
              <p:spPr>
                <a:xfrm>
                  <a:off x="7204539" y="660562"/>
                  <a:ext cx="33729" cy="12210"/>
                </a:xfrm>
                <a:custGeom>
                  <a:rect b="b" l="l" r="r" t="t"/>
                  <a:pathLst>
                    <a:path extrusionOk="0" h="12210" w="33729">
                      <a:moveTo>
                        <a:pt x="33730" y="7633"/>
                      </a:moveTo>
                      <a:cubicBezTo>
                        <a:pt x="23449" y="15505"/>
                        <a:pt x="4747" y="13358"/>
                        <a:pt x="0" y="143"/>
                      </a:cubicBezTo>
                      <a:lnTo>
                        <a:pt x="239" y="0"/>
                      </a:lnTo>
                      <a:cubicBezTo>
                        <a:pt x="6846" y="6345"/>
                        <a:pt x="15219" y="11641"/>
                        <a:pt x="24713" y="10281"/>
                      </a:cubicBezTo>
                      <a:cubicBezTo>
                        <a:pt x="27790" y="9923"/>
                        <a:pt x="30819" y="8921"/>
                        <a:pt x="33586" y="7419"/>
                      </a:cubicBezTo>
                      <a:lnTo>
                        <a:pt x="33730" y="7657"/>
                      </a:lnTo>
                      <a:lnTo>
                        <a:pt x="33730" y="7657"/>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2364" name="Google Shape;2364;p57"/>
              <p:cNvSpPr/>
              <p:nvPr/>
            </p:nvSpPr>
            <p:spPr>
              <a:xfrm>
                <a:off x="7288671" y="431948"/>
                <a:ext cx="111731" cy="75357"/>
              </a:xfrm>
              <a:custGeom>
                <a:rect b="b" l="l" r="r" t="t"/>
                <a:pathLst>
                  <a:path extrusionOk="0" h="75357" w="111731">
                    <a:moveTo>
                      <a:pt x="0" y="73348"/>
                    </a:moveTo>
                    <a:cubicBezTo>
                      <a:pt x="5701" y="66884"/>
                      <a:pt x="11831" y="61493"/>
                      <a:pt x="18439" y="56174"/>
                    </a:cubicBezTo>
                    <a:cubicBezTo>
                      <a:pt x="22637" y="52548"/>
                      <a:pt x="27742" y="50377"/>
                      <a:pt x="32775" y="48135"/>
                    </a:cubicBezTo>
                    <a:cubicBezTo>
                      <a:pt x="37999" y="45797"/>
                      <a:pt x="42436" y="42171"/>
                      <a:pt x="45466" y="37329"/>
                    </a:cubicBezTo>
                    <a:cubicBezTo>
                      <a:pt x="48352" y="33155"/>
                      <a:pt x="49664" y="28121"/>
                      <a:pt x="51906" y="23518"/>
                    </a:cubicBezTo>
                    <a:cubicBezTo>
                      <a:pt x="55222" y="17053"/>
                      <a:pt x="60207" y="11591"/>
                      <a:pt x="66004" y="7130"/>
                    </a:cubicBezTo>
                    <a:cubicBezTo>
                      <a:pt x="79147" y="-3079"/>
                      <a:pt x="100735" y="-2626"/>
                      <a:pt x="111732" y="10446"/>
                    </a:cubicBezTo>
                    <a:lnTo>
                      <a:pt x="110945" y="11925"/>
                    </a:lnTo>
                    <a:cubicBezTo>
                      <a:pt x="104862" y="12163"/>
                      <a:pt x="99542" y="12831"/>
                      <a:pt x="94724" y="13952"/>
                    </a:cubicBezTo>
                    <a:cubicBezTo>
                      <a:pt x="90072" y="15026"/>
                      <a:pt x="85850" y="16695"/>
                      <a:pt x="81652" y="18699"/>
                    </a:cubicBezTo>
                    <a:cubicBezTo>
                      <a:pt x="77406" y="20727"/>
                      <a:pt x="73255" y="22730"/>
                      <a:pt x="69320" y="25450"/>
                    </a:cubicBezTo>
                    <a:cubicBezTo>
                      <a:pt x="60684" y="32248"/>
                      <a:pt x="50833" y="38522"/>
                      <a:pt x="43891" y="47300"/>
                    </a:cubicBezTo>
                    <a:cubicBezTo>
                      <a:pt x="40337" y="51856"/>
                      <a:pt x="37856" y="57772"/>
                      <a:pt x="33920" y="62447"/>
                    </a:cubicBezTo>
                    <a:cubicBezTo>
                      <a:pt x="28911" y="68172"/>
                      <a:pt x="21826" y="71726"/>
                      <a:pt x="14599" y="73921"/>
                    </a:cubicBezTo>
                    <a:cubicBezTo>
                      <a:pt x="9995" y="75185"/>
                      <a:pt x="5415" y="75853"/>
                      <a:pt x="501" y="74923"/>
                    </a:cubicBezTo>
                    <a:lnTo>
                      <a:pt x="48" y="73325"/>
                    </a:lnTo>
                    <a:lnTo>
                      <a:pt x="48" y="7332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65" name="Google Shape;2365;p57"/>
              <p:cNvSpPr/>
              <p:nvPr/>
            </p:nvSpPr>
            <p:spPr>
              <a:xfrm>
                <a:off x="7331330" y="474144"/>
                <a:ext cx="20553" cy="41223"/>
              </a:xfrm>
              <a:custGeom>
                <a:rect b="b" l="l" r="r" t="t"/>
                <a:pathLst>
                  <a:path extrusionOk="0" h="41223" w="20553">
                    <a:moveTo>
                      <a:pt x="3093" y="0"/>
                    </a:moveTo>
                    <a:cubicBezTo>
                      <a:pt x="4786" y="3507"/>
                      <a:pt x="6385" y="6965"/>
                      <a:pt x="8150" y="10257"/>
                    </a:cubicBezTo>
                    <a:cubicBezTo>
                      <a:pt x="10845" y="15028"/>
                      <a:pt x="12801" y="19918"/>
                      <a:pt x="16737" y="23568"/>
                    </a:cubicBezTo>
                    <a:cubicBezTo>
                      <a:pt x="20793" y="27957"/>
                      <a:pt x="19004" y="32751"/>
                      <a:pt x="20554" y="38715"/>
                    </a:cubicBezTo>
                    <a:lnTo>
                      <a:pt x="19886" y="40242"/>
                    </a:lnTo>
                    <a:cubicBezTo>
                      <a:pt x="14614" y="42698"/>
                      <a:pt x="8818" y="40194"/>
                      <a:pt x="5120" y="36616"/>
                    </a:cubicBezTo>
                    <a:cubicBezTo>
                      <a:pt x="1566" y="33395"/>
                      <a:pt x="1590" y="28434"/>
                      <a:pt x="898" y="24188"/>
                    </a:cubicBezTo>
                    <a:cubicBezTo>
                      <a:pt x="135" y="20085"/>
                      <a:pt x="-103" y="16030"/>
                      <a:pt x="39" y="12022"/>
                    </a:cubicBezTo>
                    <a:cubicBezTo>
                      <a:pt x="206" y="8015"/>
                      <a:pt x="564" y="4079"/>
                      <a:pt x="1471" y="143"/>
                    </a:cubicBezTo>
                    <a:lnTo>
                      <a:pt x="3140" y="0"/>
                    </a:lnTo>
                    <a:lnTo>
                      <a:pt x="3140" y="0"/>
                    </a:lnTo>
                    <a:close/>
                  </a:path>
                </a:pathLst>
              </a:custGeom>
              <a:solidFill>
                <a:srgbClr val="96A93D"/>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66" name="Google Shape;2366;p57"/>
              <p:cNvSpPr/>
              <p:nvPr/>
            </p:nvSpPr>
            <p:spPr>
              <a:xfrm>
                <a:off x="7261291" y="420612"/>
                <a:ext cx="84932" cy="49295"/>
              </a:xfrm>
              <a:custGeom>
                <a:rect b="b" l="l" r="r" t="t"/>
                <a:pathLst>
                  <a:path extrusionOk="0" h="49295" w="84932">
                    <a:moveTo>
                      <a:pt x="84933" y="37952"/>
                    </a:moveTo>
                    <a:cubicBezTo>
                      <a:pt x="72982" y="46897"/>
                      <a:pt x="55139" y="53958"/>
                      <a:pt x="41089" y="45489"/>
                    </a:cubicBezTo>
                    <a:cubicBezTo>
                      <a:pt x="33027" y="40146"/>
                      <a:pt x="27421" y="30533"/>
                      <a:pt x="26681" y="20920"/>
                    </a:cubicBezTo>
                    <a:cubicBezTo>
                      <a:pt x="26085" y="12881"/>
                      <a:pt x="31905" y="4938"/>
                      <a:pt x="39992" y="3578"/>
                    </a:cubicBezTo>
                    <a:cubicBezTo>
                      <a:pt x="44095" y="2743"/>
                      <a:pt x="48746" y="4222"/>
                      <a:pt x="51346" y="7609"/>
                    </a:cubicBezTo>
                    <a:cubicBezTo>
                      <a:pt x="54638" y="11712"/>
                      <a:pt x="50011" y="16531"/>
                      <a:pt x="46647" y="18630"/>
                    </a:cubicBezTo>
                    <a:cubicBezTo>
                      <a:pt x="33552" y="27337"/>
                      <a:pt x="5523" y="31225"/>
                      <a:pt x="538" y="11617"/>
                    </a:cubicBezTo>
                    <a:cubicBezTo>
                      <a:pt x="-345" y="7729"/>
                      <a:pt x="-35" y="3769"/>
                      <a:pt x="705" y="0"/>
                    </a:cubicBezTo>
                    <a:lnTo>
                      <a:pt x="991" y="48"/>
                    </a:lnTo>
                    <a:cubicBezTo>
                      <a:pt x="299" y="7275"/>
                      <a:pt x="1659" y="15744"/>
                      <a:pt x="8266" y="19751"/>
                    </a:cubicBezTo>
                    <a:cubicBezTo>
                      <a:pt x="17927" y="25357"/>
                      <a:pt x="30379" y="22828"/>
                      <a:pt x="40254" y="18892"/>
                    </a:cubicBezTo>
                    <a:cubicBezTo>
                      <a:pt x="43379" y="17509"/>
                      <a:pt x="52038" y="13287"/>
                      <a:pt x="49390" y="9088"/>
                    </a:cubicBezTo>
                    <a:cubicBezTo>
                      <a:pt x="43427" y="1312"/>
                      <a:pt x="30570" y="6846"/>
                      <a:pt x="28256" y="15386"/>
                    </a:cubicBezTo>
                    <a:cubicBezTo>
                      <a:pt x="25036" y="26025"/>
                      <a:pt x="33265" y="38309"/>
                      <a:pt x="42258" y="43510"/>
                    </a:cubicBezTo>
                    <a:cubicBezTo>
                      <a:pt x="52205" y="49187"/>
                      <a:pt x="64394" y="46778"/>
                      <a:pt x="74485" y="42722"/>
                    </a:cubicBezTo>
                    <a:cubicBezTo>
                      <a:pt x="77991" y="41291"/>
                      <a:pt x="81450" y="39645"/>
                      <a:pt x="84742" y="37737"/>
                    </a:cubicBezTo>
                    <a:lnTo>
                      <a:pt x="84909" y="37952"/>
                    </a:lnTo>
                    <a:lnTo>
                      <a:pt x="84909" y="37952"/>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nvGrpSpPr>
          <p:cNvPr id="2367" name="Google Shape;2367;p57"/>
          <p:cNvGrpSpPr/>
          <p:nvPr/>
        </p:nvGrpSpPr>
        <p:grpSpPr>
          <a:xfrm>
            <a:off x="2920139" y="131146"/>
            <a:ext cx="589664" cy="699213"/>
            <a:chOff x="7570887" y="957519"/>
            <a:chExt cx="197947" cy="234722"/>
          </a:xfrm>
        </p:grpSpPr>
        <p:sp>
          <p:nvSpPr>
            <p:cNvPr id="2368" name="Google Shape;2368;p57"/>
            <p:cNvSpPr/>
            <p:nvPr/>
          </p:nvSpPr>
          <p:spPr>
            <a:xfrm>
              <a:off x="7570887" y="957519"/>
              <a:ext cx="197947" cy="234722"/>
            </a:xfrm>
            <a:custGeom>
              <a:rect b="b" l="l" r="r" t="t"/>
              <a:pathLst>
                <a:path extrusionOk="0" h="234722" w="197947">
                  <a:moveTo>
                    <a:pt x="197057" y="115763"/>
                  </a:moveTo>
                  <a:cubicBezTo>
                    <a:pt x="193002" y="72349"/>
                    <a:pt x="166286" y="46277"/>
                    <a:pt x="139235" y="40289"/>
                  </a:cubicBezTo>
                  <a:cubicBezTo>
                    <a:pt x="139665" y="39073"/>
                    <a:pt x="139998" y="37808"/>
                    <a:pt x="140213" y="36520"/>
                  </a:cubicBezTo>
                  <a:cubicBezTo>
                    <a:pt x="141907" y="26907"/>
                    <a:pt x="137541" y="17246"/>
                    <a:pt x="129240" y="12118"/>
                  </a:cubicBezTo>
                  <a:lnTo>
                    <a:pt x="115381" y="3554"/>
                  </a:lnTo>
                  <a:cubicBezTo>
                    <a:pt x="111565" y="1193"/>
                    <a:pt x="107223" y="0"/>
                    <a:pt x="102858" y="0"/>
                  </a:cubicBezTo>
                  <a:cubicBezTo>
                    <a:pt x="99876" y="0"/>
                    <a:pt x="96870" y="572"/>
                    <a:pt x="94008" y="1694"/>
                  </a:cubicBezTo>
                  <a:cubicBezTo>
                    <a:pt x="90907" y="2934"/>
                    <a:pt x="68151" y="13191"/>
                    <a:pt x="65288" y="48447"/>
                  </a:cubicBezTo>
                  <a:cubicBezTo>
                    <a:pt x="58752" y="49473"/>
                    <a:pt x="52574" y="51190"/>
                    <a:pt x="46849" y="53624"/>
                  </a:cubicBezTo>
                  <a:cubicBezTo>
                    <a:pt x="30557" y="60470"/>
                    <a:pt x="17914" y="74591"/>
                    <a:pt x="11354" y="92983"/>
                  </a:cubicBezTo>
                  <a:cubicBezTo>
                    <a:pt x="3936" y="103574"/>
                    <a:pt x="0" y="116956"/>
                    <a:pt x="0" y="131841"/>
                  </a:cubicBezTo>
                  <a:cubicBezTo>
                    <a:pt x="0" y="131960"/>
                    <a:pt x="0" y="132055"/>
                    <a:pt x="0" y="132175"/>
                  </a:cubicBezTo>
                  <a:cubicBezTo>
                    <a:pt x="167" y="145056"/>
                    <a:pt x="2910" y="157102"/>
                    <a:pt x="8206" y="167979"/>
                  </a:cubicBezTo>
                  <a:cubicBezTo>
                    <a:pt x="8253" y="168099"/>
                    <a:pt x="8301" y="168194"/>
                    <a:pt x="8373" y="168313"/>
                  </a:cubicBezTo>
                  <a:cubicBezTo>
                    <a:pt x="12141" y="175827"/>
                    <a:pt x="16865" y="181982"/>
                    <a:pt x="21015" y="187396"/>
                  </a:cubicBezTo>
                  <a:cubicBezTo>
                    <a:pt x="22446" y="189281"/>
                    <a:pt x="23902" y="191141"/>
                    <a:pt x="25261" y="193050"/>
                  </a:cubicBezTo>
                  <a:lnTo>
                    <a:pt x="25810" y="193837"/>
                  </a:lnTo>
                  <a:cubicBezTo>
                    <a:pt x="38786" y="212061"/>
                    <a:pt x="54912" y="234722"/>
                    <a:pt x="88283" y="234722"/>
                  </a:cubicBezTo>
                  <a:cubicBezTo>
                    <a:pt x="91599" y="234722"/>
                    <a:pt x="95058" y="234484"/>
                    <a:pt x="98565" y="234031"/>
                  </a:cubicBezTo>
                  <a:cubicBezTo>
                    <a:pt x="98803" y="234007"/>
                    <a:pt x="99018" y="233959"/>
                    <a:pt x="99256" y="233935"/>
                  </a:cubicBezTo>
                  <a:cubicBezTo>
                    <a:pt x="104623" y="233077"/>
                    <a:pt x="111994" y="231478"/>
                    <a:pt x="119270" y="227352"/>
                  </a:cubicBezTo>
                  <a:cubicBezTo>
                    <a:pt x="120056" y="227232"/>
                    <a:pt x="120868" y="227065"/>
                    <a:pt x="121655" y="226898"/>
                  </a:cubicBezTo>
                  <a:cubicBezTo>
                    <a:pt x="122657" y="226684"/>
                    <a:pt x="123658" y="226398"/>
                    <a:pt x="124565" y="226135"/>
                  </a:cubicBezTo>
                  <a:cubicBezTo>
                    <a:pt x="125710" y="226207"/>
                    <a:pt x="126855" y="226254"/>
                    <a:pt x="128024" y="226254"/>
                  </a:cubicBezTo>
                  <a:cubicBezTo>
                    <a:pt x="139998" y="226254"/>
                    <a:pt x="153142" y="221818"/>
                    <a:pt x="163184" y="214423"/>
                  </a:cubicBezTo>
                  <a:cubicBezTo>
                    <a:pt x="170102" y="209342"/>
                    <a:pt x="175660" y="202830"/>
                    <a:pt x="179310" y="195626"/>
                  </a:cubicBezTo>
                  <a:cubicBezTo>
                    <a:pt x="194362" y="177569"/>
                    <a:pt x="200349" y="150757"/>
                    <a:pt x="197081" y="115811"/>
                  </a:cubicBezTo>
                  <a:close/>
                </a:path>
              </a:pathLst>
            </a:custGeom>
            <a:solidFill>
              <a:schemeClr val="accent6"/>
            </a:solidFill>
            <a:ln>
              <a:noFill/>
            </a:ln>
            <a:effectLst>
              <a:outerShdw rotWithShape="0" algn="bl" dir="5100000" dist="47625">
                <a:schemeClr val="dk1">
                  <a:alpha val="15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2369" name="Google Shape;2369;p57"/>
            <p:cNvGrpSpPr/>
            <p:nvPr/>
          </p:nvGrpSpPr>
          <p:grpSpPr>
            <a:xfrm>
              <a:off x="7590853" y="979012"/>
              <a:ext cx="150287" cy="187029"/>
              <a:chOff x="7590853" y="979012"/>
              <a:chExt cx="150287" cy="187029"/>
            </a:xfrm>
          </p:grpSpPr>
          <p:sp>
            <p:nvSpPr>
              <p:cNvPr id="2370" name="Google Shape;2370;p57"/>
              <p:cNvSpPr/>
              <p:nvPr/>
            </p:nvSpPr>
            <p:spPr>
              <a:xfrm>
                <a:off x="7597350" y="1017950"/>
                <a:ext cx="143790" cy="139656"/>
              </a:xfrm>
              <a:custGeom>
                <a:rect b="b" l="l" r="r" t="t"/>
                <a:pathLst>
                  <a:path extrusionOk="0" h="139656" w="143790">
                    <a:moveTo>
                      <a:pt x="98532" y="63"/>
                    </a:moveTo>
                    <a:cubicBezTo>
                      <a:pt x="86319" y="-557"/>
                      <a:pt x="74941" y="3546"/>
                      <a:pt x="68405" y="6503"/>
                    </a:cubicBezTo>
                    <a:cubicBezTo>
                      <a:pt x="64612" y="8221"/>
                      <a:pt x="60485" y="8960"/>
                      <a:pt x="56334" y="8626"/>
                    </a:cubicBezTo>
                    <a:cubicBezTo>
                      <a:pt x="49178" y="8054"/>
                      <a:pt x="37084" y="8078"/>
                      <a:pt x="25825" y="12825"/>
                    </a:cubicBezTo>
                    <a:cubicBezTo>
                      <a:pt x="7315" y="20601"/>
                      <a:pt x="-5948" y="46363"/>
                      <a:pt x="2711" y="79807"/>
                    </a:cubicBezTo>
                    <a:cubicBezTo>
                      <a:pt x="23011" y="158023"/>
                      <a:pt x="69215" y="138511"/>
                      <a:pt x="73485" y="134790"/>
                    </a:cubicBezTo>
                    <a:cubicBezTo>
                      <a:pt x="77755" y="131092"/>
                      <a:pt x="81381" y="132094"/>
                      <a:pt x="84100" y="131617"/>
                    </a:cubicBezTo>
                    <a:cubicBezTo>
                      <a:pt x="86820" y="131140"/>
                      <a:pt x="89873" y="128969"/>
                      <a:pt x="95169" y="130997"/>
                    </a:cubicBezTo>
                    <a:cubicBezTo>
                      <a:pt x="100464" y="133025"/>
                      <a:pt x="150557" y="135648"/>
                      <a:pt x="143020" y="55213"/>
                    </a:cubicBezTo>
                    <a:cubicBezTo>
                      <a:pt x="139799" y="20840"/>
                      <a:pt x="118570" y="1112"/>
                      <a:pt x="98508" y="87"/>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71" name="Google Shape;2371;p57"/>
              <p:cNvSpPr/>
              <p:nvPr/>
            </p:nvSpPr>
            <p:spPr>
              <a:xfrm>
                <a:off x="7590853" y="1061284"/>
                <a:ext cx="134226" cy="104757"/>
              </a:xfrm>
              <a:custGeom>
                <a:rect b="b" l="l" r="r" t="t"/>
                <a:pathLst>
                  <a:path extrusionOk="0" h="104757" w="134226">
                    <a:moveTo>
                      <a:pt x="9256" y="429"/>
                    </a:moveTo>
                    <a:cubicBezTo>
                      <a:pt x="10568" y="8444"/>
                      <a:pt x="11927" y="16388"/>
                      <a:pt x="14003" y="24092"/>
                    </a:cubicBezTo>
                    <a:cubicBezTo>
                      <a:pt x="15815" y="31654"/>
                      <a:pt x="18749" y="38882"/>
                      <a:pt x="20085" y="46587"/>
                    </a:cubicBezTo>
                    <a:cubicBezTo>
                      <a:pt x="21183" y="52526"/>
                      <a:pt x="21731" y="58681"/>
                      <a:pt x="23520" y="64453"/>
                    </a:cubicBezTo>
                    <a:cubicBezTo>
                      <a:pt x="26406" y="73828"/>
                      <a:pt x="33634" y="82153"/>
                      <a:pt x="42842" y="85564"/>
                    </a:cubicBezTo>
                    <a:cubicBezTo>
                      <a:pt x="53027" y="89142"/>
                      <a:pt x="64573" y="89428"/>
                      <a:pt x="73947" y="84013"/>
                    </a:cubicBezTo>
                    <a:cubicBezTo>
                      <a:pt x="74067" y="83942"/>
                      <a:pt x="74305" y="83727"/>
                      <a:pt x="73781" y="84109"/>
                    </a:cubicBezTo>
                    <a:cubicBezTo>
                      <a:pt x="73590" y="84276"/>
                      <a:pt x="73876" y="84037"/>
                      <a:pt x="74019" y="83918"/>
                    </a:cubicBezTo>
                    <a:cubicBezTo>
                      <a:pt x="74520" y="83489"/>
                      <a:pt x="75021" y="83083"/>
                      <a:pt x="75570" y="82701"/>
                    </a:cubicBezTo>
                    <a:cubicBezTo>
                      <a:pt x="77024" y="81628"/>
                      <a:pt x="78790" y="80698"/>
                      <a:pt x="80674" y="80054"/>
                    </a:cubicBezTo>
                    <a:cubicBezTo>
                      <a:pt x="83131" y="79123"/>
                      <a:pt x="87162" y="78813"/>
                      <a:pt x="89023" y="78956"/>
                    </a:cubicBezTo>
                    <a:cubicBezTo>
                      <a:pt x="89071" y="78956"/>
                      <a:pt x="88975" y="79004"/>
                      <a:pt x="88975" y="79004"/>
                    </a:cubicBezTo>
                    <a:cubicBezTo>
                      <a:pt x="88880" y="79052"/>
                      <a:pt x="89047" y="79004"/>
                      <a:pt x="89047" y="79028"/>
                    </a:cubicBezTo>
                    <a:cubicBezTo>
                      <a:pt x="90764" y="78694"/>
                      <a:pt x="92529" y="78098"/>
                      <a:pt x="94915" y="77955"/>
                    </a:cubicBezTo>
                    <a:cubicBezTo>
                      <a:pt x="98111" y="77692"/>
                      <a:pt x="101355" y="78312"/>
                      <a:pt x="104242" y="79577"/>
                    </a:cubicBezTo>
                    <a:lnTo>
                      <a:pt x="104528" y="79696"/>
                    </a:lnTo>
                    <a:cubicBezTo>
                      <a:pt x="104528" y="79696"/>
                      <a:pt x="104743" y="79791"/>
                      <a:pt x="104671" y="79767"/>
                    </a:cubicBezTo>
                    <a:cubicBezTo>
                      <a:pt x="104600" y="79767"/>
                      <a:pt x="104528" y="79744"/>
                      <a:pt x="104456" y="79744"/>
                    </a:cubicBezTo>
                    <a:cubicBezTo>
                      <a:pt x="104218" y="79744"/>
                      <a:pt x="104409" y="79791"/>
                      <a:pt x="104456" y="79839"/>
                    </a:cubicBezTo>
                    <a:cubicBezTo>
                      <a:pt x="106341" y="80626"/>
                      <a:pt x="108393" y="80817"/>
                      <a:pt x="110611" y="81079"/>
                    </a:cubicBezTo>
                    <a:cubicBezTo>
                      <a:pt x="118196" y="81724"/>
                      <a:pt x="125591" y="80388"/>
                      <a:pt x="133009" y="77358"/>
                    </a:cubicBezTo>
                    <a:lnTo>
                      <a:pt x="134226" y="78670"/>
                    </a:lnTo>
                    <a:cubicBezTo>
                      <a:pt x="132199" y="82725"/>
                      <a:pt x="129026" y="86280"/>
                      <a:pt x="125209" y="89094"/>
                    </a:cubicBezTo>
                    <a:cubicBezTo>
                      <a:pt x="118316" y="94175"/>
                      <a:pt x="107128" y="97896"/>
                      <a:pt x="98565" y="95583"/>
                    </a:cubicBezTo>
                    <a:cubicBezTo>
                      <a:pt x="98565" y="95583"/>
                      <a:pt x="98469" y="95583"/>
                      <a:pt x="98469" y="95583"/>
                    </a:cubicBezTo>
                    <a:lnTo>
                      <a:pt x="98159" y="95583"/>
                    </a:lnTo>
                    <a:cubicBezTo>
                      <a:pt x="97729" y="95535"/>
                      <a:pt x="97420" y="95678"/>
                      <a:pt x="97109" y="95893"/>
                    </a:cubicBezTo>
                    <a:cubicBezTo>
                      <a:pt x="96919" y="95988"/>
                      <a:pt x="96584" y="96155"/>
                      <a:pt x="95750" y="96489"/>
                    </a:cubicBezTo>
                    <a:cubicBezTo>
                      <a:pt x="95058" y="96775"/>
                      <a:pt x="93484" y="97324"/>
                      <a:pt x="92529" y="97515"/>
                    </a:cubicBezTo>
                    <a:cubicBezTo>
                      <a:pt x="91170" y="97873"/>
                      <a:pt x="88117" y="98040"/>
                      <a:pt x="87687" y="98111"/>
                    </a:cubicBezTo>
                    <a:cubicBezTo>
                      <a:pt x="86852" y="98278"/>
                      <a:pt x="87043" y="98230"/>
                      <a:pt x="86423" y="98612"/>
                    </a:cubicBezTo>
                    <a:cubicBezTo>
                      <a:pt x="82200" y="101999"/>
                      <a:pt x="76762" y="103431"/>
                      <a:pt x="71609" y="104265"/>
                    </a:cubicBezTo>
                    <a:cubicBezTo>
                      <a:pt x="45084" y="107748"/>
                      <a:pt x="34469" y="92267"/>
                      <a:pt x="20824" y="73088"/>
                    </a:cubicBezTo>
                    <a:cubicBezTo>
                      <a:pt x="15744" y="65956"/>
                      <a:pt x="9780" y="59325"/>
                      <a:pt x="5821" y="51453"/>
                    </a:cubicBezTo>
                    <a:cubicBezTo>
                      <a:pt x="1956" y="43462"/>
                      <a:pt x="119" y="34636"/>
                      <a:pt x="0" y="25738"/>
                    </a:cubicBezTo>
                    <a:cubicBezTo>
                      <a:pt x="0" y="16722"/>
                      <a:pt x="2028" y="7371"/>
                      <a:pt x="7443" y="0"/>
                    </a:cubicBezTo>
                    <a:lnTo>
                      <a:pt x="9184" y="429"/>
                    </a:lnTo>
                    <a:lnTo>
                      <a:pt x="9184" y="429"/>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72" name="Google Shape;2372;p57"/>
              <p:cNvSpPr/>
              <p:nvPr/>
            </p:nvSpPr>
            <p:spPr>
              <a:xfrm>
                <a:off x="7603110" y="1024164"/>
                <a:ext cx="132285" cy="127217"/>
              </a:xfrm>
              <a:custGeom>
                <a:rect b="b" l="l" r="r" t="t"/>
                <a:pathLst>
                  <a:path extrusionOk="0" h="127217" w="132285">
                    <a:moveTo>
                      <a:pt x="92652" y="51"/>
                    </a:moveTo>
                    <a:cubicBezTo>
                      <a:pt x="89146" y="-116"/>
                      <a:pt x="85401" y="123"/>
                      <a:pt x="81560" y="791"/>
                    </a:cubicBezTo>
                    <a:cubicBezTo>
                      <a:pt x="79795" y="1101"/>
                      <a:pt x="78102" y="1483"/>
                      <a:pt x="76480" y="1912"/>
                    </a:cubicBezTo>
                    <a:cubicBezTo>
                      <a:pt x="61285" y="7708"/>
                      <a:pt x="61857" y="31228"/>
                      <a:pt x="61857" y="31228"/>
                    </a:cubicBezTo>
                    <a:cubicBezTo>
                      <a:pt x="61857" y="31228"/>
                      <a:pt x="54391" y="8901"/>
                      <a:pt x="38123" y="8639"/>
                    </a:cubicBezTo>
                    <a:cubicBezTo>
                      <a:pt x="36453" y="8782"/>
                      <a:pt x="34712" y="8997"/>
                      <a:pt x="32970" y="9307"/>
                    </a:cubicBezTo>
                    <a:cubicBezTo>
                      <a:pt x="29130" y="9975"/>
                      <a:pt x="25528" y="11024"/>
                      <a:pt x="22283" y="12384"/>
                    </a:cubicBezTo>
                    <a:cubicBezTo>
                      <a:pt x="6492" y="19015"/>
                      <a:pt x="-5387" y="41653"/>
                      <a:pt x="2509" y="72042"/>
                    </a:cubicBezTo>
                    <a:cubicBezTo>
                      <a:pt x="16296" y="125213"/>
                      <a:pt x="41438" y="129101"/>
                      <a:pt x="55178" y="126692"/>
                    </a:cubicBezTo>
                    <a:cubicBezTo>
                      <a:pt x="60331" y="125785"/>
                      <a:pt x="63551" y="124044"/>
                      <a:pt x="64123" y="123638"/>
                    </a:cubicBezTo>
                    <a:cubicBezTo>
                      <a:pt x="66604" y="121516"/>
                      <a:pt x="69276" y="120204"/>
                      <a:pt x="72282" y="119679"/>
                    </a:cubicBezTo>
                    <a:cubicBezTo>
                      <a:pt x="73641" y="119440"/>
                      <a:pt x="80749" y="118200"/>
                      <a:pt x="82109" y="117961"/>
                    </a:cubicBezTo>
                    <a:cubicBezTo>
                      <a:pt x="85115" y="117436"/>
                      <a:pt x="88073" y="117747"/>
                      <a:pt x="91126" y="118892"/>
                    </a:cubicBezTo>
                    <a:cubicBezTo>
                      <a:pt x="91818" y="119082"/>
                      <a:pt x="95444" y="119631"/>
                      <a:pt x="100596" y="118725"/>
                    </a:cubicBezTo>
                    <a:cubicBezTo>
                      <a:pt x="100596" y="118725"/>
                      <a:pt x="100596" y="118725"/>
                      <a:pt x="100596" y="118725"/>
                    </a:cubicBezTo>
                    <a:cubicBezTo>
                      <a:pt x="114360" y="116315"/>
                      <a:pt x="136663" y="104102"/>
                      <a:pt x="131534" y="49429"/>
                    </a:cubicBezTo>
                    <a:cubicBezTo>
                      <a:pt x="128600" y="18156"/>
                      <a:pt x="109756" y="934"/>
                      <a:pt x="92628" y="51"/>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2373" name="Google Shape;2373;p57"/>
              <p:cNvGrpSpPr/>
              <p:nvPr/>
            </p:nvGrpSpPr>
            <p:grpSpPr>
              <a:xfrm>
                <a:off x="7658097" y="1083325"/>
                <a:ext cx="29764" cy="24433"/>
                <a:chOff x="7658097" y="1083325"/>
                <a:chExt cx="29764" cy="24433"/>
              </a:xfrm>
            </p:grpSpPr>
            <p:sp>
              <p:nvSpPr>
                <p:cNvPr id="2374" name="Google Shape;2374;p57"/>
                <p:cNvSpPr/>
                <p:nvPr/>
              </p:nvSpPr>
              <p:spPr>
                <a:xfrm>
                  <a:off x="7680198" y="1083325"/>
                  <a:ext cx="7663" cy="20281"/>
                </a:xfrm>
                <a:custGeom>
                  <a:rect b="b" l="l" r="r" t="t"/>
                  <a:pathLst>
                    <a:path extrusionOk="0" h="20281" w="7663">
                      <a:moveTo>
                        <a:pt x="298" y="0"/>
                      </a:moveTo>
                      <a:cubicBezTo>
                        <a:pt x="298" y="0"/>
                        <a:pt x="-1849" y="21492"/>
                        <a:pt x="5379" y="20228"/>
                      </a:cubicBezTo>
                      <a:cubicBezTo>
                        <a:pt x="12630" y="18964"/>
                        <a:pt x="298" y="0"/>
                        <a:pt x="298" y="0"/>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75" name="Google Shape;2375;p57"/>
                <p:cNvSpPr/>
                <p:nvPr/>
              </p:nvSpPr>
              <p:spPr>
                <a:xfrm>
                  <a:off x="7658097" y="1086951"/>
                  <a:ext cx="6609" cy="20807"/>
                </a:xfrm>
                <a:custGeom>
                  <a:rect b="b" l="l" r="r" t="t"/>
                  <a:pathLst>
                    <a:path extrusionOk="0" h="20807" w="6609">
                      <a:moveTo>
                        <a:pt x="1765" y="0"/>
                      </a:moveTo>
                      <a:cubicBezTo>
                        <a:pt x="1765" y="0"/>
                        <a:pt x="11092" y="19465"/>
                        <a:pt x="3864" y="20753"/>
                      </a:cubicBezTo>
                      <a:cubicBezTo>
                        <a:pt x="-3364" y="22041"/>
                        <a:pt x="1765" y="0"/>
                        <a:pt x="1765" y="0"/>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2376" name="Google Shape;2376;p57"/>
              <p:cNvSpPr/>
              <p:nvPr/>
            </p:nvSpPr>
            <p:spPr>
              <a:xfrm>
                <a:off x="7655902" y="979012"/>
                <a:ext cx="27885" cy="76404"/>
              </a:xfrm>
              <a:custGeom>
                <a:rect b="b" l="l" r="r" t="t"/>
                <a:pathLst>
                  <a:path extrusionOk="0" h="76404" w="27885">
                    <a:moveTo>
                      <a:pt x="9065" y="76404"/>
                    </a:moveTo>
                    <a:cubicBezTo>
                      <a:pt x="9065" y="76404"/>
                      <a:pt x="-2242" y="14885"/>
                      <a:pt x="27885" y="8564"/>
                    </a:cubicBezTo>
                    <a:lnTo>
                      <a:pt x="14026" y="0"/>
                    </a:lnTo>
                    <a:cubicBezTo>
                      <a:pt x="14026" y="0"/>
                      <a:pt x="-13906" y="11068"/>
                      <a:pt x="9065" y="76404"/>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77" name="Google Shape;2377;p57"/>
              <p:cNvSpPr/>
              <p:nvPr/>
            </p:nvSpPr>
            <p:spPr>
              <a:xfrm>
                <a:off x="7693520" y="1029727"/>
                <a:ext cx="35566" cy="45153"/>
              </a:xfrm>
              <a:custGeom>
                <a:rect b="b" l="l" r="r" t="t"/>
                <a:pathLst>
                  <a:path extrusionOk="0" h="45153" w="35566">
                    <a:moveTo>
                      <a:pt x="35399" y="45154"/>
                    </a:moveTo>
                    <a:cubicBezTo>
                      <a:pt x="34231" y="40097"/>
                      <a:pt x="33133" y="35135"/>
                      <a:pt x="31654" y="30174"/>
                    </a:cubicBezTo>
                    <a:cubicBezTo>
                      <a:pt x="30676" y="26548"/>
                      <a:pt x="29388" y="22636"/>
                      <a:pt x="27336" y="19463"/>
                    </a:cubicBezTo>
                    <a:cubicBezTo>
                      <a:pt x="26812" y="18485"/>
                      <a:pt x="25762" y="17221"/>
                      <a:pt x="25094" y="16314"/>
                    </a:cubicBezTo>
                    <a:cubicBezTo>
                      <a:pt x="18749" y="8347"/>
                      <a:pt x="10257" y="2002"/>
                      <a:pt x="0" y="213"/>
                    </a:cubicBezTo>
                    <a:lnTo>
                      <a:pt x="0" y="22"/>
                    </a:lnTo>
                    <a:cubicBezTo>
                      <a:pt x="5248" y="-216"/>
                      <a:pt x="10591" y="1477"/>
                      <a:pt x="15076" y="4316"/>
                    </a:cubicBezTo>
                    <a:cubicBezTo>
                      <a:pt x="17222" y="5795"/>
                      <a:pt x="19370" y="7536"/>
                      <a:pt x="21135" y="9445"/>
                    </a:cubicBezTo>
                    <a:cubicBezTo>
                      <a:pt x="24832" y="13237"/>
                      <a:pt x="27265" y="17960"/>
                      <a:pt x="29698" y="22588"/>
                    </a:cubicBezTo>
                    <a:cubicBezTo>
                      <a:pt x="30247" y="23757"/>
                      <a:pt x="30891" y="24902"/>
                      <a:pt x="31487" y="26071"/>
                    </a:cubicBezTo>
                    <a:lnTo>
                      <a:pt x="33062" y="29673"/>
                    </a:lnTo>
                    <a:cubicBezTo>
                      <a:pt x="33944" y="32106"/>
                      <a:pt x="34612" y="34730"/>
                      <a:pt x="34994" y="37282"/>
                    </a:cubicBezTo>
                    <a:cubicBezTo>
                      <a:pt x="35471" y="39858"/>
                      <a:pt x="35567" y="42482"/>
                      <a:pt x="35567" y="45082"/>
                    </a:cubicBezTo>
                    <a:lnTo>
                      <a:pt x="35399" y="45082"/>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nvGrpSpPr>
          <p:cNvPr id="2378" name="Google Shape;2378;p57"/>
          <p:cNvGrpSpPr/>
          <p:nvPr/>
        </p:nvGrpSpPr>
        <p:grpSpPr>
          <a:xfrm>
            <a:off x="7964740" y="4195972"/>
            <a:ext cx="610615" cy="816067"/>
            <a:chOff x="7382255" y="210400"/>
            <a:chExt cx="889590" cy="1188909"/>
          </a:xfrm>
        </p:grpSpPr>
        <p:sp>
          <p:nvSpPr>
            <p:cNvPr id="2379" name="Google Shape;2379;p57"/>
            <p:cNvSpPr/>
            <p:nvPr/>
          </p:nvSpPr>
          <p:spPr>
            <a:xfrm>
              <a:off x="7382255" y="210400"/>
              <a:ext cx="889590" cy="1188909"/>
            </a:xfrm>
            <a:custGeom>
              <a:rect b="b" l="l" r="r" t="t"/>
              <a:pathLst>
                <a:path extrusionOk="0" h="193240" w="144590">
                  <a:moveTo>
                    <a:pt x="130180" y="1956"/>
                  </a:moveTo>
                  <a:cubicBezTo>
                    <a:pt x="127127" y="644"/>
                    <a:pt x="123906" y="0"/>
                    <a:pt x="120710" y="0"/>
                  </a:cubicBezTo>
                  <a:cubicBezTo>
                    <a:pt x="114627" y="0"/>
                    <a:pt x="108640" y="2314"/>
                    <a:pt x="104108" y="6727"/>
                  </a:cubicBezTo>
                  <a:lnTo>
                    <a:pt x="7261" y="100616"/>
                  </a:lnTo>
                  <a:cubicBezTo>
                    <a:pt x="1202" y="106484"/>
                    <a:pt x="-1303" y="115095"/>
                    <a:pt x="653" y="123301"/>
                  </a:cubicBezTo>
                  <a:cubicBezTo>
                    <a:pt x="2371" y="130529"/>
                    <a:pt x="5567" y="137446"/>
                    <a:pt x="10386" y="144435"/>
                  </a:cubicBezTo>
                  <a:cubicBezTo>
                    <a:pt x="10505" y="144626"/>
                    <a:pt x="10624" y="144793"/>
                    <a:pt x="10767" y="144960"/>
                  </a:cubicBezTo>
                  <a:cubicBezTo>
                    <a:pt x="14703" y="150375"/>
                    <a:pt x="19068" y="155003"/>
                    <a:pt x="23815" y="158843"/>
                  </a:cubicBezTo>
                  <a:cubicBezTo>
                    <a:pt x="26583" y="161920"/>
                    <a:pt x="30137" y="164306"/>
                    <a:pt x="34168" y="165665"/>
                  </a:cubicBezTo>
                  <a:cubicBezTo>
                    <a:pt x="38533" y="167979"/>
                    <a:pt x="43161" y="169935"/>
                    <a:pt x="47956" y="171510"/>
                  </a:cubicBezTo>
                  <a:cubicBezTo>
                    <a:pt x="51820" y="176638"/>
                    <a:pt x="57736" y="180192"/>
                    <a:pt x="64510" y="180956"/>
                  </a:cubicBezTo>
                  <a:cubicBezTo>
                    <a:pt x="65416" y="181051"/>
                    <a:pt x="66299" y="181099"/>
                    <a:pt x="67182" y="181099"/>
                  </a:cubicBezTo>
                  <a:cubicBezTo>
                    <a:pt x="67540" y="181099"/>
                    <a:pt x="67873" y="181099"/>
                    <a:pt x="68208" y="181099"/>
                  </a:cubicBezTo>
                  <a:cubicBezTo>
                    <a:pt x="71857" y="187563"/>
                    <a:pt x="78465" y="192191"/>
                    <a:pt x="86312" y="193074"/>
                  </a:cubicBezTo>
                  <a:lnTo>
                    <a:pt x="86456" y="193074"/>
                  </a:lnTo>
                  <a:cubicBezTo>
                    <a:pt x="87362" y="193193"/>
                    <a:pt x="88245" y="193241"/>
                    <a:pt x="89152" y="193241"/>
                  </a:cubicBezTo>
                  <a:cubicBezTo>
                    <a:pt x="95163" y="193241"/>
                    <a:pt x="100840" y="190974"/>
                    <a:pt x="105157" y="187062"/>
                  </a:cubicBezTo>
                  <a:cubicBezTo>
                    <a:pt x="105539" y="187062"/>
                    <a:pt x="105897" y="187015"/>
                    <a:pt x="106302" y="186991"/>
                  </a:cubicBezTo>
                  <a:cubicBezTo>
                    <a:pt x="106612" y="186991"/>
                    <a:pt x="106899" y="186943"/>
                    <a:pt x="107208" y="186919"/>
                  </a:cubicBezTo>
                  <a:cubicBezTo>
                    <a:pt x="116607" y="185989"/>
                    <a:pt x="124598" y="183317"/>
                    <a:pt x="131611" y="178761"/>
                  </a:cubicBezTo>
                  <a:cubicBezTo>
                    <a:pt x="138290" y="174444"/>
                    <a:pt x="142369" y="167049"/>
                    <a:pt x="142489" y="159082"/>
                  </a:cubicBezTo>
                  <a:lnTo>
                    <a:pt x="144588" y="24212"/>
                  </a:lnTo>
                  <a:cubicBezTo>
                    <a:pt x="144731" y="14575"/>
                    <a:pt x="139054" y="5773"/>
                    <a:pt x="130204" y="1956"/>
                  </a:cubicBezTo>
                  <a:close/>
                </a:path>
              </a:pathLst>
            </a:custGeom>
            <a:solidFill>
              <a:srgbClr val="FFFEFF"/>
            </a:solidFill>
            <a:ln>
              <a:noFill/>
            </a:ln>
            <a:effectLst>
              <a:outerShdw rotWithShape="0" algn="bl" dir="5100000" dist="47625">
                <a:schemeClr val="dk1">
                  <a:alpha val="15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2380" name="Google Shape;2380;p57"/>
            <p:cNvGrpSpPr/>
            <p:nvPr/>
          </p:nvGrpSpPr>
          <p:grpSpPr>
            <a:xfrm>
              <a:off x="7514246" y="356595"/>
              <a:ext cx="592493" cy="857184"/>
              <a:chOff x="8493866" y="1122612"/>
              <a:chExt cx="96298" cy="139296"/>
            </a:xfrm>
          </p:grpSpPr>
          <p:sp>
            <p:nvSpPr>
              <p:cNvPr id="2381" name="Google Shape;2381;p57"/>
              <p:cNvSpPr/>
              <p:nvPr/>
            </p:nvSpPr>
            <p:spPr>
              <a:xfrm>
                <a:off x="8493866" y="1122612"/>
                <a:ext cx="96298" cy="134106"/>
              </a:xfrm>
              <a:custGeom>
                <a:rect b="b" l="l" r="r" t="t"/>
                <a:pathLst>
                  <a:path extrusionOk="0" h="134106" w="96298">
                    <a:moveTo>
                      <a:pt x="94199" y="134107"/>
                    </a:moveTo>
                    <a:cubicBezTo>
                      <a:pt x="59874" y="133558"/>
                      <a:pt x="25762" y="119938"/>
                      <a:pt x="0" y="93340"/>
                    </a:cubicBezTo>
                    <a:lnTo>
                      <a:pt x="96299" y="0"/>
                    </a:lnTo>
                    <a:lnTo>
                      <a:pt x="94199" y="134107"/>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2382" name="Google Shape;2382;p57"/>
              <p:cNvGrpSpPr/>
              <p:nvPr/>
            </p:nvGrpSpPr>
            <p:grpSpPr>
              <a:xfrm>
                <a:off x="8514785" y="1196751"/>
                <a:ext cx="55223" cy="65157"/>
                <a:chOff x="8514785" y="1196751"/>
                <a:chExt cx="55223" cy="65157"/>
              </a:xfrm>
            </p:grpSpPr>
            <p:sp>
              <p:nvSpPr>
                <p:cNvPr id="2383" name="Google Shape;2383;p57"/>
                <p:cNvSpPr/>
                <p:nvPr/>
              </p:nvSpPr>
              <p:spPr>
                <a:xfrm>
                  <a:off x="8558367" y="1223085"/>
                  <a:ext cx="11641" cy="38823"/>
                </a:xfrm>
                <a:custGeom>
                  <a:rect b="b" l="l" r="r" t="t"/>
                  <a:pathLst>
                    <a:path extrusionOk="0" h="45012" w="11641">
                      <a:moveTo>
                        <a:pt x="11641" y="48"/>
                      </a:moveTo>
                      <a:cubicBezTo>
                        <a:pt x="11736" y="5224"/>
                        <a:pt x="2696" y="4914"/>
                        <a:pt x="5487" y="10901"/>
                      </a:cubicBezTo>
                      <a:cubicBezTo>
                        <a:pt x="6298" y="12356"/>
                        <a:pt x="7968" y="13549"/>
                        <a:pt x="8898" y="15052"/>
                      </a:cubicBezTo>
                      <a:cubicBezTo>
                        <a:pt x="10019" y="16650"/>
                        <a:pt x="10019" y="18869"/>
                        <a:pt x="8898" y="20491"/>
                      </a:cubicBezTo>
                      <a:cubicBezTo>
                        <a:pt x="7514" y="22470"/>
                        <a:pt x="4771" y="23210"/>
                        <a:pt x="3459" y="25094"/>
                      </a:cubicBezTo>
                      <a:cubicBezTo>
                        <a:pt x="454" y="30652"/>
                        <a:pt x="9804" y="31201"/>
                        <a:pt x="7944" y="37498"/>
                      </a:cubicBezTo>
                      <a:cubicBezTo>
                        <a:pt x="7085" y="40528"/>
                        <a:pt x="3507" y="41029"/>
                        <a:pt x="1455" y="42818"/>
                      </a:cubicBezTo>
                      <a:cubicBezTo>
                        <a:pt x="1026" y="43176"/>
                        <a:pt x="668" y="43677"/>
                        <a:pt x="454" y="44177"/>
                      </a:cubicBezTo>
                      <a:cubicBezTo>
                        <a:pt x="334" y="44440"/>
                        <a:pt x="263" y="44726"/>
                        <a:pt x="168" y="45012"/>
                      </a:cubicBezTo>
                      <a:lnTo>
                        <a:pt x="0" y="45012"/>
                      </a:lnTo>
                      <a:cubicBezTo>
                        <a:pt x="-71" y="40218"/>
                        <a:pt x="7658" y="40242"/>
                        <a:pt x="6465" y="35232"/>
                      </a:cubicBezTo>
                      <a:cubicBezTo>
                        <a:pt x="5535" y="32537"/>
                        <a:pt x="2147" y="31439"/>
                        <a:pt x="1527" y="28338"/>
                      </a:cubicBezTo>
                      <a:cubicBezTo>
                        <a:pt x="907" y="25261"/>
                        <a:pt x="3054" y="23210"/>
                        <a:pt x="5583" y="22137"/>
                      </a:cubicBezTo>
                      <a:cubicBezTo>
                        <a:pt x="7801" y="21158"/>
                        <a:pt x="9709" y="19536"/>
                        <a:pt x="9113" y="16912"/>
                      </a:cubicBezTo>
                      <a:cubicBezTo>
                        <a:pt x="8397" y="14479"/>
                        <a:pt x="5773" y="13668"/>
                        <a:pt x="4342" y="11569"/>
                      </a:cubicBezTo>
                      <a:cubicBezTo>
                        <a:pt x="3531" y="10424"/>
                        <a:pt x="3340" y="8897"/>
                        <a:pt x="3722" y="7538"/>
                      </a:cubicBezTo>
                      <a:cubicBezTo>
                        <a:pt x="4771" y="3530"/>
                        <a:pt x="10496" y="3984"/>
                        <a:pt x="11450" y="0"/>
                      </a:cubicBezTo>
                      <a:lnTo>
                        <a:pt x="11617" y="0"/>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84" name="Google Shape;2384;p57"/>
                <p:cNvSpPr/>
                <p:nvPr/>
              </p:nvSpPr>
              <p:spPr>
                <a:xfrm>
                  <a:off x="8536372" y="1210966"/>
                  <a:ext cx="11641" cy="38823"/>
                </a:xfrm>
                <a:custGeom>
                  <a:rect b="b" l="l" r="r" t="t"/>
                  <a:pathLst>
                    <a:path extrusionOk="0" h="45012" w="11641">
                      <a:moveTo>
                        <a:pt x="11641" y="48"/>
                      </a:moveTo>
                      <a:cubicBezTo>
                        <a:pt x="11736" y="5224"/>
                        <a:pt x="2696" y="4914"/>
                        <a:pt x="5487" y="10901"/>
                      </a:cubicBezTo>
                      <a:cubicBezTo>
                        <a:pt x="6298" y="12356"/>
                        <a:pt x="7967" y="13549"/>
                        <a:pt x="8898" y="15052"/>
                      </a:cubicBezTo>
                      <a:cubicBezTo>
                        <a:pt x="10019" y="16650"/>
                        <a:pt x="10019" y="18868"/>
                        <a:pt x="8898" y="20491"/>
                      </a:cubicBezTo>
                      <a:cubicBezTo>
                        <a:pt x="7514" y="22470"/>
                        <a:pt x="4771" y="23210"/>
                        <a:pt x="3459" y="25094"/>
                      </a:cubicBezTo>
                      <a:cubicBezTo>
                        <a:pt x="454" y="30652"/>
                        <a:pt x="9804" y="31201"/>
                        <a:pt x="7943" y="37498"/>
                      </a:cubicBezTo>
                      <a:cubicBezTo>
                        <a:pt x="7085" y="40528"/>
                        <a:pt x="3507" y="41029"/>
                        <a:pt x="1455" y="42818"/>
                      </a:cubicBezTo>
                      <a:cubicBezTo>
                        <a:pt x="1026" y="43176"/>
                        <a:pt x="668" y="43676"/>
                        <a:pt x="454" y="44177"/>
                      </a:cubicBezTo>
                      <a:cubicBezTo>
                        <a:pt x="334" y="44440"/>
                        <a:pt x="263" y="44726"/>
                        <a:pt x="168" y="45012"/>
                      </a:cubicBezTo>
                      <a:lnTo>
                        <a:pt x="0" y="45012"/>
                      </a:lnTo>
                      <a:cubicBezTo>
                        <a:pt x="-71" y="40218"/>
                        <a:pt x="7658" y="40242"/>
                        <a:pt x="6465" y="35232"/>
                      </a:cubicBezTo>
                      <a:cubicBezTo>
                        <a:pt x="5535" y="32537"/>
                        <a:pt x="2147" y="31440"/>
                        <a:pt x="1527" y="28338"/>
                      </a:cubicBezTo>
                      <a:cubicBezTo>
                        <a:pt x="907" y="25261"/>
                        <a:pt x="3054" y="23210"/>
                        <a:pt x="5582" y="22136"/>
                      </a:cubicBezTo>
                      <a:cubicBezTo>
                        <a:pt x="7801" y="21158"/>
                        <a:pt x="9709" y="19536"/>
                        <a:pt x="9113" y="16912"/>
                      </a:cubicBezTo>
                      <a:cubicBezTo>
                        <a:pt x="8397" y="14479"/>
                        <a:pt x="5773" y="13668"/>
                        <a:pt x="4342" y="11569"/>
                      </a:cubicBezTo>
                      <a:cubicBezTo>
                        <a:pt x="3531" y="10424"/>
                        <a:pt x="3340" y="8898"/>
                        <a:pt x="3722" y="7538"/>
                      </a:cubicBezTo>
                      <a:cubicBezTo>
                        <a:pt x="4771" y="3530"/>
                        <a:pt x="10496" y="3984"/>
                        <a:pt x="11450" y="0"/>
                      </a:cubicBezTo>
                      <a:lnTo>
                        <a:pt x="11617" y="0"/>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85" name="Google Shape;2385;p57"/>
                <p:cNvSpPr/>
                <p:nvPr/>
              </p:nvSpPr>
              <p:spPr>
                <a:xfrm>
                  <a:off x="8514785" y="1196751"/>
                  <a:ext cx="7858" cy="38823"/>
                </a:xfrm>
                <a:custGeom>
                  <a:rect b="b" l="l" r="r" t="t"/>
                  <a:pathLst>
                    <a:path extrusionOk="0" h="45012" w="11642">
                      <a:moveTo>
                        <a:pt x="11642" y="48"/>
                      </a:moveTo>
                      <a:cubicBezTo>
                        <a:pt x="11737" y="5224"/>
                        <a:pt x="2696" y="4914"/>
                        <a:pt x="5487" y="10901"/>
                      </a:cubicBezTo>
                      <a:cubicBezTo>
                        <a:pt x="6298" y="12356"/>
                        <a:pt x="7968" y="13549"/>
                        <a:pt x="8898" y="15052"/>
                      </a:cubicBezTo>
                      <a:cubicBezTo>
                        <a:pt x="10020" y="16650"/>
                        <a:pt x="10020" y="18868"/>
                        <a:pt x="8898" y="20491"/>
                      </a:cubicBezTo>
                      <a:cubicBezTo>
                        <a:pt x="7515" y="22470"/>
                        <a:pt x="4771" y="23210"/>
                        <a:pt x="3460" y="25094"/>
                      </a:cubicBezTo>
                      <a:cubicBezTo>
                        <a:pt x="454" y="30652"/>
                        <a:pt x="9805" y="31201"/>
                        <a:pt x="7944" y="37498"/>
                      </a:cubicBezTo>
                      <a:cubicBezTo>
                        <a:pt x="7085" y="40528"/>
                        <a:pt x="3507" y="41029"/>
                        <a:pt x="1456" y="42818"/>
                      </a:cubicBezTo>
                      <a:cubicBezTo>
                        <a:pt x="1027" y="43176"/>
                        <a:pt x="668" y="43677"/>
                        <a:pt x="454" y="44177"/>
                      </a:cubicBezTo>
                      <a:cubicBezTo>
                        <a:pt x="335" y="44440"/>
                        <a:pt x="263" y="44726"/>
                        <a:pt x="168" y="45012"/>
                      </a:cubicBezTo>
                      <a:lnTo>
                        <a:pt x="0" y="45012"/>
                      </a:lnTo>
                      <a:cubicBezTo>
                        <a:pt x="-71" y="40218"/>
                        <a:pt x="7658" y="40242"/>
                        <a:pt x="6465" y="35232"/>
                      </a:cubicBezTo>
                      <a:cubicBezTo>
                        <a:pt x="5535" y="32537"/>
                        <a:pt x="2148" y="31439"/>
                        <a:pt x="1527" y="28338"/>
                      </a:cubicBezTo>
                      <a:cubicBezTo>
                        <a:pt x="907" y="25261"/>
                        <a:pt x="3054" y="23210"/>
                        <a:pt x="5583" y="22136"/>
                      </a:cubicBezTo>
                      <a:cubicBezTo>
                        <a:pt x="7801" y="21158"/>
                        <a:pt x="9709" y="19536"/>
                        <a:pt x="9113" y="16912"/>
                      </a:cubicBezTo>
                      <a:cubicBezTo>
                        <a:pt x="8397" y="14479"/>
                        <a:pt x="5774" y="13668"/>
                        <a:pt x="4342" y="11569"/>
                      </a:cubicBezTo>
                      <a:cubicBezTo>
                        <a:pt x="3531" y="10424"/>
                        <a:pt x="3340" y="8897"/>
                        <a:pt x="3722" y="7538"/>
                      </a:cubicBezTo>
                      <a:cubicBezTo>
                        <a:pt x="4771" y="3530"/>
                        <a:pt x="10497" y="3984"/>
                        <a:pt x="11450" y="0"/>
                      </a:cubicBezTo>
                      <a:lnTo>
                        <a:pt x="11618" y="0"/>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2386" name="Google Shape;2386;p57"/>
              <p:cNvSpPr/>
              <p:nvPr/>
            </p:nvSpPr>
            <p:spPr>
              <a:xfrm>
                <a:off x="8504648" y="1122636"/>
                <a:ext cx="85516" cy="119150"/>
              </a:xfrm>
              <a:custGeom>
                <a:rect b="b" l="l" r="r" t="t"/>
                <a:pathLst>
                  <a:path extrusionOk="0" h="119150" w="85516">
                    <a:moveTo>
                      <a:pt x="83656" y="119150"/>
                    </a:moveTo>
                    <a:cubicBezTo>
                      <a:pt x="53338" y="117266"/>
                      <a:pt x="23591" y="105148"/>
                      <a:pt x="0" y="82868"/>
                    </a:cubicBezTo>
                    <a:lnTo>
                      <a:pt x="85517" y="0"/>
                    </a:lnTo>
                    <a:lnTo>
                      <a:pt x="83656" y="119150"/>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87" name="Google Shape;2387;p57"/>
              <p:cNvSpPr/>
              <p:nvPr/>
            </p:nvSpPr>
            <p:spPr>
              <a:xfrm>
                <a:off x="8570819" y="1174137"/>
                <a:ext cx="7852" cy="13595"/>
              </a:xfrm>
              <a:custGeom>
                <a:rect b="b" l="l" r="r" t="t"/>
                <a:pathLst>
                  <a:path extrusionOk="0" h="13595" w="7852">
                    <a:moveTo>
                      <a:pt x="7395" y="143"/>
                    </a:moveTo>
                    <a:cubicBezTo>
                      <a:pt x="7395" y="143"/>
                      <a:pt x="7419" y="191"/>
                      <a:pt x="7323" y="334"/>
                    </a:cubicBezTo>
                    <a:cubicBezTo>
                      <a:pt x="7061" y="692"/>
                      <a:pt x="6560" y="1383"/>
                      <a:pt x="6297" y="1741"/>
                    </a:cubicBezTo>
                    <a:cubicBezTo>
                      <a:pt x="5104" y="3292"/>
                      <a:pt x="3888" y="4818"/>
                      <a:pt x="2672" y="6345"/>
                    </a:cubicBezTo>
                    <a:cubicBezTo>
                      <a:pt x="1240" y="7872"/>
                      <a:pt x="-1121" y="11331"/>
                      <a:pt x="1980" y="12356"/>
                    </a:cubicBezTo>
                    <a:cubicBezTo>
                      <a:pt x="4651" y="13120"/>
                      <a:pt x="5248" y="9709"/>
                      <a:pt x="5796" y="7753"/>
                    </a:cubicBezTo>
                    <a:cubicBezTo>
                      <a:pt x="6250" y="5963"/>
                      <a:pt x="6608" y="3864"/>
                      <a:pt x="6965" y="2028"/>
                    </a:cubicBezTo>
                    <a:cubicBezTo>
                      <a:pt x="7061" y="1574"/>
                      <a:pt x="7204" y="763"/>
                      <a:pt x="7299" y="310"/>
                    </a:cubicBezTo>
                    <a:lnTo>
                      <a:pt x="7299" y="191"/>
                    </a:lnTo>
                    <a:cubicBezTo>
                      <a:pt x="7299" y="191"/>
                      <a:pt x="7299" y="95"/>
                      <a:pt x="7395" y="143"/>
                    </a:cubicBezTo>
                    <a:lnTo>
                      <a:pt x="7395" y="143"/>
                    </a:lnTo>
                    <a:close/>
                    <a:moveTo>
                      <a:pt x="7467" y="0"/>
                    </a:moveTo>
                    <a:cubicBezTo>
                      <a:pt x="7562" y="119"/>
                      <a:pt x="7514" y="167"/>
                      <a:pt x="7538" y="191"/>
                    </a:cubicBezTo>
                    <a:cubicBezTo>
                      <a:pt x="7538" y="262"/>
                      <a:pt x="7585" y="477"/>
                      <a:pt x="7609" y="572"/>
                    </a:cubicBezTo>
                    <a:cubicBezTo>
                      <a:pt x="8063" y="4437"/>
                      <a:pt x="8086" y="8635"/>
                      <a:pt x="5844" y="12046"/>
                    </a:cubicBezTo>
                    <a:cubicBezTo>
                      <a:pt x="5415" y="12643"/>
                      <a:pt x="4795" y="13263"/>
                      <a:pt x="3960" y="13501"/>
                    </a:cubicBezTo>
                    <a:cubicBezTo>
                      <a:pt x="2362" y="13907"/>
                      <a:pt x="763" y="12953"/>
                      <a:pt x="167" y="11545"/>
                    </a:cubicBezTo>
                    <a:cubicBezTo>
                      <a:pt x="-72" y="10830"/>
                      <a:pt x="-24" y="10114"/>
                      <a:pt x="119" y="9446"/>
                    </a:cubicBezTo>
                    <a:cubicBezTo>
                      <a:pt x="668" y="6751"/>
                      <a:pt x="2194" y="4341"/>
                      <a:pt x="4198" y="2505"/>
                    </a:cubicBezTo>
                    <a:cubicBezTo>
                      <a:pt x="5104" y="1622"/>
                      <a:pt x="6083" y="835"/>
                      <a:pt x="7156" y="167"/>
                    </a:cubicBezTo>
                    <a:cubicBezTo>
                      <a:pt x="7252" y="119"/>
                      <a:pt x="7323" y="24"/>
                      <a:pt x="7467" y="24"/>
                    </a:cubicBezTo>
                    <a:lnTo>
                      <a:pt x="7467" y="24"/>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88" name="Google Shape;2388;p57"/>
              <p:cNvSpPr/>
              <p:nvPr/>
            </p:nvSpPr>
            <p:spPr>
              <a:xfrm>
                <a:off x="8542862" y="1178240"/>
                <a:ext cx="7852" cy="13595"/>
              </a:xfrm>
              <a:custGeom>
                <a:rect b="b" l="l" r="r" t="t"/>
                <a:pathLst>
                  <a:path extrusionOk="0" h="13595" w="7852">
                    <a:moveTo>
                      <a:pt x="7395" y="143"/>
                    </a:moveTo>
                    <a:cubicBezTo>
                      <a:pt x="7395" y="143"/>
                      <a:pt x="7418" y="191"/>
                      <a:pt x="7323" y="334"/>
                    </a:cubicBezTo>
                    <a:cubicBezTo>
                      <a:pt x="7061" y="692"/>
                      <a:pt x="6560" y="1383"/>
                      <a:pt x="6297" y="1741"/>
                    </a:cubicBezTo>
                    <a:cubicBezTo>
                      <a:pt x="5104" y="3292"/>
                      <a:pt x="3888" y="4818"/>
                      <a:pt x="2671" y="6345"/>
                    </a:cubicBezTo>
                    <a:cubicBezTo>
                      <a:pt x="1240" y="7872"/>
                      <a:pt x="-1121" y="11331"/>
                      <a:pt x="1980" y="12356"/>
                    </a:cubicBezTo>
                    <a:cubicBezTo>
                      <a:pt x="4651" y="13120"/>
                      <a:pt x="5248" y="9709"/>
                      <a:pt x="5796" y="7753"/>
                    </a:cubicBezTo>
                    <a:cubicBezTo>
                      <a:pt x="6249" y="5963"/>
                      <a:pt x="6608" y="3864"/>
                      <a:pt x="6965" y="2028"/>
                    </a:cubicBezTo>
                    <a:cubicBezTo>
                      <a:pt x="7061" y="1574"/>
                      <a:pt x="7204" y="763"/>
                      <a:pt x="7299" y="310"/>
                    </a:cubicBezTo>
                    <a:lnTo>
                      <a:pt x="7299" y="191"/>
                    </a:lnTo>
                    <a:cubicBezTo>
                      <a:pt x="7299" y="191"/>
                      <a:pt x="7299" y="95"/>
                      <a:pt x="7395" y="143"/>
                    </a:cubicBezTo>
                    <a:lnTo>
                      <a:pt x="7395" y="143"/>
                    </a:lnTo>
                    <a:close/>
                    <a:moveTo>
                      <a:pt x="7466" y="0"/>
                    </a:moveTo>
                    <a:cubicBezTo>
                      <a:pt x="7562" y="119"/>
                      <a:pt x="7514" y="167"/>
                      <a:pt x="7538" y="191"/>
                    </a:cubicBezTo>
                    <a:cubicBezTo>
                      <a:pt x="7538" y="262"/>
                      <a:pt x="7585" y="477"/>
                      <a:pt x="7609" y="572"/>
                    </a:cubicBezTo>
                    <a:cubicBezTo>
                      <a:pt x="8062" y="4437"/>
                      <a:pt x="8086" y="8635"/>
                      <a:pt x="5844" y="12046"/>
                    </a:cubicBezTo>
                    <a:cubicBezTo>
                      <a:pt x="5415" y="12643"/>
                      <a:pt x="4795" y="13263"/>
                      <a:pt x="3960" y="13501"/>
                    </a:cubicBezTo>
                    <a:cubicBezTo>
                      <a:pt x="2362" y="13907"/>
                      <a:pt x="763" y="12953"/>
                      <a:pt x="167" y="11545"/>
                    </a:cubicBezTo>
                    <a:cubicBezTo>
                      <a:pt x="-72" y="10830"/>
                      <a:pt x="-24" y="10114"/>
                      <a:pt x="119" y="9446"/>
                    </a:cubicBezTo>
                    <a:cubicBezTo>
                      <a:pt x="668" y="6751"/>
                      <a:pt x="2194" y="4341"/>
                      <a:pt x="4198" y="2505"/>
                    </a:cubicBezTo>
                    <a:cubicBezTo>
                      <a:pt x="5104" y="1622"/>
                      <a:pt x="6083" y="835"/>
                      <a:pt x="7156" y="167"/>
                    </a:cubicBezTo>
                    <a:cubicBezTo>
                      <a:pt x="7252" y="119"/>
                      <a:pt x="7323" y="24"/>
                      <a:pt x="7466" y="24"/>
                    </a:cubicBezTo>
                    <a:lnTo>
                      <a:pt x="7466" y="24"/>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89" name="Google Shape;2389;p57"/>
              <p:cNvSpPr/>
              <p:nvPr/>
            </p:nvSpPr>
            <p:spPr>
              <a:xfrm>
                <a:off x="8552118" y="1201044"/>
                <a:ext cx="7852" cy="13595"/>
              </a:xfrm>
              <a:custGeom>
                <a:rect b="b" l="l" r="r" t="t"/>
                <a:pathLst>
                  <a:path extrusionOk="0" h="13595" w="7852">
                    <a:moveTo>
                      <a:pt x="7395" y="143"/>
                    </a:moveTo>
                    <a:cubicBezTo>
                      <a:pt x="7395" y="143"/>
                      <a:pt x="7419" y="191"/>
                      <a:pt x="7323" y="334"/>
                    </a:cubicBezTo>
                    <a:cubicBezTo>
                      <a:pt x="7061" y="692"/>
                      <a:pt x="6560" y="1383"/>
                      <a:pt x="6298" y="1741"/>
                    </a:cubicBezTo>
                    <a:cubicBezTo>
                      <a:pt x="5105" y="3292"/>
                      <a:pt x="3888" y="4818"/>
                      <a:pt x="2672" y="6345"/>
                    </a:cubicBezTo>
                    <a:cubicBezTo>
                      <a:pt x="1240" y="7872"/>
                      <a:pt x="-1121" y="11331"/>
                      <a:pt x="1980" y="12356"/>
                    </a:cubicBezTo>
                    <a:cubicBezTo>
                      <a:pt x="4652" y="13120"/>
                      <a:pt x="5248" y="9709"/>
                      <a:pt x="5797" y="7753"/>
                    </a:cubicBezTo>
                    <a:cubicBezTo>
                      <a:pt x="6250" y="5963"/>
                      <a:pt x="6607" y="3864"/>
                      <a:pt x="6966" y="2028"/>
                    </a:cubicBezTo>
                    <a:cubicBezTo>
                      <a:pt x="7061" y="1574"/>
                      <a:pt x="7204" y="763"/>
                      <a:pt x="7299" y="310"/>
                    </a:cubicBezTo>
                    <a:lnTo>
                      <a:pt x="7299" y="191"/>
                    </a:lnTo>
                    <a:cubicBezTo>
                      <a:pt x="7299" y="191"/>
                      <a:pt x="7299" y="95"/>
                      <a:pt x="7395" y="143"/>
                    </a:cubicBezTo>
                    <a:lnTo>
                      <a:pt x="7395" y="143"/>
                    </a:lnTo>
                    <a:close/>
                    <a:moveTo>
                      <a:pt x="7466" y="0"/>
                    </a:moveTo>
                    <a:cubicBezTo>
                      <a:pt x="7562" y="119"/>
                      <a:pt x="7514" y="167"/>
                      <a:pt x="7538" y="191"/>
                    </a:cubicBezTo>
                    <a:cubicBezTo>
                      <a:pt x="7538" y="262"/>
                      <a:pt x="7586" y="477"/>
                      <a:pt x="7610" y="572"/>
                    </a:cubicBezTo>
                    <a:cubicBezTo>
                      <a:pt x="8063" y="4437"/>
                      <a:pt x="8087" y="8635"/>
                      <a:pt x="5844" y="12046"/>
                    </a:cubicBezTo>
                    <a:cubicBezTo>
                      <a:pt x="5415" y="12643"/>
                      <a:pt x="4794" y="13239"/>
                      <a:pt x="3960" y="13501"/>
                    </a:cubicBezTo>
                    <a:cubicBezTo>
                      <a:pt x="2361" y="13907"/>
                      <a:pt x="763" y="12953"/>
                      <a:pt x="167" y="11545"/>
                    </a:cubicBezTo>
                    <a:cubicBezTo>
                      <a:pt x="-71" y="10830"/>
                      <a:pt x="-24" y="10114"/>
                      <a:pt x="119" y="9446"/>
                    </a:cubicBezTo>
                    <a:cubicBezTo>
                      <a:pt x="668" y="6751"/>
                      <a:pt x="2195" y="4341"/>
                      <a:pt x="4198" y="2505"/>
                    </a:cubicBezTo>
                    <a:cubicBezTo>
                      <a:pt x="5105" y="1622"/>
                      <a:pt x="6083" y="835"/>
                      <a:pt x="7156" y="167"/>
                    </a:cubicBezTo>
                    <a:cubicBezTo>
                      <a:pt x="7251" y="119"/>
                      <a:pt x="7323" y="24"/>
                      <a:pt x="7466" y="24"/>
                    </a:cubicBezTo>
                    <a:lnTo>
                      <a:pt x="7466" y="24"/>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nvGrpSpPr>
          <p:cNvPr id="2390" name="Google Shape;2390;p57"/>
          <p:cNvGrpSpPr/>
          <p:nvPr/>
        </p:nvGrpSpPr>
        <p:grpSpPr>
          <a:xfrm>
            <a:off x="379177" y="2904433"/>
            <a:ext cx="996905" cy="1332933"/>
            <a:chOff x="5842915" y="2452969"/>
            <a:chExt cx="273687" cy="365919"/>
          </a:xfrm>
        </p:grpSpPr>
        <p:sp>
          <p:nvSpPr>
            <p:cNvPr id="2391" name="Google Shape;2391;p57"/>
            <p:cNvSpPr/>
            <p:nvPr/>
          </p:nvSpPr>
          <p:spPr>
            <a:xfrm>
              <a:off x="5842915" y="2452969"/>
              <a:ext cx="273687" cy="365919"/>
            </a:xfrm>
            <a:custGeom>
              <a:rect b="b" l="l" r="r" t="t"/>
              <a:pathLst>
                <a:path extrusionOk="0" h="365919" w="273687">
                  <a:moveTo>
                    <a:pt x="116067" y="365871"/>
                  </a:moveTo>
                  <a:cubicBezTo>
                    <a:pt x="109674" y="365871"/>
                    <a:pt x="103615" y="365084"/>
                    <a:pt x="98058" y="363534"/>
                  </a:cubicBezTo>
                  <a:cubicBezTo>
                    <a:pt x="97914" y="363486"/>
                    <a:pt x="97795" y="363462"/>
                    <a:pt x="97652" y="363415"/>
                  </a:cubicBezTo>
                  <a:cubicBezTo>
                    <a:pt x="87872" y="360504"/>
                    <a:pt x="80096" y="355209"/>
                    <a:pt x="73846" y="350939"/>
                  </a:cubicBezTo>
                  <a:cubicBezTo>
                    <a:pt x="71126" y="349078"/>
                    <a:pt x="68574" y="347337"/>
                    <a:pt x="66571" y="346287"/>
                  </a:cubicBezTo>
                  <a:cubicBezTo>
                    <a:pt x="66356" y="346168"/>
                    <a:pt x="66117" y="346049"/>
                    <a:pt x="65903" y="345930"/>
                  </a:cubicBezTo>
                  <a:cubicBezTo>
                    <a:pt x="64901" y="345357"/>
                    <a:pt x="63446" y="344665"/>
                    <a:pt x="61919" y="343950"/>
                  </a:cubicBezTo>
                  <a:cubicBezTo>
                    <a:pt x="60535" y="343282"/>
                    <a:pt x="59128" y="342614"/>
                    <a:pt x="57697" y="341898"/>
                  </a:cubicBezTo>
                  <a:cubicBezTo>
                    <a:pt x="47726" y="336984"/>
                    <a:pt x="40236" y="330401"/>
                    <a:pt x="35417" y="322314"/>
                  </a:cubicBezTo>
                  <a:cubicBezTo>
                    <a:pt x="35322" y="322147"/>
                    <a:pt x="35203" y="321957"/>
                    <a:pt x="35107" y="321789"/>
                  </a:cubicBezTo>
                  <a:cubicBezTo>
                    <a:pt x="27068" y="307477"/>
                    <a:pt x="25423" y="290684"/>
                    <a:pt x="30599" y="275728"/>
                  </a:cubicBezTo>
                  <a:cubicBezTo>
                    <a:pt x="30646" y="275608"/>
                    <a:pt x="30670" y="275489"/>
                    <a:pt x="30718" y="275370"/>
                  </a:cubicBezTo>
                  <a:cubicBezTo>
                    <a:pt x="33032" y="269001"/>
                    <a:pt x="36348" y="263562"/>
                    <a:pt x="40570" y="259125"/>
                  </a:cubicBezTo>
                  <a:cubicBezTo>
                    <a:pt x="48799" y="240328"/>
                    <a:pt x="63899" y="229976"/>
                    <a:pt x="79356" y="225491"/>
                  </a:cubicBezTo>
                  <a:cubicBezTo>
                    <a:pt x="79905" y="219265"/>
                    <a:pt x="80000" y="212920"/>
                    <a:pt x="80096" y="206217"/>
                  </a:cubicBezTo>
                  <a:cubicBezTo>
                    <a:pt x="80143" y="201995"/>
                    <a:pt x="80215" y="197749"/>
                    <a:pt x="80382" y="193479"/>
                  </a:cubicBezTo>
                  <a:cubicBezTo>
                    <a:pt x="80764" y="184486"/>
                    <a:pt x="80191" y="174587"/>
                    <a:pt x="78617" y="162230"/>
                  </a:cubicBezTo>
                  <a:cubicBezTo>
                    <a:pt x="77305" y="151520"/>
                    <a:pt x="75516" y="140547"/>
                    <a:pt x="73226" y="129407"/>
                  </a:cubicBezTo>
                  <a:cubicBezTo>
                    <a:pt x="73035" y="129407"/>
                    <a:pt x="72844" y="129407"/>
                    <a:pt x="72653" y="129431"/>
                  </a:cubicBezTo>
                  <a:cubicBezTo>
                    <a:pt x="72271" y="129431"/>
                    <a:pt x="71914" y="129479"/>
                    <a:pt x="71532" y="129479"/>
                  </a:cubicBezTo>
                  <a:cubicBezTo>
                    <a:pt x="64257" y="129575"/>
                    <a:pt x="58699" y="129861"/>
                    <a:pt x="53546" y="130910"/>
                  </a:cubicBezTo>
                  <a:cubicBezTo>
                    <a:pt x="45173" y="132747"/>
                    <a:pt x="35703" y="134822"/>
                    <a:pt x="25470" y="135347"/>
                  </a:cubicBezTo>
                  <a:cubicBezTo>
                    <a:pt x="25065" y="135347"/>
                    <a:pt x="24635" y="135371"/>
                    <a:pt x="24230" y="135371"/>
                  </a:cubicBezTo>
                  <a:cubicBezTo>
                    <a:pt x="14044" y="135371"/>
                    <a:pt x="4908" y="128883"/>
                    <a:pt x="1640" y="119150"/>
                  </a:cubicBezTo>
                  <a:lnTo>
                    <a:pt x="1259" y="118053"/>
                  </a:lnTo>
                  <a:cubicBezTo>
                    <a:pt x="-2177" y="107891"/>
                    <a:pt x="1592" y="96704"/>
                    <a:pt x="10466" y="90693"/>
                  </a:cubicBezTo>
                  <a:cubicBezTo>
                    <a:pt x="17360" y="86017"/>
                    <a:pt x="24206" y="82582"/>
                    <a:pt x="29955" y="79839"/>
                  </a:cubicBezTo>
                  <a:cubicBezTo>
                    <a:pt x="38351" y="75760"/>
                    <a:pt x="47010" y="73136"/>
                    <a:pt x="55526" y="72087"/>
                  </a:cubicBezTo>
                  <a:cubicBezTo>
                    <a:pt x="56933" y="71872"/>
                    <a:pt x="58365" y="71705"/>
                    <a:pt x="59796" y="71586"/>
                  </a:cubicBezTo>
                  <a:cubicBezTo>
                    <a:pt x="60058" y="66242"/>
                    <a:pt x="60965" y="60661"/>
                    <a:pt x="62730" y="54936"/>
                  </a:cubicBezTo>
                  <a:cubicBezTo>
                    <a:pt x="69314" y="33443"/>
                    <a:pt x="85844" y="15839"/>
                    <a:pt x="111845" y="2600"/>
                  </a:cubicBezTo>
                  <a:cubicBezTo>
                    <a:pt x="115304" y="835"/>
                    <a:pt x="119001" y="0"/>
                    <a:pt x="122651" y="0"/>
                  </a:cubicBezTo>
                  <a:cubicBezTo>
                    <a:pt x="130284" y="0"/>
                    <a:pt x="137727" y="3674"/>
                    <a:pt x="142307" y="10329"/>
                  </a:cubicBezTo>
                  <a:cubicBezTo>
                    <a:pt x="144978" y="14193"/>
                    <a:pt x="167997" y="49139"/>
                    <a:pt x="155689" y="83990"/>
                  </a:cubicBezTo>
                  <a:cubicBezTo>
                    <a:pt x="153542" y="90049"/>
                    <a:pt x="149988" y="96966"/>
                    <a:pt x="144096" y="103717"/>
                  </a:cubicBezTo>
                  <a:cubicBezTo>
                    <a:pt x="164300" y="116717"/>
                    <a:pt x="181522" y="133725"/>
                    <a:pt x="194022" y="153023"/>
                  </a:cubicBezTo>
                  <a:cubicBezTo>
                    <a:pt x="194761" y="154120"/>
                    <a:pt x="195477" y="155241"/>
                    <a:pt x="196169" y="156363"/>
                  </a:cubicBezTo>
                  <a:cubicBezTo>
                    <a:pt x="200963" y="155050"/>
                    <a:pt x="206283" y="154216"/>
                    <a:pt x="211984" y="154216"/>
                  </a:cubicBezTo>
                  <a:cubicBezTo>
                    <a:pt x="223529" y="154216"/>
                    <a:pt x="234574" y="157579"/>
                    <a:pt x="244759" y="164211"/>
                  </a:cubicBezTo>
                  <a:cubicBezTo>
                    <a:pt x="271046" y="181290"/>
                    <a:pt x="280731" y="218383"/>
                    <a:pt x="268351" y="248987"/>
                  </a:cubicBezTo>
                  <a:cubicBezTo>
                    <a:pt x="268207" y="254283"/>
                    <a:pt x="267158" y="259698"/>
                    <a:pt x="265250" y="265089"/>
                  </a:cubicBezTo>
                  <a:cubicBezTo>
                    <a:pt x="265202" y="265208"/>
                    <a:pt x="265178" y="265327"/>
                    <a:pt x="265131" y="265423"/>
                  </a:cubicBezTo>
                  <a:cubicBezTo>
                    <a:pt x="257163" y="286676"/>
                    <a:pt x="237221" y="302802"/>
                    <a:pt x="214274" y="306523"/>
                  </a:cubicBezTo>
                  <a:cubicBezTo>
                    <a:pt x="214083" y="306547"/>
                    <a:pt x="213916" y="306571"/>
                    <a:pt x="213725" y="306594"/>
                  </a:cubicBezTo>
                  <a:cubicBezTo>
                    <a:pt x="209002" y="307239"/>
                    <a:pt x="204684" y="307573"/>
                    <a:pt x="200534" y="307573"/>
                  </a:cubicBezTo>
                  <a:cubicBezTo>
                    <a:pt x="194881" y="307573"/>
                    <a:pt x="189513" y="306952"/>
                    <a:pt x="184504" y="305760"/>
                  </a:cubicBezTo>
                  <a:cubicBezTo>
                    <a:pt x="184313" y="306284"/>
                    <a:pt x="184099" y="306833"/>
                    <a:pt x="183884" y="307358"/>
                  </a:cubicBezTo>
                  <a:cubicBezTo>
                    <a:pt x="183741" y="312653"/>
                    <a:pt x="182691" y="318044"/>
                    <a:pt x="180783" y="323435"/>
                  </a:cubicBezTo>
                  <a:cubicBezTo>
                    <a:pt x="180735" y="323555"/>
                    <a:pt x="180711" y="323674"/>
                    <a:pt x="180664" y="323769"/>
                  </a:cubicBezTo>
                  <a:cubicBezTo>
                    <a:pt x="172697" y="345023"/>
                    <a:pt x="152754" y="361148"/>
                    <a:pt x="129807" y="364870"/>
                  </a:cubicBezTo>
                  <a:cubicBezTo>
                    <a:pt x="129640" y="364894"/>
                    <a:pt x="129449" y="364917"/>
                    <a:pt x="129258" y="364941"/>
                  </a:cubicBezTo>
                  <a:cubicBezTo>
                    <a:pt x="124535" y="365585"/>
                    <a:pt x="120218" y="365919"/>
                    <a:pt x="116044" y="365919"/>
                  </a:cubicBezTo>
                  <a:close/>
                  <a:moveTo>
                    <a:pt x="137583" y="176519"/>
                  </a:moveTo>
                  <a:cubicBezTo>
                    <a:pt x="137846" y="178189"/>
                    <a:pt x="138085" y="179906"/>
                    <a:pt x="138323" y="181624"/>
                  </a:cubicBezTo>
                  <a:cubicBezTo>
                    <a:pt x="139086" y="180908"/>
                    <a:pt x="139850" y="180193"/>
                    <a:pt x="140637" y="179525"/>
                  </a:cubicBezTo>
                  <a:cubicBezTo>
                    <a:pt x="139611" y="178523"/>
                    <a:pt x="138609" y="177521"/>
                    <a:pt x="137583" y="176519"/>
                  </a:cubicBezTo>
                  <a:close/>
                </a:path>
              </a:pathLst>
            </a:custGeom>
            <a:solidFill>
              <a:schemeClr val="accent6"/>
            </a:solidFill>
            <a:ln>
              <a:noFill/>
            </a:ln>
            <a:effectLst>
              <a:outerShdw rotWithShape="0" algn="bl" dir="5100000" dist="47625">
                <a:srgbClr val="000000">
                  <a:alpha val="15000"/>
                </a:srgb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2392" name="Google Shape;2392;p57"/>
            <p:cNvGrpSpPr/>
            <p:nvPr/>
          </p:nvGrpSpPr>
          <p:grpSpPr>
            <a:xfrm>
              <a:off x="5872488" y="2483168"/>
              <a:ext cx="225985" cy="307482"/>
              <a:chOff x="5872488" y="2483168"/>
              <a:chExt cx="225985" cy="307482"/>
            </a:xfrm>
          </p:grpSpPr>
          <p:grpSp>
            <p:nvGrpSpPr>
              <p:cNvPr id="2393" name="Google Shape;2393;p57"/>
              <p:cNvGrpSpPr/>
              <p:nvPr/>
            </p:nvGrpSpPr>
            <p:grpSpPr>
              <a:xfrm>
                <a:off x="5992547" y="2637354"/>
                <a:ext cx="105926" cy="94950"/>
                <a:chOff x="5992547" y="2637354"/>
                <a:chExt cx="105926" cy="94950"/>
              </a:xfrm>
            </p:grpSpPr>
            <p:sp>
              <p:nvSpPr>
                <p:cNvPr id="2394" name="Google Shape;2394;p57"/>
                <p:cNvSpPr/>
                <p:nvPr/>
              </p:nvSpPr>
              <p:spPr>
                <a:xfrm>
                  <a:off x="5992547" y="2637354"/>
                  <a:ext cx="105926" cy="94950"/>
                </a:xfrm>
                <a:custGeom>
                  <a:rect b="b" l="l" r="r" t="t"/>
                  <a:pathLst>
                    <a:path extrusionOk="0" h="94950" w="105926">
                      <a:moveTo>
                        <a:pt x="87876" y="6136"/>
                      </a:moveTo>
                      <a:cubicBezTo>
                        <a:pt x="63378" y="-9798"/>
                        <a:pt x="41456" y="10335"/>
                        <a:pt x="41456" y="10335"/>
                      </a:cubicBezTo>
                      <a:cubicBezTo>
                        <a:pt x="41456" y="10335"/>
                        <a:pt x="11830" y="7568"/>
                        <a:pt x="1954" y="35071"/>
                      </a:cubicBezTo>
                      <a:cubicBezTo>
                        <a:pt x="-7921" y="62575"/>
                        <a:pt x="20441" y="107778"/>
                        <a:pt x="68793" y="91510"/>
                      </a:cubicBezTo>
                      <a:cubicBezTo>
                        <a:pt x="117121" y="75241"/>
                        <a:pt x="112398" y="22071"/>
                        <a:pt x="87900" y="6136"/>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95" name="Google Shape;2395;p57"/>
                <p:cNvSpPr/>
                <p:nvPr/>
              </p:nvSpPr>
              <p:spPr>
                <a:xfrm>
                  <a:off x="6064274" y="2645064"/>
                  <a:ext cx="27263" cy="41076"/>
                </a:xfrm>
                <a:custGeom>
                  <a:rect b="b" l="l" r="r" t="t"/>
                  <a:pathLst>
                    <a:path extrusionOk="0" h="41076" w="27263">
                      <a:moveTo>
                        <a:pt x="26502" y="41076"/>
                      </a:moveTo>
                      <a:cubicBezTo>
                        <a:pt x="26549" y="23234"/>
                        <a:pt x="18081" y="5343"/>
                        <a:pt x="0" y="0"/>
                      </a:cubicBezTo>
                      <a:cubicBezTo>
                        <a:pt x="19369" y="1717"/>
                        <a:pt x="30342" y="23329"/>
                        <a:pt x="26502" y="41076"/>
                      </a:cubicBezTo>
                      <a:lnTo>
                        <a:pt x="26502" y="41076"/>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2396" name="Google Shape;2396;p57"/>
              <p:cNvGrpSpPr/>
              <p:nvPr/>
            </p:nvGrpSpPr>
            <p:grpSpPr>
              <a:xfrm>
                <a:off x="5908056" y="2695700"/>
                <a:ext cx="105926" cy="94950"/>
                <a:chOff x="5908056" y="2695700"/>
                <a:chExt cx="105926" cy="94950"/>
              </a:xfrm>
            </p:grpSpPr>
            <p:sp>
              <p:nvSpPr>
                <p:cNvPr id="2397" name="Google Shape;2397;p57"/>
                <p:cNvSpPr/>
                <p:nvPr/>
              </p:nvSpPr>
              <p:spPr>
                <a:xfrm>
                  <a:off x="5908056" y="2695700"/>
                  <a:ext cx="105926" cy="94950"/>
                </a:xfrm>
                <a:custGeom>
                  <a:rect b="b" l="l" r="r" t="t"/>
                  <a:pathLst>
                    <a:path extrusionOk="0" h="94950" w="105926">
                      <a:moveTo>
                        <a:pt x="87876" y="6136"/>
                      </a:moveTo>
                      <a:cubicBezTo>
                        <a:pt x="63378" y="-9798"/>
                        <a:pt x="41456" y="10335"/>
                        <a:pt x="41456" y="10335"/>
                      </a:cubicBezTo>
                      <a:cubicBezTo>
                        <a:pt x="41456" y="10335"/>
                        <a:pt x="11830" y="7568"/>
                        <a:pt x="1954" y="35071"/>
                      </a:cubicBezTo>
                      <a:cubicBezTo>
                        <a:pt x="-7921" y="62575"/>
                        <a:pt x="20441" y="107778"/>
                        <a:pt x="68793" y="91509"/>
                      </a:cubicBezTo>
                      <a:cubicBezTo>
                        <a:pt x="117121" y="75241"/>
                        <a:pt x="112398" y="22071"/>
                        <a:pt x="87900" y="6136"/>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98" name="Google Shape;2398;p57"/>
                <p:cNvSpPr/>
                <p:nvPr/>
              </p:nvSpPr>
              <p:spPr>
                <a:xfrm>
                  <a:off x="5979783" y="2703435"/>
                  <a:ext cx="27263" cy="41076"/>
                </a:xfrm>
                <a:custGeom>
                  <a:rect b="b" l="l" r="r" t="t"/>
                  <a:pathLst>
                    <a:path extrusionOk="0" h="41076" w="27263">
                      <a:moveTo>
                        <a:pt x="26502" y="41077"/>
                      </a:moveTo>
                      <a:cubicBezTo>
                        <a:pt x="26549" y="23234"/>
                        <a:pt x="18081" y="5343"/>
                        <a:pt x="0" y="0"/>
                      </a:cubicBezTo>
                      <a:cubicBezTo>
                        <a:pt x="19369" y="1718"/>
                        <a:pt x="30342" y="23329"/>
                        <a:pt x="26502" y="41077"/>
                      </a:cubicBezTo>
                      <a:lnTo>
                        <a:pt x="26502" y="41077"/>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2399" name="Google Shape;2399;p57"/>
              <p:cNvSpPr/>
              <p:nvPr/>
            </p:nvSpPr>
            <p:spPr>
              <a:xfrm>
                <a:off x="5872488" y="2554587"/>
                <a:ext cx="161991" cy="93459"/>
              </a:xfrm>
              <a:custGeom>
                <a:rect b="b" l="l" r="r" t="t"/>
                <a:pathLst>
                  <a:path extrusionOk="0" h="93459" w="161991">
                    <a:moveTo>
                      <a:pt x="0" y="15171"/>
                    </a:moveTo>
                    <a:cubicBezTo>
                      <a:pt x="5248" y="11617"/>
                      <a:pt x="10710" y="8802"/>
                      <a:pt x="16364" y="6107"/>
                    </a:cubicBezTo>
                    <a:cubicBezTo>
                      <a:pt x="22208" y="3268"/>
                      <a:pt x="28481" y="1193"/>
                      <a:pt x="34970" y="453"/>
                    </a:cubicBezTo>
                    <a:cubicBezTo>
                      <a:pt x="48065" y="-1694"/>
                      <a:pt x="61233" y="4151"/>
                      <a:pt x="72039" y="10329"/>
                    </a:cubicBezTo>
                    <a:cubicBezTo>
                      <a:pt x="82916" y="16292"/>
                      <a:pt x="94748" y="20896"/>
                      <a:pt x="105458" y="27337"/>
                    </a:cubicBezTo>
                    <a:cubicBezTo>
                      <a:pt x="123229" y="38405"/>
                      <a:pt x="138758" y="53123"/>
                      <a:pt x="150160" y="70727"/>
                    </a:cubicBezTo>
                    <a:cubicBezTo>
                      <a:pt x="154764" y="77692"/>
                      <a:pt x="158795" y="85015"/>
                      <a:pt x="161992" y="92792"/>
                    </a:cubicBezTo>
                    <a:lnTo>
                      <a:pt x="161038" y="93460"/>
                    </a:lnTo>
                    <a:cubicBezTo>
                      <a:pt x="157770" y="90764"/>
                      <a:pt x="154812" y="87902"/>
                      <a:pt x="151854" y="85063"/>
                    </a:cubicBezTo>
                    <a:cubicBezTo>
                      <a:pt x="138162" y="72134"/>
                      <a:pt x="122180" y="55985"/>
                      <a:pt x="108726" y="42937"/>
                    </a:cubicBezTo>
                    <a:cubicBezTo>
                      <a:pt x="89404" y="25619"/>
                      <a:pt x="75641" y="8659"/>
                      <a:pt x="47326" y="10400"/>
                    </a:cubicBezTo>
                    <a:cubicBezTo>
                      <a:pt x="39717" y="10519"/>
                      <a:pt x="32227" y="10806"/>
                      <a:pt x="24736" y="12356"/>
                    </a:cubicBezTo>
                    <a:cubicBezTo>
                      <a:pt x="16698" y="14121"/>
                      <a:pt x="8683" y="15887"/>
                      <a:pt x="381" y="16292"/>
                    </a:cubicBezTo>
                    <a:lnTo>
                      <a:pt x="0" y="15195"/>
                    </a:lnTo>
                    <a:lnTo>
                      <a:pt x="0" y="15195"/>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00" name="Google Shape;2400;p57"/>
              <p:cNvSpPr/>
              <p:nvPr/>
            </p:nvSpPr>
            <p:spPr>
              <a:xfrm>
                <a:off x="5941164" y="2565464"/>
                <a:ext cx="23666" cy="140857"/>
              </a:xfrm>
              <a:custGeom>
                <a:rect b="b" l="l" r="r" t="t"/>
                <a:pathLst>
                  <a:path extrusionOk="0" h="140857" w="23666">
                    <a:moveTo>
                      <a:pt x="1121" y="0"/>
                    </a:moveTo>
                    <a:cubicBezTo>
                      <a:pt x="10281" y="22351"/>
                      <a:pt x="17008" y="45776"/>
                      <a:pt x="20801" y="69653"/>
                    </a:cubicBezTo>
                    <a:cubicBezTo>
                      <a:pt x="22637" y="81771"/>
                      <a:pt x="24760" y="94127"/>
                      <a:pt x="23019" y="106460"/>
                    </a:cubicBezTo>
                    <a:cubicBezTo>
                      <a:pt x="21397" y="118721"/>
                      <a:pt x="17413" y="131578"/>
                      <a:pt x="8874" y="140857"/>
                    </a:cubicBezTo>
                    <a:cubicBezTo>
                      <a:pt x="8874" y="140857"/>
                      <a:pt x="7848" y="140309"/>
                      <a:pt x="7848" y="140309"/>
                    </a:cubicBezTo>
                    <a:cubicBezTo>
                      <a:pt x="9136" y="134298"/>
                      <a:pt x="9971" y="128549"/>
                      <a:pt x="10496" y="122800"/>
                    </a:cubicBezTo>
                    <a:cubicBezTo>
                      <a:pt x="11617" y="111279"/>
                      <a:pt x="11259" y="99876"/>
                      <a:pt x="11712" y="88283"/>
                    </a:cubicBezTo>
                    <a:cubicBezTo>
                      <a:pt x="12213" y="76547"/>
                      <a:pt x="11259" y="64763"/>
                      <a:pt x="9756" y="53075"/>
                    </a:cubicBezTo>
                    <a:cubicBezTo>
                      <a:pt x="7586" y="35328"/>
                      <a:pt x="4270" y="17771"/>
                      <a:pt x="0" y="382"/>
                    </a:cubicBezTo>
                    <a:cubicBezTo>
                      <a:pt x="0" y="382"/>
                      <a:pt x="1097" y="0"/>
                      <a:pt x="1097" y="0"/>
                    </a:cubicBezTo>
                    <a:lnTo>
                      <a:pt x="1097" y="0"/>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01" name="Google Shape;2401;p57"/>
              <p:cNvSpPr/>
              <p:nvPr/>
            </p:nvSpPr>
            <p:spPr>
              <a:xfrm>
                <a:off x="5932181" y="2483168"/>
                <a:ext cx="51876" cy="82486"/>
              </a:xfrm>
              <a:custGeom>
                <a:rect b="b" l="l" r="r" t="t"/>
                <a:pathLst>
                  <a:path extrusionOk="0" h="82486" w="51876">
                    <a:moveTo>
                      <a:pt x="9532" y="82487"/>
                    </a:moveTo>
                    <a:cubicBezTo>
                      <a:pt x="9532" y="82487"/>
                      <a:pt x="-25629" y="32966"/>
                      <a:pt x="39111" y="0"/>
                    </a:cubicBezTo>
                    <a:cubicBezTo>
                      <a:pt x="39111" y="0"/>
                      <a:pt x="82406" y="62831"/>
                      <a:pt x="9532" y="82487"/>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05" name="Shape 2405"/>
        <p:cNvGrpSpPr/>
        <p:nvPr/>
      </p:nvGrpSpPr>
      <p:grpSpPr>
        <a:xfrm>
          <a:off x="0" y="0"/>
          <a:ext cx="0" cy="0"/>
          <a:chOff x="0" y="0"/>
          <a:chExt cx="0" cy="0"/>
        </a:xfrm>
      </p:grpSpPr>
      <p:sp>
        <p:nvSpPr>
          <p:cNvPr id="2406" name="Google Shape;2406;p58"/>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References</a:t>
            </a:r>
            <a:endParaRPr/>
          </a:p>
        </p:txBody>
      </p:sp>
      <p:sp>
        <p:nvSpPr>
          <p:cNvPr id="2407" name="Google Shape;2407;p58"/>
          <p:cNvSpPr txBox="1"/>
          <p:nvPr>
            <p:ph idx="1" type="subTitle"/>
          </p:nvPr>
        </p:nvSpPr>
        <p:spPr>
          <a:xfrm>
            <a:off x="720000" y="1061750"/>
            <a:ext cx="7704000" cy="1475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Here’s an assortment of alternative resources whose style fits that of this template:</a:t>
            </a:r>
            <a:endParaRPr/>
          </a:p>
          <a:p>
            <a:pPr indent="0" lvl="0" marL="0" rtl="0" algn="l">
              <a:spcBef>
                <a:spcPts val="0"/>
              </a:spcBef>
              <a:spcAft>
                <a:spcPts val="0"/>
              </a:spcAft>
              <a:buNone/>
            </a:pPr>
            <a:r>
              <a:rPr b="1" lang="en"/>
              <a:t>Vectors:</a:t>
            </a:r>
            <a:endParaRPr b="1"/>
          </a:p>
          <a:p>
            <a:pPr indent="-311150" lvl="0" marL="457200" rtl="0" algn="l">
              <a:spcBef>
                <a:spcPts val="0"/>
              </a:spcBef>
              <a:spcAft>
                <a:spcPts val="0"/>
              </a:spcAft>
              <a:buSzPts val="1300"/>
              <a:buChar char="●"/>
            </a:pPr>
            <a:r>
              <a:rPr lang="en" sz="1100" u="sng">
                <a:solidFill>
                  <a:schemeClr val="hlink"/>
                </a:solidFill>
                <a:latin typeface="Arial"/>
                <a:ea typeface="Arial"/>
                <a:cs typeface="Arial"/>
                <a:sym typeface="Arial"/>
                <a:hlinkClick r:id="rId3"/>
              </a:rPr>
              <a:t>Top 4 Challenges of Halal Consumerism in Non-Muslim Countries - The Halal Times</a:t>
            </a:r>
            <a:endParaRPr/>
          </a:p>
          <a:p>
            <a:pPr indent="-317500" lvl="0" marL="457200" rtl="0" algn="l">
              <a:spcBef>
                <a:spcPts val="0"/>
              </a:spcBef>
              <a:spcAft>
                <a:spcPts val="0"/>
              </a:spcAft>
              <a:buSzPts val="1400"/>
              <a:buChar char="●"/>
            </a:pPr>
            <a:r>
              <a:rPr lang="en" sz="1100" u="sng">
                <a:solidFill>
                  <a:schemeClr val="hlink"/>
                </a:solidFill>
                <a:latin typeface="Arial"/>
                <a:ea typeface="Arial"/>
                <a:cs typeface="Arial"/>
                <a:sym typeface="Arial"/>
                <a:hlinkClick r:id="rId4"/>
              </a:rPr>
              <a:t>Unifying Halal Product Certification: ASEAN’s Challenge | FULCRUM</a:t>
            </a:r>
            <a:endParaRPr/>
          </a:p>
          <a:p>
            <a:pPr indent="-317500" lvl="0" marL="457200" rtl="0" algn="l">
              <a:spcBef>
                <a:spcPts val="0"/>
              </a:spcBef>
              <a:spcAft>
                <a:spcPts val="0"/>
              </a:spcAft>
              <a:buSzPts val="1400"/>
              <a:buChar char="●"/>
            </a:pPr>
            <a:r>
              <a:rPr lang="en" sz="1100" u="sng">
                <a:solidFill>
                  <a:schemeClr val="hlink"/>
                </a:solidFill>
                <a:latin typeface="Arial"/>
                <a:ea typeface="Arial"/>
                <a:cs typeface="Arial"/>
                <a:sym typeface="Arial"/>
                <a:hlinkClick r:id="rId5"/>
              </a:rPr>
              <a:t>Halal consumerism from a wider perspective (nst.com.my)</a:t>
            </a:r>
            <a:endParaRPr/>
          </a:p>
        </p:txBody>
      </p:sp>
      <p:sp>
        <p:nvSpPr>
          <p:cNvPr id="2408" name="Google Shape;2408;p58"/>
          <p:cNvSpPr/>
          <p:nvPr/>
        </p:nvSpPr>
        <p:spPr>
          <a:xfrm>
            <a:off x="7799152" y="2039156"/>
            <a:ext cx="371542" cy="402727"/>
          </a:xfrm>
          <a:custGeom>
            <a:rect b="b" l="l" r="r" t="t"/>
            <a:pathLst>
              <a:path extrusionOk="0" h="132150" w="121917">
                <a:moveTo>
                  <a:pt x="75688" y="55890"/>
                </a:moveTo>
                <a:lnTo>
                  <a:pt x="121918" y="69391"/>
                </a:lnTo>
                <a:lnTo>
                  <a:pt x="72254" y="67936"/>
                </a:lnTo>
                <a:lnTo>
                  <a:pt x="95607" y="123635"/>
                </a:lnTo>
                <a:lnTo>
                  <a:pt x="67292" y="76833"/>
                </a:lnTo>
                <a:lnTo>
                  <a:pt x="51381" y="132151"/>
                </a:lnTo>
                <a:lnTo>
                  <a:pt x="53671" y="78694"/>
                </a:lnTo>
                <a:lnTo>
                  <a:pt x="0" y="103287"/>
                </a:lnTo>
                <a:lnTo>
                  <a:pt x="39955" y="60350"/>
                </a:lnTo>
                <a:lnTo>
                  <a:pt x="6894" y="48519"/>
                </a:lnTo>
                <a:lnTo>
                  <a:pt x="43224" y="49568"/>
                </a:lnTo>
                <a:lnTo>
                  <a:pt x="19561" y="8850"/>
                </a:lnTo>
                <a:lnTo>
                  <a:pt x="57870" y="45394"/>
                </a:lnTo>
                <a:lnTo>
                  <a:pt x="63595" y="0"/>
                </a:lnTo>
                <a:lnTo>
                  <a:pt x="71371" y="44464"/>
                </a:lnTo>
                <a:lnTo>
                  <a:pt x="108559" y="20061"/>
                </a:lnTo>
                <a:lnTo>
                  <a:pt x="75688" y="5589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2409" name="Google Shape;2409;p58"/>
          <p:cNvGrpSpPr/>
          <p:nvPr/>
        </p:nvGrpSpPr>
        <p:grpSpPr>
          <a:xfrm>
            <a:off x="7747029" y="2998380"/>
            <a:ext cx="683758" cy="1605616"/>
            <a:chOff x="6835279" y="2288855"/>
            <a:chExt cx="683758" cy="1605616"/>
          </a:xfrm>
        </p:grpSpPr>
        <p:sp>
          <p:nvSpPr>
            <p:cNvPr id="2410" name="Google Shape;2410;p58"/>
            <p:cNvSpPr/>
            <p:nvPr/>
          </p:nvSpPr>
          <p:spPr>
            <a:xfrm>
              <a:off x="6835279" y="2288855"/>
              <a:ext cx="683758" cy="1605616"/>
            </a:xfrm>
            <a:custGeom>
              <a:rect b="b" l="l" r="r" t="t"/>
              <a:pathLst>
                <a:path extrusionOk="0" h="530344" w="225849">
                  <a:moveTo>
                    <a:pt x="201971" y="368567"/>
                  </a:moveTo>
                  <a:lnTo>
                    <a:pt x="205644" y="325964"/>
                  </a:lnTo>
                  <a:cubicBezTo>
                    <a:pt x="206217" y="319308"/>
                    <a:pt x="203975" y="312701"/>
                    <a:pt x="199467" y="307787"/>
                  </a:cubicBezTo>
                  <a:cubicBezTo>
                    <a:pt x="198727" y="306976"/>
                    <a:pt x="197940" y="306237"/>
                    <a:pt x="197105" y="305545"/>
                  </a:cubicBezTo>
                  <a:cubicBezTo>
                    <a:pt x="199729" y="294095"/>
                    <a:pt x="202925" y="279711"/>
                    <a:pt x="205931" y="264850"/>
                  </a:cubicBezTo>
                  <a:cubicBezTo>
                    <a:pt x="219957" y="195220"/>
                    <a:pt x="216212" y="182387"/>
                    <a:pt x="209867" y="172845"/>
                  </a:cubicBezTo>
                  <a:cubicBezTo>
                    <a:pt x="206050" y="167097"/>
                    <a:pt x="200468" y="163185"/>
                    <a:pt x="193980" y="161658"/>
                  </a:cubicBezTo>
                  <a:cubicBezTo>
                    <a:pt x="195984" y="131101"/>
                    <a:pt x="191475" y="121655"/>
                    <a:pt x="186060" y="114809"/>
                  </a:cubicBezTo>
                  <a:cubicBezTo>
                    <a:pt x="180669" y="108011"/>
                    <a:pt x="172703" y="104122"/>
                    <a:pt x="164211" y="104122"/>
                  </a:cubicBezTo>
                  <a:cubicBezTo>
                    <a:pt x="163757" y="104122"/>
                    <a:pt x="163328" y="104122"/>
                    <a:pt x="162875" y="104146"/>
                  </a:cubicBezTo>
                  <a:cubicBezTo>
                    <a:pt x="162946" y="102405"/>
                    <a:pt x="162994" y="100711"/>
                    <a:pt x="163042" y="99089"/>
                  </a:cubicBezTo>
                  <a:cubicBezTo>
                    <a:pt x="164020" y="67411"/>
                    <a:pt x="162135" y="55818"/>
                    <a:pt x="154597" y="47398"/>
                  </a:cubicBezTo>
                  <a:cubicBezTo>
                    <a:pt x="149779" y="42007"/>
                    <a:pt x="142933" y="38930"/>
                    <a:pt x="135825" y="38930"/>
                  </a:cubicBezTo>
                  <a:cubicBezTo>
                    <a:pt x="134918" y="38930"/>
                    <a:pt x="134012" y="38977"/>
                    <a:pt x="133129" y="39073"/>
                  </a:cubicBezTo>
                  <a:cubicBezTo>
                    <a:pt x="130386" y="20991"/>
                    <a:pt x="126068" y="14241"/>
                    <a:pt x="121464" y="9231"/>
                  </a:cubicBezTo>
                  <a:cubicBezTo>
                    <a:pt x="116026" y="3340"/>
                    <a:pt x="108774" y="72"/>
                    <a:pt x="100878" y="0"/>
                  </a:cubicBezTo>
                  <a:cubicBezTo>
                    <a:pt x="93460" y="0"/>
                    <a:pt x="86423" y="3053"/>
                    <a:pt x="81056" y="8587"/>
                  </a:cubicBezTo>
                  <a:cubicBezTo>
                    <a:pt x="75784" y="14050"/>
                    <a:pt x="70799" y="22017"/>
                    <a:pt x="67363" y="47445"/>
                  </a:cubicBezTo>
                  <a:cubicBezTo>
                    <a:pt x="64835" y="46611"/>
                    <a:pt x="62020" y="46157"/>
                    <a:pt x="58919" y="46157"/>
                  </a:cubicBezTo>
                  <a:cubicBezTo>
                    <a:pt x="53934" y="46157"/>
                    <a:pt x="49044" y="47612"/>
                    <a:pt x="44798" y="50332"/>
                  </a:cubicBezTo>
                  <a:cubicBezTo>
                    <a:pt x="31464" y="58895"/>
                    <a:pt x="29269" y="74854"/>
                    <a:pt x="31201" y="100664"/>
                  </a:cubicBezTo>
                  <a:cubicBezTo>
                    <a:pt x="30772" y="100664"/>
                    <a:pt x="30342" y="100640"/>
                    <a:pt x="29889" y="100640"/>
                  </a:cubicBezTo>
                  <a:cubicBezTo>
                    <a:pt x="18940" y="100640"/>
                    <a:pt x="9422" y="107104"/>
                    <a:pt x="4389" y="117934"/>
                  </a:cubicBezTo>
                  <a:cubicBezTo>
                    <a:pt x="-2123" y="131960"/>
                    <a:pt x="-4651" y="156935"/>
                    <a:pt x="20658" y="243930"/>
                  </a:cubicBezTo>
                  <a:cubicBezTo>
                    <a:pt x="28100" y="269525"/>
                    <a:pt x="36020" y="293666"/>
                    <a:pt x="41625" y="310196"/>
                  </a:cubicBezTo>
                  <a:cubicBezTo>
                    <a:pt x="38429" y="314752"/>
                    <a:pt x="36926" y="320310"/>
                    <a:pt x="37403" y="325916"/>
                  </a:cubicBezTo>
                  <a:lnTo>
                    <a:pt x="41076" y="368519"/>
                  </a:lnTo>
                  <a:cubicBezTo>
                    <a:pt x="32990" y="385193"/>
                    <a:pt x="17222" y="427772"/>
                    <a:pt x="17222" y="506490"/>
                  </a:cubicBezTo>
                  <a:cubicBezTo>
                    <a:pt x="17222" y="519658"/>
                    <a:pt x="27909" y="530344"/>
                    <a:pt x="41076" y="530344"/>
                  </a:cubicBezTo>
                  <a:lnTo>
                    <a:pt x="201995" y="530344"/>
                  </a:lnTo>
                  <a:cubicBezTo>
                    <a:pt x="215162" y="530344"/>
                    <a:pt x="225849" y="519658"/>
                    <a:pt x="225849" y="506490"/>
                  </a:cubicBezTo>
                  <a:cubicBezTo>
                    <a:pt x="225849" y="427748"/>
                    <a:pt x="210082" y="385193"/>
                    <a:pt x="201995" y="368519"/>
                  </a:cubicBezTo>
                  <a:close/>
                </a:path>
              </a:pathLst>
            </a:custGeom>
            <a:solidFill>
              <a:schemeClr val="accent6"/>
            </a:solidFill>
            <a:ln>
              <a:noFill/>
            </a:ln>
            <a:effectLst>
              <a:outerShdw rotWithShape="0" algn="bl" dir="5100000" dist="47625">
                <a:schemeClr val="dk1">
                  <a:alpha val="15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2411" name="Google Shape;2411;p58"/>
            <p:cNvGrpSpPr/>
            <p:nvPr/>
          </p:nvGrpSpPr>
          <p:grpSpPr>
            <a:xfrm>
              <a:off x="6886729" y="2360986"/>
              <a:ext cx="539001" cy="1461082"/>
              <a:chOff x="8796869" y="852085"/>
              <a:chExt cx="178082" cy="482731"/>
            </a:xfrm>
          </p:grpSpPr>
          <p:sp>
            <p:nvSpPr>
              <p:cNvPr id="2412" name="Google Shape;2412;p58"/>
              <p:cNvSpPr/>
              <p:nvPr/>
            </p:nvSpPr>
            <p:spPr>
              <a:xfrm>
                <a:off x="8796869" y="852085"/>
                <a:ext cx="167798" cy="300058"/>
              </a:xfrm>
              <a:custGeom>
                <a:rect b="b" l="l" r="r" t="t"/>
                <a:pathLst>
                  <a:path extrusionOk="0" h="300058" w="167798">
                    <a:moveTo>
                      <a:pt x="47745" y="300058"/>
                    </a:moveTo>
                    <a:cubicBezTo>
                      <a:pt x="47745" y="300058"/>
                      <a:pt x="-11890" y="134369"/>
                      <a:pt x="2136" y="104146"/>
                    </a:cubicBezTo>
                    <a:cubicBezTo>
                      <a:pt x="16163" y="73923"/>
                      <a:pt x="61413" y="250228"/>
                      <a:pt x="61413" y="250228"/>
                    </a:cubicBezTo>
                    <a:cubicBezTo>
                      <a:pt x="61413" y="250228"/>
                      <a:pt x="18691" y="56271"/>
                      <a:pt x="33790" y="46563"/>
                    </a:cubicBezTo>
                    <a:cubicBezTo>
                      <a:pt x="48914" y="36854"/>
                      <a:pt x="64014" y="212801"/>
                      <a:pt x="64014" y="212801"/>
                    </a:cubicBezTo>
                    <a:cubicBezTo>
                      <a:pt x="64014" y="212801"/>
                      <a:pt x="56452" y="-119"/>
                      <a:pt x="76966" y="0"/>
                    </a:cubicBezTo>
                    <a:cubicBezTo>
                      <a:pt x="97481" y="143"/>
                      <a:pt x="83955" y="179334"/>
                      <a:pt x="83955" y="179334"/>
                    </a:cubicBezTo>
                    <a:cubicBezTo>
                      <a:pt x="83955" y="179334"/>
                      <a:pt x="98554" y="43295"/>
                      <a:pt x="111507" y="39001"/>
                    </a:cubicBezTo>
                    <a:cubicBezTo>
                      <a:pt x="124459" y="34684"/>
                      <a:pt x="101798" y="234341"/>
                      <a:pt x="101798" y="234341"/>
                    </a:cubicBezTo>
                    <a:cubicBezTo>
                      <a:pt x="101798" y="234341"/>
                      <a:pt x="117804" y="105577"/>
                      <a:pt x="140012" y="104146"/>
                    </a:cubicBezTo>
                    <a:cubicBezTo>
                      <a:pt x="162244" y="102691"/>
                      <a:pt x="122241" y="274797"/>
                      <a:pt x="122241" y="274797"/>
                    </a:cubicBezTo>
                    <a:cubicBezTo>
                      <a:pt x="122241" y="274797"/>
                      <a:pt x="150365" y="158843"/>
                      <a:pt x="164414" y="160990"/>
                    </a:cubicBezTo>
                    <a:cubicBezTo>
                      <a:pt x="178441" y="163161"/>
                      <a:pt x="144330" y="300058"/>
                      <a:pt x="144330" y="300058"/>
                    </a:cubicBezTo>
                    <a:lnTo>
                      <a:pt x="47745" y="30005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13" name="Google Shape;2413;p58"/>
              <p:cNvSpPr/>
              <p:nvPr/>
            </p:nvSpPr>
            <p:spPr>
              <a:xfrm>
                <a:off x="8844638" y="1138448"/>
                <a:ext cx="96560" cy="27391"/>
              </a:xfrm>
              <a:custGeom>
                <a:rect b="b" l="l" r="r" t="t"/>
                <a:pathLst>
                  <a:path extrusionOk="0" h="27391" w="96560">
                    <a:moveTo>
                      <a:pt x="96561" y="14983"/>
                    </a:moveTo>
                    <a:cubicBezTo>
                      <a:pt x="91718" y="20875"/>
                      <a:pt x="85611" y="24167"/>
                      <a:pt x="78455" y="25073"/>
                    </a:cubicBezTo>
                    <a:cubicBezTo>
                      <a:pt x="66075" y="26361"/>
                      <a:pt x="64334" y="11047"/>
                      <a:pt x="48280" y="20684"/>
                    </a:cubicBezTo>
                    <a:cubicBezTo>
                      <a:pt x="42746" y="24477"/>
                      <a:pt x="36568" y="25908"/>
                      <a:pt x="30175" y="27077"/>
                    </a:cubicBezTo>
                    <a:cubicBezTo>
                      <a:pt x="21683" y="28461"/>
                      <a:pt x="13215" y="25121"/>
                      <a:pt x="6035" y="20255"/>
                    </a:cubicBezTo>
                    <a:cubicBezTo>
                      <a:pt x="4031" y="18824"/>
                      <a:pt x="2004" y="17202"/>
                      <a:pt x="0" y="14983"/>
                    </a:cubicBezTo>
                    <a:lnTo>
                      <a:pt x="0" y="12431"/>
                    </a:lnTo>
                    <a:cubicBezTo>
                      <a:pt x="3650" y="8471"/>
                      <a:pt x="7585" y="5823"/>
                      <a:pt x="12070" y="3629"/>
                    </a:cubicBezTo>
                    <a:cubicBezTo>
                      <a:pt x="18034" y="862"/>
                      <a:pt x="23878" y="-737"/>
                      <a:pt x="30175" y="337"/>
                    </a:cubicBezTo>
                    <a:cubicBezTo>
                      <a:pt x="34254" y="1219"/>
                      <a:pt x="38286" y="1863"/>
                      <a:pt x="42245" y="3438"/>
                    </a:cubicBezTo>
                    <a:cubicBezTo>
                      <a:pt x="47970" y="6014"/>
                      <a:pt x="53671" y="11238"/>
                      <a:pt x="60351" y="9592"/>
                    </a:cubicBezTo>
                    <a:cubicBezTo>
                      <a:pt x="66242" y="8304"/>
                      <a:pt x="71633" y="862"/>
                      <a:pt x="78455" y="2341"/>
                    </a:cubicBezTo>
                    <a:cubicBezTo>
                      <a:pt x="85611" y="3247"/>
                      <a:pt x="91694" y="6539"/>
                      <a:pt x="96561" y="12431"/>
                    </a:cubicBezTo>
                    <a:lnTo>
                      <a:pt x="96561" y="14983"/>
                    </a:lnTo>
                    <a:lnTo>
                      <a:pt x="96561" y="14983"/>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2414" name="Google Shape;2414;p58"/>
              <p:cNvGrpSpPr/>
              <p:nvPr/>
            </p:nvGrpSpPr>
            <p:grpSpPr>
              <a:xfrm>
                <a:off x="8814057" y="1152167"/>
                <a:ext cx="160894" cy="182649"/>
                <a:chOff x="8814057" y="1152167"/>
                <a:chExt cx="160894" cy="182649"/>
              </a:xfrm>
            </p:grpSpPr>
            <p:sp>
              <p:nvSpPr>
                <p:cNvPr id="2415" name="Google Shape;2415;p58"/>
                <p:cNvSpPr/>
                <p:nvPr/>
              </p:nvSpPr>
              <p:spPr>
                <a:xfrm>
                  <a:off x="8814057" y="1152167"/>
                  <a:ext cx="160894" cy="182649"/>
                </a:xfrm>
                <a:custGeom>
                  <a:rect b="b" l="l" r="r" t="t"/>
                  <a:pathLst>
                    <a:path extrusionOk="0" h="182649" w="160894">
                      <a:moveTo>
                        <a:pt x="136516" y="49688"/>
                      </a:moveTo>
                      <a:lnTo>
                        <a:pt x="140810" y="0"/>
                      </a:lnTo>
                      <a:lnTo>
                        <a:pt x="20085" y="0"/>
                      </a:lnTo>
                      <a:lnTo>
                        <a:pt x="24379" y="49688"/>
                      </a:lnTo>
                      <a:cubicBezTo>
                        <a:pt x="24379" y="49688"/>
                        <a:pt x="0" y="86971"/>
                        <a:pt x="0" y="182649"/>
                      </a:cubicBezTo>
                      <a:lnTo>
                        <a:pt x="160895" y="182649"/>
                      </a:lnTo>
                      <a:cubicBezTo>
                        <a:pt x="160895" y="86971"/>
                        <a:pt x="136516" y="49688"/>
                        <a:pt x="136516" y="49688"/>
                      </a:cubicBezTo>
                      <a:close/>
                    </a:path>
                  </a:pathLst>
                </a:custGeom>
                <a:solidFill>
                  <a:srgbClr val="805DC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16" name="Google Shape;2416;p58"/>
                <p:cNvSpPr/>
                <p:nvPr/>
              </p:nvSpPr>
              <p:spPr>
                <a:xfrm>
                  <a:off x="8814057" y="1152167"/>
                  <a:ext cx="160894" cy="182649"/>
                </a:xfrm>
                <a:custGeom>
                  <a:rect b="b" l="l" r="r" t="t"/>
                  <a:pathLst>
                    <a:path extrusionOk="0" h="182649" w="160894">
                      <a:moveTo>
                        <a:pt x="136516" y="49688"/>
                      </a:moveTo>
                      <a:lnTo>
                        <a:pt x="140810" y="0"/>
                      </a:lnTo>
                      <a:lnTo>
                        <a:pt x="20085" y="0"/>
                      </a:lnTo>
                      <a:lnTo>
                        <a:pt x="24379" y="49688"/>
                      </a:lnTo>
                      <a:cubicBezTo>
                        <a:pt x="24379" y="49688"/>
                        <a:pt x="0" y="86971"/>
                        <a:pt x="0" y="182649"/>
                      </a:cubicBezTo>
                      <a:lnTo>
                        <a:pt x="160895" y="182649"/>
                      </a:lnTo>
                      <a:cubicBezTo>
                        <a:pt x="160895" y="86971"/>
                        <a:pt x="136516" y="49688"/>
                        <a:pt x="136516" y="49688"/>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17" name="Google Shape;2417;p58"/>
                <p:cNvSpPr/>
                <p:nvPr/>
              </p:nvSpPr>
              <p:spPr>
                <a:xfrm>
                  <a:off x="8838436" y="1200447"/>
                  <a:ext cx="112137" cy="2749"/>
                </a:xfrm>
                <a:custGeom>
                  <a:rect b="b" l="l" r="r" t="t"/>
                  <a:pathLst>
                    <a:path extrusionOk="0" h="2749" w="112137">
                      <a:moveTo>
                        <a:pt x="0" y="1265"/>
                      </a:moveTo>
                      <a:cubicBezTo>
                        <a:pt x="14003" y="-166"/>
                        <a:pt x="28028" y="240"/>
                        <a:pt x="42055" y="979"/>
                      </a:cubicBezTo>
                      <a:cubicBezTo>
                        <a:pt x="56081" y="1051"/>
                        <a:pt x="70083" y="-190"/>
                        <a:pt x="84109" y="25"/>
                      </a:cubicBezTo>
                      <a:cubicBezTo>
                        <a:pt x="93460" y="144"/>
                        <a:pt x="102787" y="454"/>
                        <a:pt x="112137" y="1265"/>
                      </a:cubicBezTo>
                      <a:lnTo>
                        <a:pt x="112137" y="1528"/>
                      </a:lnTo>
                      <a:cubicBezTo>
                        <a:pt x="98135" y="2697"/>
                        <a:pt x="84109" y="2959"/>
                        <a:pt x="70083" y="2601"/>
                      </a:cubicBezTo>
                      <a:cubicBezTo>
                        <a:pt x="60732" y="2506"/>
                        <a:pt x="51405" y="1623"/>
                        <a:pt x="42055" y="1814"/>
                      </a:cubicBezTo>
                      <a:cubicBezTo>
                        <a:pt x="32704" y="2172"/>
                        <a:pt x="23377" y="2864"/>
                        <a:pt x="14026" y="2387"/>
                      </a:cubicBezTo>
                      <a:cubicBezTo>
                        <a:pt x="9351" y="2243"/>
                        <a:pt x="4675" y="1981"/>
                        <a:pt x="0" y="1528"/>
                      </a:cubicBezTo>
                      <a:lnTo>
                        <a:pt x="0" y="1265"/>
                      </a:lnTo>
                      <a:lnTo>
                        <a:pt x="0" y="1265"/>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grpSp>
        <p:nvGrpSpPr>
          <p:cNvPr id="2418" name="Google Shape;2418;p58"/>
          <p:cNvGrpSpPr/>
          <p:nvPr/>
        </p:nvGrpSpPr>
        <p:grpSpPr>
          <a:xfrm>
            <a:off x="713214" y="2676425"/>
            <a:ext cx="2262741" cy="1954432"/>
            <a:chOff x="1199764" y="2696050"/>
            <a:chExt cx="2262741" cy="1954432"/>
          </a:xfrm>
        </p:grpSpPr>
        <p:sp>
          <p:nvSpPr>
            <p:cNvPr id="2419" name="Google Shape;2419;p58"/>
            <p:cNvSpPr/>
            <p:nvPr/>
          </p:nvSpPr>
          <p:spPr>
            <a:xfrm>
              <a:off x="1199764" y="2696050"/>
              <a:ext cx="2262741" cy="1954432"/>
            </a:xfrm>
            <a:custGeom>
              <a:rect b="b" l="l" r="r" t="t"/>
              <a:pathLst>
                <a:path extrusionOk="0" h="2983865" w="3454567">
                  <a:moveTo>
                    <a:pt x="3454456" y="2380706"/>
                  </a:moveTo>
                  <a:lnTo>
                    <a:pt x="3165777" y="1423577"/>
                  </a:lnTo>
                  <a:cubicBezTo>
                    <a:pt x="3152652" y="1344303"/>
                    <a:pt x="3116454" y="1271722"/>
                    <a:pt x="3061000" y="1213500"/>
                  </a:cubicBezTo>
                  <a:cubicBezTo>
                    <a:pt x="3004946" y="1154642"/>
                    <a:pt x="2933300" y="1114705"/>
                    <a:pt x="2853764" y="1098028"/>
                  </a:cubicBezTo>
                  <a:lnTo>
                    <a:pt x="2468796" y="1017332"/>
                  </a:lnTo>
                  <a:lnTo>
                    <a:pt x="2432262" y="1008133"/>
                  </a:lnTo>
                  <a:lnTo>
                    <a:pt x="2431888" y="1009629"/>
                  </a:lnTo>
                  <a:lnTo>
                    <a:pt x="2263131" y="974255"/>
                  </a:lnTo>
                  <a:lnTo>
                    <a:pt x="2213360" y="808264"/>
                  </a:lnTo>
                  <a:cubicBezTo>
                    <a:pt x="2245107" y="776592"/>
                    <a:pt x="2265898" y="738749"/>
                    <a:pt x="2274872" y="696569"/>
                  </a:cubicBezTo>
                  <a:cubicBezTo>
                    <a:pt x="2278126" y="696794"/>
                    <a:pt x="2281416" y="696906"/>
                    <a:pt x="2284707" y="696906"/>
                  </a:cubicBezTo>
                  <a:cubicBezTo>
                    <a:pt x="2291251" y="696906"/>
                    <a:pt x="2297832" y="696457"/>
                    <a:pt x="2304339" y="695597"/>
                  </a:cubicBezTo>
                  <a:cubicBezTo>
                    <a:pt x="2380510" y="685576"/>
                    <a:pt x="2435890" y="619613"/>
                    <a:pt x="2434543" y="544527"/>
                  </a:cubicBezTo>
                  <a:cubicBezTo>
                    <a:pt x="2469058" y="500776"/>
                    <a:pt x="2568861" y="361559"/>
                    <a:pt x="2524438" y="265645"/>
                  </a:cubicBezTo>
                  <a:cubicBezTo>
                    <a:pt x="2502151" y="217556"/>
                    <a:pt x="2466029" y="190184"/>
                    <a:pt x="2431888" y="174591"/>
                  </a:cubicBezTo>
                  <a:cubicBezTo>
                    <a:pt x="2440601" y="164457"/>
                    <a:pt x="2447332" y="153127"/>
                    <a:pt x="2450099" y="140787"/>
                  </a:cubicBezTo>
                  <a:cubicBezTo>
                    <a:pt x="2454175" y="122651"/>
                    <a:pt x="2449725" y="104628"/>
                    <a:pt x="2437572" y="90007"/>
                  </a:cubicBezTo>
                  <a:cubicBezTo>
                    <a:pt x="2428897" y="79574"/>
                    <a:pt x="2412743" y="67159"/>
                    <a:pt x="2384959" y="67159"/>
                  </a:cubicBezTo>
                  <a:cubicBezTo>
                    <a:pt x="2359906" y="67159"/>
                    <a:pt x="2330813" y="78078"/>
                    <a:pt x="2306507" y="90044"/>
                  </a:cubicBezTo>
                  <a:cubicBezTo>
                    <a:pt x="2298131" y="64055"/>
                    <a:pt x="2282014" y="39226"/>
                    <a:pt x="2251240" y="34402"/>
                  </a:cubicBezTo>
                  <a:cubicBezTo>
                    <a:pt x="2248173" y="33916"/>
                    <a:pt x="2245070" y="33692"/>
                    <a:pt x="2242003" y="33692"/>
                  </a:cubicBezTo>
                  <a:cubicBezTo>
                    <a:pt x="2209807" y="33692"/>
                    <a:pt x="2188755" y="57960"/>
                    <a:pt x="2175817" y="82042"/>
                  </a:cubicBezTo>
                  <a:cubicBezTo>
                    <a:pt x="2111911" y="52239"/>
                    <a:pt x="1992812" y="0"/>
                    <a:pt x="1943078" y="0"/>
                  </a:cubicBezTo>
                  <a:cubicBezTo>
                    <a:pt x="1925466" y="0"/>
                    <a:pt x="1911593" y="5422"/>
                    <a:pt x="1901870" y="16154"/>
                  </a:cubicBezTo>
                  <a:cubicBezTo>
                    <a:pt x="1894878" y="23857"/>
                    <a:pt x="1889867" y="32570"/>
                    <a:pt x="1887062" y="41806"/>
                  </a:cubicBezTo>
                  <a:cubicBezTo>
                    <a:pt x="1850604" y="33430"/>
                    <a:pt x="1805956" y="25615"/>
                    <a:pt x="1766767" y="25615"/>
                  </a:cubicBezTo>
                  <a:cubicBezTo>
                    <a:pt x="1689998" y="25615"/>
                    <a:pt x="1662252" y="57025"/>
                    <a:pt x="1652529" y="83351"/>
                  </a:cubicBezTo>
                  <a:cubicBezTo>
                    <a:pt x="1628747" y="147555"/>
                    <a:pt x="1662102" y="206637"/>
                    <a:pt x="1689175" y="240815"/>
                  </a:cubicBezTo>
                  <a:cubicBezTo>
                    <a:pt x="1670815" y="260634"/>
                    <a:pt x="1651258" y="288754"/>
                    <a:pt x="1650248" y="319492"/>
                  </a:cubicBezTo>
                  <a:cubicBezTo>
                    <a:pt x="1649501" y="342788"/>
                    <a:pt x="1658961" y="363653"/>
                    <a:pt x="1677658" y="379770"/>
                  </a:cubicBezTo>
                  <a:cubicBezTo>
                    <a:pt x="1693700" y="393568"/>
                    <a:pt x="1717295" y="400000"/>
                    <a:pt x="1751922" y="400000"/>
                  </a:cubicBezTo>
                  <a:cubicBezTo>
                    <a:pt x="1766879" y="400000"/>
                    <a:pt x="1784380" y="398766"/>
                    <a:pt x="1804161" y="396298"/>
                  </a:cubicBezTo>
                  <a:lnTo>
                    <a:pt x="1803712" y="454483"/>
                  </a:lnTo>
                  <a:cubicBezTo>
                    <a:pt x="1779144" y="454931"/>
                    <a:pt x="1753417" y="455567"/>
                    <a:pt x="1727354" y="456988"/>
                  </a:cubicBezTo>
                  <a:lnTo>
                    <a:pt x="1686969" y="459045"/>
                  </a:lnTo>
                  <a:lnTo>
                    <a:pt x="1688652" y="499393"/>
                  </a:lnTo>
                  <a:cubicBezTo>
                    <a:pt x="1690297" y="533944"/>
                    <a:pt x="1690484" y="560269"/>
                    <a:pt x="1689213" y="584800"/>
                  </a:cubicBezTo>
                  <a:lnTo>
                    <a:pt x="1687268" y="622306"/>
                  </a:lnTo>
                  <a:lnTo>
                    <a:pt x="1727055" y="624175"/>
                  </a:lnTo>
                  <a:cubicBezTo>
                    <a:pt x="1749641" y="625746"/>
                    <a:pt x="1774246" y="626531"/>
                    <a:pt x="1800122" y="626531"/>
                  </a:cubicBezTo>
                  <a:cubicBezTo>
                    <a:pt x="1800907" y="626531"/>
                    <a:pt x="1801693" y="626531"/>
                    <a:pt x="1802441" y="626531"/>
                  </a:cubicBezTo>
                  <a:cubicBezTo>
                    <a:pt x="1802366" y="661457"/>
                    <a:pt x="1802740" y="691110"/>
                    <a:pt x="1804161" y="716986"/>
                  </a:cubicBezTo>
                  <a:lnTo>
                    <a:pt x="1804086" y="717510"/>
                  </a:lnTo>
                  <a:lnTo>
                    <a:pt x="1804273" y="720950"/>
                  </a:lnTo>
                  <a:cubicBezTo>
                    <a:pt x="1807227" y="770085"/>
                    <a:pt x="1814257" y="803441"/>
                    <a:pt x="1827083" y="829093"/>
                  </a:cubicBezTo>
                  <a:lnTo>
                    <a:pt x="1827532" y="829953"/>
                  </a:lnTo>
                  <a:cubicBezTo>
                    <a:pt x="1828990" y="832795"/>
                    <a:pt x="1830523" y="835637"/>
                    <a:pt x="1832094" y="838179"/>
                  </a:cubicBezTo>
                  <a:lnTo>
                    <a:pt x="1832730" y="839226"/>
                  </a:lnTo>
                  <a:cubicBezTo>
                    <a:pt x="1836394" y="845172"/>
                    <a:pt x="1840470" y="850744"/>
                    <a:pt x="1844957" y="855829"/>
                  </a:cubicBezTo>
                  <a:cubicBezTo>
                    <a:pt x="1845294" y="856203"/>
                    <a:pt x="1845630" y="856577"/>
                    <a:pt x="1845967" y="856951"/>
                  </a:cubicBezTo>
                  <a:cubicBezTo>
                    <a:pt x="1847874" y="859082"/>
                    <a:pt x="1849893" y="861139"/>
                    <a:pt x="1852099" y="863196"/>
                  </a:cubicBezTo>
                  <a:lnTo>
                    <a:pt x="1853483" y="864504"/>
                  </a:lnTo>
                  <a:cubicBezTo>
                    <a:pt x="1855689" y="866524"/>
                    <a:pt x="1857821" y="868319"/>
                    <a:pt x="1860102" y="870113"/>
                  </a:cubicBezTo>
                  <a:lnTo>
                    <a:pt x="1860363" y="870338"/>
                  </a:lnTo>
                  <a:lnTo>
                    <a:pt x="1861111" y="870899"/>
                  </a:lnTo>
                  <a:cubicBezTo>
                    <a:pt x="1863766" y="872918"/>
                    <a:pt x="1866571" y="874862"/>
                    <a:pt x="1869413" y="876657"/>
                  </a:cubicBezTo>
                  <a:cubicBezTo>
                    <a:pt x="1870011" y="877031"/>
                    <a:pt x="1870609" y="877405"/>
                    <a:pt x="1871133" y="877704"/>
                  </a:cubicBezTo>
                  <a:cubicBezTo>
                    <a:pt x="1873414" y="879088"/>
                    <a:pt x="1875807" y="880434"/>
                    <a:pt x="1878163" y="881668"/>
                  </a:cubicBezTo>
                  <a:cubicBezTo>
                    <a:pt x="1878986" y="882079"/>
                    <a:pt x="1879808" y="882528"/>
                    <a:pt x="1880556" y="882865"/>
                  </a:cubicBezTo>
                  <a:cubicBezTo>
                    <a:pt x="1882949" y="884061"/>
                    <a:pt x="1885455" y="885183"/>
                    <a:pt x="1887885" y="886193"/>
                  </a:cubicBezTo>
                  <a:cubicBezTo>
                    <a:pt x="1888483" y="886454"/>
                    <a:pt x="1889082" y="886716"/>
                    <a:pt x="1889680" y="886941"/>
                  </a:cubicBezTo>
                  <a:cubicBezTo>
                    <a:pt x="1892709" y="888137"/>
                    <a:pt x="1895887" y="889296"/>
                    <a:pt x="1899178" y="890343"/>
                  </a:cubicBezTo>
                  <a:cubicBezTo>
                    <a:pt x="1899776" y="890530"/>
                    <a:pt x="1900337" y="890717"/>
                    <a:pt x="1901010" y="890904"/>
                  </a:cubicBezTo>
                  <a:cubicBezTo>
                    <a:pt x="1903553" y="891690"/>
                    <a:pt x="1906133" y="892400"/>
                    <a:pt x="1908788" y="893073"/>
                  </a:cubicBezTo>
                  <a:cubicBezTo>
                    <a:pt x="1909798" y="893335"/>
                    <a:pt x="1910808" y="893559"/>
                    <a:pt x="1911817" y="893821"/>
                  </a:cubicBezTo>
                  <a:cubicBezTo>
                    <a:pt x="1914248" y="894382"/>
                    <a:pt x="1916716" y="894905"/>
                    <a:pt x="1919184" y="895392"/>
                  </a:cubicBezTo>
                  <a:cubicBezTo>
                    <a:pt x="1919184" y="895392"/>
                    <a:pt x="1921203" y="895803"/>
                    <a:pt x="1921913" y="895915"/>
                  </a:cubicBezTo>
                  <a:cubicBezTo>
                    <a:pt x="1925241" y="896513"/>
                    <a:pt x="1928607" y="897037"/>
                    <a:pt x="1932085" y="897486"/>
                  </a:cubicBezTo>
                  <a:cubicBezTo>
                    <a:pt x="1932608" y="897560"/>
                    <a:pt x="1933169" y="897598"/>
                    <a:pt x="1933767" y="897673"/>
                  </a:cubicBezTo>
                  <a:cubicBezTo>
                    <a:pt x="1936684" y="898009"/>
                    <a:pt x="1939638" y="898346"/>
                    <a:pt x="1942704" y="898607"/>
                  </a:cubicBezTo>
                  <a:lnTo>
                    <a:pt x="1946182" y="898869"/>
                  </a:lnTo>
                  <a:cubicBezTo>
                    <a:pt x="1948238" y="899019"/>
                    <a:pt x="1950332" y="899168"/>
                    <a:pt x="1952464" y="899281"/>
                  </a:cubicBezTo>
                  <a:lnTo>
                    <a:pt x="1952464" y="998673"/>
                  </a:lnTo>
                  <a:lnTo>
                    <a:pt x="1924456" y="1002824"/>
                  </a:lnTo>
                  <a:lnTo>
                    <a:pt x="1923858" y="1005890"/>
                  </a:lnTo>
                  <a:lnTo>
                    <a:pt x="1712995" y="1047771"/>
                  </a:lnTo>
                  <a:lnTo>
                    <a:pt x="1719763" y="1081911"/>
                  </a:lnTo>
                  <a:lnTo>
                    <a:pt x="1719688" y="1081911"/>
                  </a:lnTo>
                  <a:lnTo>
                    <a:pt x="1712920" y="1047771"/>
                  </a:lnTo>
                  <a:lnTo>
                    <a:pt x="1320960" y="1125625"/>
                  </a:lnTo>
                  <a:lnTo>
                    <a:pt x="1319726" y="1125886"/>
                  </a:lnTo>
                  <a:cubicBezTo>
                    <a:pt x="1176283" y="1159428"/>
                    <a:pt x="1053632" y="1283912"/>
                    <a:pt x="1006853" y="1443284"/>
                  </a:cubicBezTo>
                  <a:lnTo>
                    <a:pt x="937749" y="1625615"/>
                  </a:lnTo>
                  <a:cubicBezTo>
                    <a:pt x="929747" y="1626101"/>
                    <a:pt x="921782" y="1627186"/>
                    <a:pt x="913929" y="1628869"/>
                  </a:cubicBezTo>
                  <a:lnTo>
                    <a:pt x="910975" y="1629504"/>
                  </a:lnTo>
                  <a:cubicBezTo>
                    <a:pt x="894036" y="1625354"/>
                    <a:pt x="877620" y="1623222"/>
                    <a:pt x="861952" y="1623222"/>
                  </a:cubicBezTo>
                  <a:cubicBezTo>
                    <a:pt x="776508" y="1623222"/>
                    <a:pt x="726064" y="1681594"/>
                    <a:pt x="688745" y="1746135"/>
                  </a:cubicBezTo>
                  <a:lnTo>
                    <a:pt x="585164" y="1501693"/>
                  </a:lnTo>
                  <a:lnTo>
                    <a:pt x="550126" y="1419053"/>
                  </a:lnTo>
                  <a:lnTo>
                    <a:pt x="546911" y="1426905"/>
                  </a:lnTo>
                  <a:lnTo>
                    <a:pt x="546723" y="1426531"/>
                  </a:lnTo>
                  <a:lnTo>
                    <a:pt x="448266" y="1669815"/>
                  </a:lnTo>
                  <a:lnTo>
                    <a:pt x="443293" y="1665477"/>
                  </a:lnTo>
                  <a:cubicBezTo>
                    <a:pt x="419211" y="1608900"/>
                    <a:pt x="389259" y="1570983"/>
                    <a:pt x="352538" y="1550753"/>
                  </a:cubicBezTo>
                  <a:cubicBezTo>
                    <a:pt x="362896" y="1523381"/>
                    <a:pt x="373890" y="1492419"/>
                    <a:pt x="381892" y="1464748"/>
                  </a:cubicBezTo>
                  <a:cubicBezTo>
                    <a:pt x="395354" y="1418193"/>
                    <a:pt x="406684" y="1366739"/>
                    <a:pt x="370300" y="1345537"/>
                  </a:cubicBezTo>
                  <a:cubicBezTo>
                    <a:pt x="364616" y="1342246"/>
                    <a:pt x="358372" y="1340152"/>
                    <a:pt x="351977" y="1339367"/>
                  </a:cubicBezTo>
                  <a:cubicBezTo>
                    <a:pt x="356764" y="1303431"/>
                    <a:pt x="359680" y="1273516"/>
                    <a:pt x="360653" y="1250183"/>
                  </a:cubicBezTo>
                  <a:cubicBezTo>
                    <a:pt x="362223" y="1212640"/>
                    <a:pt x="361101" y="1171432"/>
                    <a:pt x="328195" y="1158307"/>
                  </a:cubicBezTo>
                  <a:cubicBezTo>
                    <a:pt x="321875" y="1155764"/>
                    <a:pt x="315294" y="1154492"/>
                    <a:pt x="308675" y="1154492"/>
                  </a:cubicBezTo>
                  <a:cubicBezTo>
                    <a:pt x="302057" y="1154492"/>
                    <a:pt x="296448" y="1155539"/>
                    <a:pt x="291026" y="1157446"/>
                  </a:cubicBezTo>
                  <a:cubicBezTo>
                    <a:pt x="289455" y="1038535"/>
                    <a:pt x="276816" y="1014042"/>
                    <a:pt x="263728" y="1000169"/>
                  </a:cubicBezTo>
                  <a:cubicBezTo>
                    <a:pt x="254978" y="990820"/>
                    <a:pt x="243349" y="985697"/>
                    <a:pt x="231084" y="985697"/>
                  </a:cubicBezTo>
                  <a:cubicBezTo>
                    <a:pt x="227381" y="985697"/>
                    <a:pt x="223680" y="986183"/>
                    <a:pt x="220052" y="987118"/>
                  </a:cubicBezTo>
                  <a:cubicBezTo>
                    <a:pt x="197691" y="992877"/>
                    <a:pt x="182846" y="1011424"/>
                    <a:pt x="173348" y="1049229"/>
                  </a:cubicBezTo>
                  <a:cubicBezTo>
                    <a:pt x="158502" y="1019314"/>
                    <a:pt x="142199" y="1007498"/>
                    <a:pt x="120847" y="1007498"/>
                  </a:cubicBezTo>
                  <a:cubicBezTo>
                    <a:pt x="113256" y="1007498"/>
                    <a:pt x="105702" y="1009480"/>
                    <a:pt x="98934" y="1013182"/>
                  </a:cubicBezTo>
                  <a:cubicBezTo>
                    <a:pt x="73843" y="1026980"/>
                    <a:pt x="64719" y="1055586"/>
                    <a:pt x="70291" y="1111602"/>
                  </a:cubicBezTo>
                  <a:cubicBezTo>
                    <a:pt x="61877" y="1106554"/>
                    <a:pt x="53651" y="1104347"/>
                    <a:pt x="44975" y="1104347"/>
                  </a:cubicBezTo>
                  <a:cubicBezTo>
                    <a:pt x="28260" y="1104347"/>
                    <a:pt x="13527" y="1113546"/>
                    <a:pt x="5637" y="1128915"/>
                  </a:cubicBezTo>
                  <a:cubicBezTo>
                    <a:pt x="-4422" y="1148509"/>
                    <a:pt x="-7189" y="1174311"/>
                    <a:pt x="51669" y="1298383"/>
                  </a:cubicBezTo>
                  <a:cubicBezTo>
                    <a:pt x="36449" y="1303843"/>
                    <a:pt x="22165" y="1317865"/>
                    <a:pt x="19061" y="1344864"/>
                  </a:cubicBezTo>
                  <a:cubicBezTo>
                    <a:pt x="14724" y="1382369"/>
                    <a:pt x="37197" y="1431542"/>
                    <a:pt x="89810" y="1499599"/>
                  </a:cubicBezTo>
                  <a:cubicBezTo>
                    <a:pt x="112882" y="1529476"/>
                    <a:pt x="137824" y="1557858"/>
                    <a:pt x="158390" y="1580107"/>
                  </a:cubicBezTo>
                  <a:cubicBezTo>
                    <a:pt x="92802" y="1645696"/>
                    <a:pt x="101664" y="1769207"/>
                    <a:pt x="125633" y="1898327"/>
                  </a:cubicBezTo>
                  <a:cubicBezTo>
                    <a:pt x="104020" y="1950043"/>
                    <a:pt x="101851" y="2008302"/>
                    <a:pt x="119015" y="2076359"/>
                  </a:cubicBezTo>
                  <a:lnTo>
                    <a:pt x="119164" y="2076994"/>
                  </a:lnTo>
                  <a:cubicBezTo>
                    <a:pt x="130756" y="2119922"/>
                    <a:pt x="150463" y="2145462"/>
                    <a:pt x="169160" y="2166889"/>
                  </a:cubicBezTo>
                  <a:lnTo>
                    <a:pt x="65803" y="2166889"/>
                  </a:lnTo>
                  <a:lnTo>
                    <a:pt x="65803" y="2204282"/>
                  </a:lnTo>
                  <a:cubicBezTo>
                    <a:pt x="65803" y="2212023"/>
                    <a:pt x="66776" y="2396224"/>
                    <a:pt x="152706" y="2583118"/>
                  </a:cubicBezTo>
                  <a:cubicBezTo>
                    <a:pt x="233439" y="2758756"/>
                    <a:pt x="406310" y="2968123"/>
                    <a:pt x="771160" y="2968123"/>
                  </a:cubicBezTo>
                  <a:cubicBezTo>
                    <a:pt x="869132" y="2968123"/>
                    <a:pt x="958877" y="2952904"/>
                    <a:pt x="1038862" y="2922765"/>
                  </a:cubicBezTo>
                  <a:cubicBezTo>
                    <a:pt x="1050865" y="2958662"/>
                    <a:pt x="1083921" y="2983754"/>
                    <a:pt x="1122624" y="2983754"/>
                  </a:cubicBezTo>
                  <a:cubicBezTo>
                    <a:pt x="1123558" y="2983754"/>
                    <a:pt x="1124493" y="2983754"/>
                    <a:pt x="1125466" y="2983716"/>
                  </a:cubicBezTo>
                  <a:lnTo>
                    <a:pt x="1514135" y="2983716"/>
                  </a:lnTo>
                  <a:cubicBezTo>
                    <a:pt x="1514135" y="2983716"/>
                    <a:pt x="1514135" y="2983866"/>
                    <a:pt x="1514135" y="2983866"/>
                  </a:cubicBezTo>
                  <a:lnTo>
                    <a:pt x="1690147" y="2983866"/>
                  </a:lnTo>
                  <a:lnTo>
                    <a:pt x="1726569" y="2983754"/>
                  </a:lnTo>
                  <a:lnTo>
                    <a:pt x="1772114" y="2983754"/>
                  </a:lnTo>
                  <a:cubicBezTo>
                    <a:pt x="1772114" y="2983754"/>
                    <a:pt x="1772227" y="2982893"/>
                    <a:pt x="1772227" y="2982893"/>
                  </a:cubicBezTo>
                  <a:lnTo>
                    <a:pt x="1800010" y="2983754"/>
                  </a:lnTo>
                  <a:lnTo>
                    <a:pt x="3061448" y="2983754"/>
                  </a:lnTo>
                  <a:cubicBezTo>
                    <a:pt x="3160243" y="2983754"/>
                    <a:pt x="3236339" y="2957279"/>
                    <a:pt x="3287568" y="2905040"/>
                  </a:cubicBezTo>
                  <a:cubicBezTo>
                    <a:pt x="3336666" y="2855007"/>
                    <a:pt x="3360747" y="2783398"/>
                    <a:pt x="3359139" y="2692270"/>
                  </a:cubicBezTo>
                  <a:lnTo>
                    <a:pt x="3362131" y="2380818"/>
                  </a:lnTo>
                  <a:lnTo>
                    <a:pt x="3454568" y="2380818"/>
                  </a:lnTo>
                  <a:close/>
                  <a:moveTo>
                    <a:pt x="1803039" y="541947"/>
                  </a:moveTo>
                  <a:cubicBezTo>
                    <a:pt x="1801207" y="541947"/>
                    <a:pt x="1799412" y="541947"/>
                    <a:pt x="1797579" y="541947"/>
                  </a:cubicBezTo>
                  <a:cubicBezTo>
                    <a:pt x="1787633" y="541947"/>
                    <a:pt x="1777948" y="542059"/>
                    <a:pt x="1768450" y="542321"/>
                  </a:cubicBezTo>
                  <a:cubicBezTo>
                    <a:pt x="1768450" y="541909"/>
                    <a:pt x="1768450" y="540189"/>
                    <a:pt x="1768450" y="539778"/>
                  </a:cubicBezTo>
                  <a:cubicBezTo>
                    <a:pt x="1779556" y="540114"/>
                    <a:pt x="1790998" y="540376"/>
                    <a:pt x="1803039" y="540600"/>
                  </a:cubicBezTo>
                  <a:lnTo>
                    <a:pt x="1803039" y="541984"/>
                  </a:lnTo>
                  <a:close/>
                </a:path>
              </a:pathLst>
            </a:custGeom>
            <a:solidFill>
              <a:schemeClr val="accent6"/>
            </a:solidFill>
            <a:ln cap="flat" cmpd="sng" w="38100">
              <a:solidFill>
                <a:schemeClr val="accent6"/>
              </a:solidFill>
              <a:prstDash val="solid"/>
              <a:round/>
              <a:headEnd len="sm" w="sm" type="none"/>
              <a:tailEnd len="sm" w="sm" type="none"/>
            </a:ln>
            <a:effectLst>
              <a:outerShdw rotWithShape="0" algn="bl" dir="5100000" dist="47625">
                <a:schemeClr val="dk1">
                  <a:alpha val="15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20" name="Google Shape;2420;p58"/>
            <p:cNvSpPr/>
            <p:nvPr/>
          </p:nvSpPr>
          <p:spPr>
            <a:xfrm>
              <a:off x="2508364" y="3184096"/>
              <a:ext cx="167384" cy="205299"/>
            </a:xfrm>
            <a:custGeom>
              <a:rect b="b" l="l" r="r" t="t"/>
              <a:pathLst>
                <a:path extrusionOk="0" h="313433" w="255548">
                  <a:moveTo>
                    <a:pt x="165579" y="0"/>
                  </a:moveTo>
                  <a:lnTo>
                    <a:pt x="255548" y="300084"/>
                  </a:lnTo>
                  <a:lnTo>
                    <a:pt x="0" y="313434"/>
                  </a:lnTo>
                  <a:lnTo>
                    <a:pt x="0" y="24455"/>
                  </a:lnTo>
                  <a:lnTo>
                    <a:pt x="165579" y="0"/>
                  </a:lnTo>
                  <a:close/>
                </a:path>
              </a:pathLst>
            </a:custGeom>
            <a:solidFill>
              <a:srgbClr val="E6AB9E"/>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21" name="Google Shape;2421;p58"/>
            <p:cNvSpPr/>
            <p:nvPr/>
          </p:nvSpPr>
          <p:spPr>
            <a:xfrm>
              <a:off x="2448602" y="3380651"/>
              <a:ext cx="312749" cy="193469"/>
            </a:xfrm>
            <a:custGeom>
              <a:rect b="b" l="l" r="r" t="t"/>
              <a:pathLst>
                <a:path extrusionOk="0" h="295372" w="477479">
                  <a:moveTo>
                    <a:pt x="346789" y="0"/>
                  </a:moveTo>
                  <a:lnTo>
                    <a:pt x="477480" y="38067"/>
                  </a:lnTo>
                  <a:lnTo>
                    <a:pt x="477480" y="272525"/>
                  </a:lnTo>
                  <a:lnTo>
                    <a:pt x="0" y="295373"/>
                  </a:lnTo>
                  <a:lnTo>
                    <a:pt x="91240" y="13350"/>
                  </a:lnTo>
                  <a:lnTo>
                    <a:pt x="346789" y="0"/>
                  </a:lnTo>
                  <a:close/>
                </a:path>
              </a:pathLst>
            </a:custGeom>
            <a:solidFill>
              <a:srgbClr val="E6AB9E"/>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22" name="Google Shape;2422;p58"/>
            <p:cNvSpPr/>
            <p:nvPr/>
          </p:nvSpPr>
          <p:spPr>
            <a:xfrm>
              <a:off x="2508364" y="3184096"/>
              <a:ext cx="134882" cy="101223"/>
            </a:xfrm>
            <a:custGeom>
              <a:rect b="b" l="l" r="r" t="t"/>
              <a:pathLst>
                <a:path extrusionOk="0" h="154539" w="205926">
                  <a:moveTo>
                    <a:pt x="165579" y="0"/>
                  </a:moveTo>
                  <a:lnTo>
                    <a:pt x="205927" y="134580"/>
                  </a:lnTo>
                  <a:cubicBezTo>
                    <a:pt x="205927" y="134580"/>
                    <a:pt x="113153" y="179490"/>
                    <a:pt x="0" y="134580"/>
                  </a:cubicBezTo>
                  <a:lnTo>
                    <a:pt x="0" y="24455"/>
                  </a:lnTo>
                  <a:lnTo>
                    <a:pt x="165579" y="0"/>
                  </a:lnTo>
                  <a:close/>
                </a:path>
              </a:pathLst>
            </a:custGeom>
            <a:solidFill>
              <a:srgbClr val="23013D">
                <a:alpha val="1709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23" name="Google Shape;2423;p58"/>
            <p:cNvSpPr/>
            <p:nvPr/>
          </p:nvSpPr>
          <p:spPr>
            <a:xfrm>
              <a:off x="2410143" y="2865663"/>
              <a:ext cx="265629" cy="395173"/>
            </a:xfrm>
            <a:custGeom>
              <a:rect b="b" l="l" r="r" t="t"/>
              <a:pathLst>
                <a:path extrusionOk="0" h="603318" w="405541">
                  <a:moveTo>
                    <a:pt x="2662" y="0"/>
                  </a:moveTo>
                  <a:lnTo>
                    <a:pt x="405541" y="2992"/>
                  </a:lnTo>
                  <a:cubicBezTo>
                    <a:pt x="405541" y="2992"/>
                    <a:pt x="403746" y="245489"/>
                    <a:pt x="402699" y="390203"/>
                  </a:cubicBezTo>
                  <a:cubicBezTo>
                    <a:pt x="401615" y="534917"/>
                    <a:pt x="253387" y="604244"/>
                    <a:pt x="129165" y="603310"/>
                  </a:cubicBezTo>
                  <a:cubicBezTo>
                    <a:pt x="4943" y="602375"/>
                    <a:pt x="-1302" y="539778"/>
                    <a:pt x="156" y="340282"/>
                  </a:cubicBezTo>
                  <a:cubicBezTo>
                    <a:pt x="1615" y="140825"/>
                    <a:pt x="2662" y="0"/>
                    <a:pt x="2662" y="0"/>
                  </a:cubicBezTo>
                  <a:close/>
                </a:path>
              </a:pathLst>
            </a:custGeom>
            <a:solidFill>
              <a:srgbClr val="E6AB9E"/>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24" name="Google Shape;2424;p58"/>
            <p:cNvSpPr/>
            <p:nvPr/>
          </p:nvSpPr>
          <p:spPr>
            <a:xfrm>
              <a:off x="2627935" y="2980728"/>
              <a:ext cx="147258" cy="147258"/>
            </a:xfrm>
            <a:custGeom>
              <a:rect b="b" l="l" r="r" t="t"/>
              <a:pathLst>
                <a:path extrusionOk="0" h="224821" w="224821">
                  <a:moveTo>
                    <a:pt x="223844" y="97715"/>
                  </a:moveTo>
                  <a:cubicBezTo>
                    <a:pt x="231958" y="159265"/>
                    <a:pt x="188656" y="215729"/>
                    <a:pt x="127106" y="223844"/>
                  </a:cubicBezTo>
                  <a:cubicBezTo>
                    <a:pt x="65556" y="231958"/>
                    <a:pt x="9092" y="188656"/>
                    <a:pt x="977" y="127106"/>
                  </a:cubicBezTo>
                  <a:cubicBezTo>
                    <a:pt x="-7137" y="65556"/>
                    <a:pt x="36165" y="9092"/>
                    <a:pt x="97715" y="977"/>
                  </a:cubicBezTo>
                  <a:cubicBezTo>
                    <a:pt x="159265" y="-7137"/>
                    <a:pt x="215729" y="36165"/>
                    <a:pt x="223844" y="97715"/>
                  </a:cubicBezTo>
                  <a:close/>
                </a:path>
              </a:pathLst>
            </a:custGeom>
            <a:solidFill>
              <a:srgbClr val="E6AB9E"/>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25" name="Google Shape;2425;p58"/>
            <p:cNvSpPr/>
            <p:nvPr/>
          </p:nvSpPr>
          <p:spPr>
            <a:xfrm>
              <a:off x="2429301" y="2965813"/>
              <a:ext cx="79062" cy="152353"/>
            </a:xfrm>
            <a:custGeom>
              <a:rect b="b" l="l" r="r" t="t"/>
              <a:pathLst>
                <a:path extrusionOk="0" h="232600" w="120706">
                  <a:moveTo>
                    <a:pt x="37" y="53363"/>
                  </a:moveTo>
                  <a:cubicBezTo>
                    <a:pt x="5385" y="29618"/>
                    <a:pt x="18809" y="-1756"/>
                    <a:pt x="48275" y="77"/>
                  </a:cubicBezTo>
                  <a:cubicBezTo>
                    <a:pt x="57885" y="1012"/>
                    <a:pt x="67271" y="5200"/>
                    <a:pt x="73366" y="12678"/>
                  </a:cubicBezTo>
                  <a:cubicBezTo>
                    <a:pt x="98944" y="50932"/>
                    <a:pt x="77592" y="159860"/>
                    <a:pt x="70337" y="205929"/>
                  </a:cubicBezTo>
                  <a:cubicBezTo>
                    <a:pt x="69777" y="208846"/>
                    <a:pt x="67720" y="219877"/>
                    <a:pt x="67234" y="222382"/>
                  </a:cubicBezTo>
                  <a:cubicBezTo>
                    <a:pt x="67196" y="221036"/>
                    <a:pt x="66448" y="220550"/>
                    <a:pt x="65738" y="220924"/>
                  </a:cubicBezTo>
                  <a:cubicBezTo>
                    <a:pt x="65738" y="220924"/>
                    <a:pt x="66411" y="220363"/>
                    <a:pt x="66710" y="220138"/>
                  </a:cubicBezTo>
                  <a:cubicBezTo>
                    <a:pt x="83051" y="205256"/>
                    <a:pt x="102159" y="194075"/>
                    <a:pt x="120707" y="182072"/>
                  </a:cubicBezTo>
                  <a:cubicBezTo>
                    <a:pt x="107095" y="196842"/>
                    <a:pt x="94419" y="212585"/>
                    <a:pt x="78901" y="225261"/>
                  </a:cubicBezTo>
                  <a:cubicBezTo>
                    <a:pt x="78078" y="225860"/>
                    <a:pt x="73815" y="229674"/>
                    <a:pt x="72992" y="230235"/>
                  </a:cubicBezTo>
                  <a:cubicBezTo>
                    <a:pt x="64579" y="236741"/>
                    <a:pt x="52613" y="228851"/>
                    <a:pt x="55941" y="218418"/>
                  </a:cubicBezTo>
                  <a:cubicBezTo>
                    <a:pt x="62821" y="182446"/>
                    <a:pt x="68617" y="145949"/>
                    <a:pt x="71758" y="109565"/>
                  </a:cubicBezTo>
                  <a:cubicBezTo>
                    <a:pt x="73067" y="93823"/>
                    <a:pt x="73853" y="78043"/>
                    <a:pt x="73366" y="62449"/>
                  </a:cubicBezTo>
                  <a:cubicBezTo>
                    <a:pt x="72581" y="48427"/>
                    <a:pt x="71871" y="31151"/>
                    <a:pt x="64018" y="19895"/>
                  </a:cubicBezTo>
                  <a:cubicBezTo>
                    <a:pt x="39413" y="-4560"/>
                    <a:pt x="11704" y="32235"/>
                    <a:pt x="0" y="53325"/>
                  </a:cubicBezTo>
                  <a:lnTo>
                    <a:pt x="0" y="53325"/>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26" name="Google Shape;2426;p58"/>
            <p:cNvSpPr/>
            <p:nvPr/>
          </p:nvSpPr>
          <p:spPr>
            <a:xfrm>
              <a:off x="2294321" y="3355153"/>
              <a:ext cx="430241" cy="1035215"/>
            </a:xfrm>
            <a:custGeom>
              <a:rect b="b" l="l" r="r" t="t"/>
              <a:pathLst>
                <a:path extrusionOk="0" h="1580481" w="656857">
                  <a:moveTo>
                    <a:pt x="656857" y="24493"/>
                  </a:moveTo>
                  <a:lnTo>
                    <a:pt x="570665" y="0"/>
                  </a:lnTo>
                  <a:lnTo>
                    <a:pt x="408489" y="302552"/>
                  </a:lnTo>
                  <a:lnTo>
                    <a:pt x="326783" y="24493"/>
                  </a:lnTo>
                  <a:lnTo>
                    <a:pt x="293167" y="29504"/>
                  </a:lnTo>
                  <a:lnTo>
                    <a:pt x="0" y="1580481"/>
                  </a:lnTo>
                  <a:lnTo>
                    <a:pt x="656857" y="1580481"/>
                  </a:lnTo>
                  <a:lnTo>
                    <a:pt x="656857" y="24493"/>
                  </a:lnTo>
                  <a:close/>
                </a:path>
              </a:pathLst>
            </a:custGeom>
            <a:solidFill>
              <a:srgbClr val="805DC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27" name="Google Shape;2427;p58"/>
            <p:cNvSpPr/>
            <p:nvPr/>
          </p:nvSpPr>
          <p:spPr>
            <a:xfrm>
              <a:off x="2294321" y="3355153"/>
              <a:ext cx="430241" cy="1035215"/>
            </a:xfrm>
            <a:custGeom>
              <a:rect b="b" l="l" r="r" t="t"/>
              <a:pathLst>
                <a:path extrusionOk="0" h="1580481" w="656857">
                  <a:moveTo>
                    <a:pt x="656857" y="24493"/>
                  </a:moveTo>
                  <a:lnTo>
                    <a:pt x="570665" y="0"/>
                  </a:lnTo>
                  <a:lnTo>
                    <a:pt x="408489" y="302552"/>
                  </a:lnTo>
                  <a:lnTo>
                    <a:pt x="326783" y="24493"/>
                  </a:lnTo>
                  <a:lnTo>
                    <a:pt x="293167" y="29504"/>
                  </a:lnTo>
                  <a:lnTo>
                    <a:pt x="0" y="1580481"/>
                  </a:lnTo>
                  <a:lnTo>
                    <a:pt x="656857" y="1580481"/>
                  </a:lnTo>
                  <a:lnTo>
                    <a:pt x="656857" y="24493"/>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28" name="Google Shape;2428;p58"/>
            <p:cNvSpPr/>
            <p:nvPr/>
          </p:nvSpPr>
          <p:spPr>
            <a:xfrm>
              <a:off x="2543952" y="3355153"/>
              <a:ext cx="890756" cy="1270714"/>
            </a:xfrm>
            <a:custGeom>
              <a:rect b="b" l="l" r="r" t="t"/>
              <a:pathLst>
                <a:path extrusionOk="0" h="1940021" w="1359933">
                  <a:moveTo>
                    <a:pt x="189549" y="0"/>
                  </a:moveTo>
                  <a:lnTo>
                    <a:pt x="0" y="1940021"/>
                  </a:lnTo>
                  <a:lnTo>
                    <a:pt x="790839" y="1940021"/>
                  </a:lnTo>
                  <a:lnTo>
                    <a:pt x="790839" y="1337086"/>
                  </a:lnTo>
                  <a:lnTo>
                    <a:pt x="1359933" y="1337086"/>
                  </a:lnTo>
                  <a:lnTo>
                    <a:pt x="1085090" y="425764"/>
                  </a:lnTo>
                  <a:cubicBezTo>
                    <a:pt x="1061494" y="277498"/>
                    <a:pt x="948827" y="159185"/>
                    <a:pt x="801907" y="128373"/>
                  </a:cubicBezTo>
                  <a:lnTo>
                    <a:pt x="189549" y="0"/>
                  </a:lnTo>
                  <a:close/>
                </a:path>
              </a:pathLst>
            </a:custGeom>
            <a:solidFill>
              <a:srgbClr val="F3F3F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29" name="Google Shape;2429;p58"/>
            <p:cNvSpPr/>
            <p:nvPr/>
          </p:nvSpPr>
          <p:spPr>
            <a:xfrm>
              <a:off x="1697405" y="3371196"/>
              <a:ext cx="810958" cy="1254671"/>
            </a:xfrm>
            <a:custGeom>
              <a:rect b="b" l="l" r="r" t="t"/>
              <a:pathLst>
                <a:path extrusionOk="0" h="1915528" w="1238104">
                  <a:moveTo>
                    <a:pt x="1238105" y="0"/>
                  </a:moveTo>
                  <a:lnTo>
                    <a:pt x="987492" y="1915528"/>
                  </a:lnTo>
                  <a:lnTo>
                    <a:pt x="373002" y="1915528"/>
                  </a:lnTo>
                  <a:cubicBezTo>
                    <a:pt x="373002" y="1915528"/>
                    <a:pt x="517042" y="1186314"/>
                    <a:pt x="517042" y="1186314"/>
                  </a:cubicBezTo>
                  <a:lnTo>
                    <a:pt x="0" y="1191101"/>
                  </a:lnTo>
                  <a:lnTo>
                    <a:pt x="290586" y="424306"/>
                  </a:lnTo>
                  <a:cubicBezTo>
                    <a:pt x="332953" y="278284"/>
                    <a:pt x="446705" y="161802"/>
                    <a:pt x="576461" y="131439"/>
                  </a:cubicBezTo>
                  <a:lnTo>
                    <a:pt x="1238067" y="0"/>
                  </a:lnTo>
                  <a:close/>
                </a:path>
              </a:pathLst>
            </a:custGeom>
            <a:solidFill>
              <a:srgbClr val="F3F3F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30" name="Google Shape;2430;p58"/>
            <p:cNvSpPr/>
            <p:nvPr/>
          </p:nvSpPr>
          <p:spPr>
            <a:xfrm>
              <a:off x="1967267" y="3607063"/>
              <a:ext cx="68800" cy="623857"/>
            </a:xfrm>
            <a:custGeom>
              <a:rect b="b" l="l" r="r" t="t"/>
              <a:pathLst>
                <a:path extrusionOk="0" h="952454" w="105038">
                  <a:moveTo>
                    <a:pt x="105039" y="0"/>
                  </a:moveTo>
                  <a:lnTo>
                    <a:pt x="105039" y="952454"/>
                  </a:lnTo>
                  <a:lnTo>
                    <a:pt x="0" y="952454"/>
                  </a:lnTo>
                  <a:lnTo>
                    <a:pt x="105039" y="0"/>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31" name="Google Shape;2431;p58"/>
            <p:cNvSpPr/>
            <p:nvPr/>
          </p:nvSpPr>
          <p:spPr>
            <a:xfrm>
              <a:off x="2235391" y="3405584"/>
              <a:ext cx="148181" cy="873782"/>
            </a:xfrm>
            <a:custGeom>
              <a:rect b="b" l="l" r="r" t="t"/>
              <a:pathLst>
                <a:path extrusionOk="0" h="1334019" w="226231">
                  <a:moveTo>
                    <a:pt x="147144" y="0"/>
                  </a:moveTo>
                  <a:cubicBezTo>
                    <a:pt x="149388" y="57811"/>
                    <a:pt x="151071" y="122764"/>
                    <a:pt x="152903" y="180985"/>
                  </a:cubicBezTo>
                  <a:cubicBezTo>
                    <a:pt x="153426" y="219837"/>
                    <a:pt x="152865" y="439114"/>
                    <a:pt x="153052" y="482640"/>
                  </a:cubicBezTo>
                  <a:lnTo>
                    <a:pt x="153052" y="489034"/>
                  </a:lnTo>
                  <a:lnTo>
                    <a:pt x="146696" y="488548"/>
                  </a:lnTo>
                  <a:lnTo>
                    <a:pt x="7292" y="477816"/>
                  </a:lnTo>
                  <a:lnTo>
                    <a:pt x="13462" y="470487"/>
                  </a:lnTo>
                  <a:cubicBezTo>
                    <a:pt x="49584" y="612920"/>
                    <a:pt x="142395" y="979228"/>
                    <a:pt x="177396" y="1117024"/>
                  </a:cubicBezTo>
                  <a:cubicBezTo>
                    <a:pt x="194559" y="1187885"/>
                    <a:pt x="210414" y="1262859"/>
                    <a:pt x="226232" y="1334020"/>
                  </a:cubicBezTo>
                  <a:cubicBezTo>
                    <a:pt x="206264" y="1263981"/>
                    <a:pt x="184463" y="1190465"/>
                    <a:pt x="165804" y="1119978"/>
                  </a:cubicBezTo>
                  <a:cubicBezTo>
                    <a:pt x="130093" y="978742"/>
                    <a:pt x="36945" y="611237"/>
                    <a:pt x="0" y="465439"/>
                  </a:cubicBezTo>
                  <a:lnTo>
                    <a:pt x="8189" y="466075"/>
                  </a:lnTo>
                  <a:lnTo>
                    <a:pt x="147593" y="476807"/>
                  </a:lnTo>
                  <a:lnTo>
                    <a:pt x="141236" y="482678"/>
                  </a:lnTo>
                  <a:cubicBezTo>
                    <a:pt x="141460" y="438404"/>
                    <a:pt x="140825" y="221445"/>
                    <a:pt x="141385" y="181023"/>
                  </a:cubicBezTo>
                  <a:cubicBezTo>
                    <a:pt x="143181" y="122876"/>
                    <a:pt x="144901" y="57923"/>
                    <a:pt x="147144" y="37"/>
                  </a:cubicBezTo>
                  <a:lnTo>
                    <a:pt x="147144" y="37"/>
                  </a:lnTo>
                  <a:close/>
                </a:path>
              </a:pathLst>
            </a:custGeom>
            <a:solidFill>
              <a:srgbClr val="1C1B1B"/>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32" name="Google Shape;2432;p58"/>
            <p:cNvSpPr/>
            <p:nvPr/>
          </p:nvSpPr>
          <p:spPr>
            <a:xfrm>
              <a:off x="2577459" y="3386186"/>
              <a:ext cx="239466" cy="893034"/>
            </a:xfrm>
            <a:custGeom>
              <a:rect b="b" l="l" r="r" t="t"/>
              <a:pathLst>
                <a:path extrusionOk="0" h="1363410" w="365597">
                  <a:moveTo>
                    <a:pt x="0" y="1363336"/>
                  </a:moveTo>
                  <a:cubicBezTo>
                    <a:pt x="50930" y="1235375"/>
                    <a:pt x="107021" y="1101917"/>
                    <a:pt x="163560" y="976199"/>
                  </a:cubicBezTo>
                  <a:cubicBezTo>
                    <a:pt x="221632" y="850407"/>
                    <a:pt x="278433" y="718482"/>
                    <a:pt x="330597" y="590558"/>
                  </a:cubicBezTo>
                  <a:cubicBezTo>
                    <a:pt x="330597" y="590558"/>
                    <a:pt x="333664" y="596579"/>
                    <a:pt x="333664" y="596579"/>
                  </a:cubicBezTo>
                  <a:lnTo>
                    <a:pt x="218379" y="572684"/>
                  </a:lnTo>
                  <a:lnTo>
                    <a:pt x="212807" y="571525"/>
                  </a:lnTo>
                  <a:lnTo>
                    <a:pt x="214228" y="565916"/>
                  </a:lnTo>
                  <a:cubicBezTo>
                    <a:pt x="248032" y="429317"/>
                    <a:pt x="287632" y="276638"/>
                    <a:pt x="324876" y="140974"/>
                  </a:cubicBezTo>
                  <a:cubicBezTo>
                    <a:pt x="334449" y="106011"/>
                    <a:pt x="354343" y="34888"/>
                    <a:pt x="364439" y="0"/>
                  </a:cubicBezTo>
                  <a:cubicBezTo>
                    <a:pt x="364439" y="0"/>
                    <a:pt x="365598" y="299"/>
                    <a:pt x="365598" y="299"/>
                  </a:cubicBezTo>
                  <a:cubicBezTo>
                    <a:pt x="357521" y="36160"/>
                    <a:pt x="340993" y="107245"/>
                    <a:pt x="332430" y="142919"/>
                  </a:cubicBezTo>
                  <a:cubicBezTo>
                    <a:pt x="313097" y="224773"/>
                    <a:pt x="283033" y="344209"/>
                    <a:pt x="261943" y="427073"/>
                  </a:cubicBezTo>
                  <a:cubicBezTo>
                    <a:pt x="249939" y="474376"/>
                    <a:pt x="237225" y="521492"/>
                    <a:pt x="224886" y="568683"/>
                  </a:cubicBezTo>
                  <a:lnTo>
                    <a:pt x="220735" y="561915"/>
                  </a:lnTo>
                  <a:lnTo>
                    <a:pt x="335533" y="588053"/>
                  </a:lnTo>
                  <a:lnTo>
                    <a:pt x="340806" y="589250"/>
                  </a:lnTo>
                  <a:lnTo>
                    <a:pt x="338637" y="594073"/>
                  </a:lnTo>
                  <a:cubicBezTo>
                    <a:pt x="281088" y="719566"/>
                    <a:pt x="223539" y="851417"/>
                    <a:pt x="171600" y="979714"/>
                  </a:cubicBezTo>
                  <a:cubicBezTo>
                    <a:pt x="148490" y="1036740"/>
                    <a:pt x="113378" y="1115715"/>
                    <a:pt x="88324" y="1172666"/>
                  </a:cubicBezTo>
                  <a:cubicBezTo>
                    <a:pt x="59194" y="1235599"/>
                    <a:pt x="31822" y="1304142"/>
                    <a:pt x="0" y="1363411"/>
                  </a:cubicBezTo>
                  <a:lnTo>
                    <a:pt x="0" y="1363411"/>
                  </a:lnTo>
                  <a:close/>
                </a:path>
              </a:pathLst>
            </a:custGeom>
            <a:solidFill>
              <a:srgbClr val="1C1B1B"/>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33" name="Google Shape;2433;p58"/>
            <p:cNvSpPr/>
            <p:nvPr/>
          </p:nvSpPr>
          <p:spPr>
            <a:xfrm>
              <a:off x="2294296" y="4230920"/>
              <a:ext cx="1088584" cy="394922"/>
            </a:xfrm>
            <a:custGeom>
              <a:rect b="b" l="l" r="r" t="t"/>
              <a:pathLst>
                <a:path extrusionOk="0" h="602935" w="1661961">
                  <a:moveTo>
                    <a:pt x="1658634" y="349033"/>
                  </a:moveTo>
                  <a:lnTo>
                    <a:pt x="1661962" y="0"/>
                  </a:lnTo>
                  <a:lnTo>
                    <a:pt x="1171993" y="0"/>
                  </a:lnTo>
                  <a:lnTo>
                    <a:pt x="0" y="100963"/>
                  </a:lnTo>
                  <a:lnTo>
                    <a:pt x="137459" y="602936"/>
                  </a:lnTo>
                  <a:lnTo>
                    <a:pt x="1398299" y="602936"/>
                  </a:lnTo>
                  <a:cubicBezTo>
                    <a:pt x="1560400" y="602936"/>
                    <a:pt x="1661962" y="526204"/>
                    <a:pt x="1658596" y="349033"/>
                  </a:cubicBezTo>
                  <a:close/>
                </a:path>
              </a:pathLst>
            </a:custGeom>
            <a:solidFill>
              <a:srgbClr val="E6AB9E"/>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34" name="Google Shape;2434;p58"/>
            <p:cNvSpPr/>
            <p:nvPr/>
          </p:nvSpPr>
          <p:spPr>
            <a:xfrm>
              <a:off x="2998834" y="3607063"/>
              <a:ext cx="63143" cy="629295"/>
            </a:xfrm>
            <a:custGeom>
              <a:rect b="b" l="l" r="r" t="t"/>
              <a:pathLst>
                <a:path extrusionOk="0" h="960755" w="96401">
                  <a:moveTo>
                    <a:pt x="96401" y="0"/>
                  </a:moveTo>
                  <a:lnTo>
                    <a:pt x="96401" y="952454"/>
                  </a:lnTo>
                  <a:lnTo>
                    <a:pt x="0" y="960756"/>
                  </a:lnTo>
                  <a:lnTo>
                    <a:pt x="96401" y="0"/>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35" name="Google Shape;2435;p58"/>
            <p:cNvSpPr/>
            <p:nvPr/>
          </p:nvSpPr>
          <p:spPr>
            <a:xfrm>
              <a:off x="2561881" y="3355153"/>
              <a:ext cx="135298" cy="251908"/>
            </a:xfrm>
            <a:custGeom>
              <a:rect b="b" l="l" r="r" t="t"/>
              <a:pathLst>
                <a:path extrusionOk="0" h="384593" w="206562">
                  <a:moveTo>
                    <a:pt x="0" y="302552"/>
                  </a:moveTo>
                  <a:lnTo>
                    <a:pt x="206563" y="384594"/>
                  </a:lnTo>
                  <a:lnTo>
                    <a:pt x="162176" y="0"/>
                  </a:lnTo>
                  <a:lnTo>
                    <a:pt x="0" y="302552"/>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36" name="Google Shape;2436;p58"/>
            <p:cNvSpPr/>
            <p:nvPr/>
          </p:nvSpPr>
          <p:spPr>
            <a:xfrm>
              <a:off x="2429326" y="3371196"/>
              <a:ext cx="132555" cy="235866"/>
            </a:xfrm>
            <a:custGeom>
              <a:rect b="b" l="l" r="r" t="t"/>
              <a:pathLst>
                <a:path extrusionOk="0" h="360101" w="202374">
                  <a:moveTo>
                    <a:pt x="202375" y="278059"/>
                  </a:moveTo>
                  <a:lnTo>
                    <a:pt x="0" y="360101"/>
                  </a:lnTo>
                  <a:lnTo>
                    <a:pt x="120669" y="0"/>
                  </a:lnTo>
                  <a:lnTo>
                    <a:pt x="202375" y="278059"/>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37" name="Google Shape;2437;p58"/>
            <p:cNvSpPr/>
            <p:nvPr/>
          </p:nvSpPr>
          <p:spPr>
            <a:xfrm>
              <a:off x="2103962" y="4247453"/>
              <a:ext cx="147079" cy="88811"/>
            </a:xfrm>
            <a:custGeom>
              <a:rect b="b" l="l" r="r" t="t"/>
              <a:pathLst>
                <a:path extrusionOk="0" h="135589" w="224548">
                  <a:moveTo>
                    <a:pt x="224549" y="135590"/>
                  </a:moveTo>
                  <a:lnTo>
                    <a:pt x="0" y="0"/>
                  </a:lnTo>
                  <a:lnTo>
                    <a:pt x="0" y="135590"/>
                  </a:lnTo>
                  <a:lnTo>
                    <a:pt x="224549" y="135590"/>
                  </a:lnTo>
                  <a:close/>
                </a:path>
              </a:pathLst>
            </a:custGeom>
            <a:solidFill>
              <a:srgbClr val="E6AB9E"/>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2438" name="Google Shape;2438;p58"/>
            <p:cNvGrpSpPr/>
            <p:nvPr/>
          </p:nvGrpSpPr>
          <p:grpSpPr>
            <a:xfrm>
              <a:off x="1782747" y="3866363"/>
              <a:ext cx="383674" cy="377891"/>
              <a:chOff x="3761420" y="1786810"/>
              <a:chExt cx="585762" cy="576933"/>
            </a:xfrm>
          </p:grpSpPr>
          <p:sp>
            <p:nvSpPr>
              <p:cNvPr id="2439" name="Google Shape;2439;p58"/>
              <p:cNvSpPr/>
              <p:nvPr/>
            </p:nvSpPr>
            <p:spPr>
              <a:xfrm rot="-4716346">
                <a:off x="3822227" y="1829680"/>
                <a:ext cx="482086" cy="482086"/>
              </a:xfrm>
              <a:custGeom>
                <a:rect b="b" l="l" r="r" t="t"/>
                <a:pathLst>
                  <a:path extrusionOk="0" h="482229" w="482229">
                    <a:moveTo>
                      <a:pt x="482229" y="241115"/>
                    </a:moveTo>
                    <a:cubicBezTo>
                      <a:pt x="482229" y="374278"/>
                      <a:pt x="374279" y="482229"/>
                      <a:pt x="241115" y="482229"/>
                    </a:cubicBezTo>
                    <a:cubicBezTo>
                      <a:pt x="107951" y="482229"/>
                      <a:pt x="0" y="374278"/>
                      <a:pt x="0" y="241115"/>
                    </a:cubicBezTo>
                    <a:cubicBezTo>
                      <a:pt x="0" y="107951"/>
                      <a:pt x="107951" y="0"/>
                      <a:pt x="241115" y="0"/>
                    </a:cubicBezTo>
                    <a:cubicBezTo>
                      <a:pt x="374279" y="0"/>
                      <a:pt x="482229" y="107951"/>
                      <a:pt x="482229" y="241115"/>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40" name="Google Shape;2440;p58"/>
              <p:cNvSpPr/>
              <p:nvPr/>
            </p:nvSpPr>
            <p:spPr>
              <a:xfrm>
                <a:off x="3761420" y="1956137"/>
                <a:ext cx="401475" cy="407606"/>
              </a:xfrm>
              <a:custGeom>
                <a:rect b="b" l="l" r="r" t="t"/>
                <a:pathLst>
                  <a:path extrusionOk="0" h="407606" w="401475">
                    <a:moveTo>
                      <a:pt x="401476" y="340282"/>
                    </a:moveTo>
                    <a:cubicBezTo>
                      <a:pt x="375861" y="396336"/>
                      <a:pt x="299017" y="422623"/>
                      <a:pt x="243749" y="398841"/>
                    </a:cubicBezTo>
                    <a:cubicBezTo>
                      <a:pt x="210506" y="382163"/>
                      <a:pt x="190426" y="347948"/>
                      <a:pt x="158417" y="329812"/>
                    </a:cubicBezTo>
                    <a:cubicBezTo>
                      <a:pt x="137888" y="316201"/>
                      <a:pt x="114068" y="307451"/>
                      <a:pt x="92155" y="295971"/>
                    </a:cubicBezTo>
                    <a:cubicBezTo>
                      <a:pt x="67999" y="283968"/>
                      <a:pt x="48031" y="264822"/>
                      <a:pt x="33821" y="241862"/>
                    </a:cubicBezTo>
                    <a:cubicBezTo>
                      <a:pt x="16246" y="216248"/>
                      <a:pt x="2709" y="186744"/>
                      <a:pt x="503" y="155408"/>
                    </a:cubicBezTo>
                    <a:cubicBezTo>
                      <a:pt x="-4246" y="94270"/>
                      <a:pt x="24734" y="26624"/>
                      <a:pt x="82582" y="0"/>
                    </a:cubicBezTo>
                    <a:lnTo>
                      <a:pt x="93053" y="5460"/>
                    </a:lnTo>
                    <a:cubicBezTo>
                      <a:pt x="96680" y="20978"/>
                      <a:pt x="99148" y="34215"/>
                      <a:pt x="101990" y="46593"/>
                    </a:cubicBezTo>
                    <a:cubicBezTo>
                      <a:pt x="108870" y="78863"/>
                      <a:pt x="117471" y="107469"/>
                      <a:pt x="125548" y="138394"/>
                    </a:cubicBezTo>
                    <a:cubicBezTo>
                      <a:pt x="129549" y="156156"/>
                      <a:pt x="130484" y="174516"/>
                      <a:pt x="134560" y="193774"/>
                    </a:cubicBezTo>
                    <a:cubicBezTo>
                      <a:pt x="140056" y="213854"/>
                      <a:pt x="144095" y="235879"/>
                      <a:pt x="149480" y="256820"/>
                    </a:cubicBezTo>
                    <a:cubicBezTo>
                      <a:pt x="155874" y="280041"/>
                      <a:pt x="171168" y="300683"/>
                      <a:pt x="193380" y="308087"/>
                    </a:cubicBezTo>
                    <a:cubicBezTo>
                      <a:pt x="215666" y="316388"/>
                      <a:pt x="242104" y="305768"/>
                      <a:pt x="263269" y="302216"/>
                    </a:cubicBezTo>
                    <a:cubicBezTo>
                      <a:pt x="284246" y="297953"/>
                      <a:pt x="302046" y="304497"/>
                      <a:pt x="322575" y="308199"/>
                    </a:cubicBezTo>
                    <a:cubicBezTo>
                      <a:pt x="347554" y="314069"/>
                      <a:pt x="369504" y="319791"/>
                      <a:pt x="396614" y="329513"/>
                    </a:cubicBezTo>
                    <a:lnTo>
                      <a:pt x="401401" y="340320"/>
                    </a:lnTo>
                    <a:lnTo>
                      <a:pt x="401401" y="340320"/>
                    </a:lnTo>
                    <a:close/>
                  </a:path>
                </a:pathLst>
              </a:custGeom>
              <a:solidFill>
                <a:srgbClr val="CC722E"/>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41" name="Google Shape;2441;p58"/>
              <p:cNvSpPr/>
              <p:nvPr/>
            </p:nvSpPr>
            <p:spPr>
              <a:xfrm>
                <a:off x="3845461" y="1852707"/>
                <a:ext cx="435337" cy="435337"/>
              </a:xfrm>
              <a:custGeom>
                <a:rect b="b" l="l" r="r" t="t"/>
                <a:pathLst>
                  <a:path extrusionOk="0" h="435337" w="435337">
                    <a:moveTo>
                      <a:pt x="435337" y="217669"/>
                    </a:moveTo>
                    <a:cubicBezTo>
                      <a:pt x="435337" y="337884"/>
                      <a:pt x="337884" y="435337"/>
                      <a:pt x="217669" y="435337"/>
                    </a:cubicBezTo>
                    <a:cubicBezTo>
                      <a:pt x="97453" y="435337"/>
                      <a:pt x="0" y="337884"/>
                      <a:pt x="0" y="217669"/>
                    </a:cubicBezTo>
                    <a:cubicBezTo>
                      <a:pt x="0" y="97453"/>
                      <a:pt x="97453" y="0"/>
                      <a:pt x="217669" y="0"/>
                    </a:cubicBezTo>
                    <a:cubicBezTo>
                      <a:pt x="337884" y="0"/>
                      <a:pt x="435337" y="97453"/>
                      <a:pt x="435337" y="217669"/>
                    </a:cubicBez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2442" name="Google Shape;2442;p58"/>
              <p:cNvGrpSpPr/>
              <p:nvPr/>
            </p:nvGrpSpPr>
            <p:grpSpPr>
              <a:xfrm>
                <a:off x="3869371" y="1876616"/>
                <a:ext cx="387517" cy="387480"/>
                <a:chOff x="3869371" y="1876616"/>
                <a:chExt cx="387517" cy="387480"/>
              </a:xfrm>
            </p:grpSpPr>
            <p:sp>
              <p:nvSpPr>
                <p:cNvPr id="2443" name="Google Shape;2443;p58"/>
                <p:cNvSpPr/>
                <p:nvPr/>
              </p:nvSpPr>
              <p:spPr>
                <a:xfrm>
                  <a:off x="4067766" y="1876621"/>
                  <a:ext cx="85289" cy="154841"/>
                </a:xfrm>
                <a:custGeom>
                  <a:rect b="b" l="l" r="r" t="t"/>
                  <a:pathLst>
                    <a:path extrusionOk="0" h="154841" w="85289">
                      <a:moveTo>
                        <a:pt x="37" y="7833"/>
                      </a:moveTo>
                      <a:lnTo>
                        <a:pt x="37" y="146975"/>
                      </a:lnTo>
                      <a:cubicBezTo>
                        <a:pt x="37" y="155015"/>
                        <a:pt x="10657" y="157857"/>
                        <a:pt x="14658" y="150901"/>
                      </a:cubicBezTo>
                      <a:lnTo>
                        <a:pt x="84248" y="30382"/>
                      </a:lnTo>
                      <a:cubicBezTo>
                        <a:pt x="86529" y="26418"/>
                        <a:pt x="84921" y="21370"/>
                        <a:pt x="80808" y="19350"/>
                      </a:cubicBezTo>
                      <a:cubicBezTo>
                        <a:pt x="58746" y="8506"/>
                        <a:pt x="34328" y="1738"/>
                        <a:pt x="8526" y="18"/>
                      </a:cubicBezTo>
                      <a:cubicBezTo>
                        <a:pt x="3927" y="-281"/>
                        <a:pt x="0" y="3234"/>
                        <a:pt x="0" y="7833"/>
                      </a:cubicBezTo>
                      <a:close/>
                    </a:path>
                  </a:pathLst>
                </a:custGeom>
                <a:solidFill>
                  <a:srgbClr val="D9864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44" name="Google Shape;2444;p58"/>
                <p:cNvSpPr/>
                <p:nvPr/>
              </p:nvSpPr>
              <p:spPr>
                <a:xfrm>
                  <a:off x="3973166" y="1876616"/>
                  <a:ext cx="85251" cy="154845"/>
                </a:xfrm>
                <a:custGeom>
                  <a:rect b="b" l="l" r="r" t="t"/>
                  <a:pathLst>
                    <a:path extrusionOk="0" h="154845" w="85251">
                      <a:moveTo>
                        <a:pt x="1041" y="30386"/>
                      </a:moveTo>
                      <a:lnTo>
                        <a:pt x="70631" y="150906"/>
                      </a:lnTo>
                      <a:cubicBezTo>
                        <a:pt x="74632" y="157861"/>
                        <a:pt x="85252" y="155019"/>
                        <a:pt x="85252" y="146979"/>
                      </a:cubicBezTo>
                      <a:lnTo>
                        <a:pt x="85252" y="7837"/>
                      </a:lnTo>
                      <a:cubicBezTo>
                        <a:pt x="85252" y="3238"/>
                        <a:pt x="81326" y="-314"/>
                        <a:pt x="76764" y="22"/>
                      </a:cubicBezTo>
                      <a:cubicBezTo>
                        <a:pt x="50962" y="1742"/>
                        <a:pt x="26544" y="8511"/>
                        <a:pt x="4482" y="19355"/>
                      </a:cubicBezTo>
                      <a:cubicBezTo>
                        <a:pt x="368" y="21374"/>
                        <a:pt x="-1240" y="26422"/>
                        <a:pt x="1041" y="30386"/>
                      </a:cubicBezTo>
                      <a:close/>
                    </a:path>
                  </a:pathLst>
                </a:custGeom>
                <a:solidFill>
                  <a:srgbClr val="D9864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45" name="Google Shape;2445;p58"/>
                <p:cNvSpPr/>
                <p:nvPr/>
              </p:nvSpPr>
              <p:spPr>
                <a:xfrm>
                  <a:off x="4089448" y="1907821"/>
                  <a:ext cx="136198" cy="136198"/>
                </a:xfrm>
                <a:custGeom>
                  <a:rect b="b" l="l" r="r" t="t"/>
                  <a:pathLst>
                    <a:path extrusionOk="0" h="136198" w="136198">
                      <a:moveTo>
                        <a:pt x="11823" y="135107"/>
                      </a:moveTo>
                      <a:lnTo>
                        <a:pt x="132306" y="65555"/>
                      </a:lnTo>
                      <a:cubicBezTo>
                        <a:pt x="136270" y="63274"/>
                        <a:pt x="137391" y="58076"/>
                        <a:pt x="134811" y="54262"/>
                      </a:cubicBezTo>
                      <a:cubicBezTo>
                        <a:pt x="120751" y="33434"/>
                        <a:pt x="102765" y="15448"/>
                        <a:pt x="81937" y="1388"/>
                      </a:cubicBezTo>
                      <a:cubicBezTo>
                        <a:pt x="78122" y="-1193"/>
                        <a:pt x="72962" y="-71"/>
                        <a:pt x="70644" y="3893"/>
                      </a:cubicBezTo>
                      <a:lnTo>
                        <a:pt x="1091" y="124375"/>
                      </a:lnTo>
                      <a:cubicBezTo>
                        <a:pt x="-2910" y="131331"/>
                        <a:pt x="4868" y="139109"/>
                        <a:pt x="11823" y="135107"/>
                      </a:cubicBezTo>
                      <a:close/>
                    </a:path>
                  </a:pathLst>
                </a:custGeom>
                <a:solidFill>
                  <a:srgbClr val="D9864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46" name="Google Shape;2446;p58"/>
                <p:cNvSpPr/>
                <p:nvPr/>
              </p:nvSpPr>
              <p:spPr>
                <a:xfrm>
                  <a:off x="4102005" y="2075049"/>
                  <a:ext cx="154841" cy="85251"/>
                </a:xfrm>
                <a:custGeom>
                  <a:rect b="b" l="l" r="r" t="t"/>
                  <a:pathLst>
                    <a:path extrusionOk="0" h="85251" w="154841">
                      <a:moveTo>
                        <a:pt x="135491" y="80770"/>
                      </a:moveTo>
                      <a:cubicBezTo>
                        <a:pt x="146335" y="58708"/>
                        <a:pt x="153103" y="34290"/>
                        <a:pt x="154823" y="8488"/>
                      </a:cubicBezTo>
                      <a:cubicBezTo>
                        <a:pt x="155123" y="3889"/>
                        <a:pt x="151608" y="0"/>
                        <a:pt x="147008" y="0"/>
                      </a:cubicBezTo>
                      <a:lnTo>
                        <a:pt x="7866" y="0"/>
                      </a:lnTo>
                      <a:cubicBezTo>
                        <a:pt x="-173" y="0"/>
                        <a:pt x="-3015" y="10620"/>
                        <a:pt x="3940" y="14621"/>
                      </a:cubicBezTo>
                      <a:lnTo>
                        <a:pt x="124460" y="84211"/>
                      </a:lnTo>
                      <a:cubicBezTo>
                        <a:pt x="128423" y="86492"/>
                        <a:pt x="133472" y="84884"/>
                        <a:pt x="135491" y="80770"/>
                      </a:cubicBezTo>
                      <a:close/>
                    </a:path>
                  </a:pathLst>
                </a:custGeom>
                <a:solidFill>
                  <a:srgbClr val="D9864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47" name="Google Shape;2447;p58"/>
                <p:cNvSpPr/>
                <p:nvPr/>
              </p:nvSpPr>
              <p:spPr>
                <a:xfrm>
                  <a:off x="4102043" y="1980374"/>
                  <a:ext cx="154845" cy="85289"/>
                </a:xfrm>
                <a:custGeom>
                  <a:rect b="b" l="l" r="r" t="t"/>
                  <a:pathLst>
                    <a:path extrusionOk="0" h="85289" w="154845">
                      <a:moveTo>
                        <a:pt x="7866" y="85289"/>
                      </a:moveTo>
                      <a:lnTo>
                        <a:pt x="147008" y="85289"/>
                      </a:lnTo>
                      <a:cubicBezTo>
                        <a:pt x="151608" y="85289"/>
                        <a:pt x="155160" y="81363"/>
                        <a:pt x="154823" y="76764"/>
                      </a:cubicBezTo>
                      <a:cubicBezTo>
                        <a:pt x="153103" y="50999"/>
                        <a:pt x="146335" y="26544"/>
                        <a:pt x="135491" y="4482"/>
                      </a:cubicBezTo>
                      <a:cubicBezTo>
                        <a:pt x="133472" y="368"/>
                        <a:pt x="128424" y="-1240"/>
                        <a:pt x="124460" y="1041"/>
                      </a:cubicBezTo>
                      <a:lnTo>
                        <a:pt x="3940" y="70631"/>
                      </a:lnTo>
                      <a:cubicBezTo>
                        <a:pt x="-3015" y="74632"/>
                        <a:pt x="-173" y="85252"/>
                        <a:pt x="7866" y="85252"/>
                      </a:cubicBezTo>
                      <a:close/>
                    </a:path>
                  </a:pathLst>
                </a:custGeom>
                <a:solidFill>
                  <a:srgbClr val="D9864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48" name="Google Shape;2448;p58"/>
                <p:cNvSpPr/>
                <p:nvPr/>
              </p:nvSpPr>
              <p:spPr>
                <a:xfrm>
                  <a:off x="3973204" y="2109251"/>
                  <a:ext cx="85251" cy="154841"/>
                </a:xfrm>
                <a:custGeom>
                  <a:rect b="b" l="l" r="r" t="t"/>
                  <a:pathLst>
                    <a:path extrusionOk="0" h="154841" w="85251">
                      <a:moveTo>
                        <a:pt x="85252" y="147008"/>
                      </a:moveTo>
                      <a:lnTo>
                        <a:pt x="85252" y="7866"/>
                      </a:lnTo>
                      <a:cubicBezTo>
                        <a:pt x="85252" y="-173"/>
                        <a:pt x="74632" y="-3015"/>
                        <a:pt x="70631" y="3940"/>
                      </a:cubicBezTo>
                      <a:lnTo>
                        <a:pt x="1041" y="124460"/>
                      </a:lnTo>
                      <a:cubicBezTo>
                        <a:pt x="-1240" y="128423"/>
                        <a:pt x="368" y="133472"/>
                        <a:pt x="4482" y="135491"/>
                      </a:cubicBezTo>
                      <a:cubicBezTo>
                        <a:pt x="26544" y="146335"/>
                        <a:pt x="50999" y="153103"/>
                        <a:pt x="76764" y="154823"/>
                      </a:cubicBezTo>
                      <a:cubicBezTo>
                        <a:pt x="81326" y="155123"/>
                        <a:pt x="85252" y="151608"/>
                        <a:pt x="85252" y="147008"/>
                      </a:cubicBezTo>
                      <a:close/>
                    </a:path>
                  </a:pathLst>
                </a:custGeom>
                <a:solidFill>
                  <a:srgbClr val="D9864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49" name="Google Shape;2449;p58"/>
                <p:cNvSpPr/>
                <p:nvPr/>
              </p:nvSpPr>
              <p:spPr>
                <a:xfrm>
                  <a:off x="4067804" y="2109251"/>
                  <a:ext cx="85289" cy="154845"/>
                </a:xfrm>
                <a:custGeom>
                  <a:rect b="b" l="l" r="r" t="t"/>
                  <a:pathLst>
                    <a:path extrusionOk="0" h="154845" w="85289">
                      <a:moveTo>
                        <a:pt x="0" y="7866"/>
                      </a:moveTo>
                      <a:lnTo>
                        <a:pt x="0" y="147008"/>
                      </a:lnTo>
                      <a:cubicBezTo>
                        <a:pt x="0" y="151608"/>
                        <a:pt x="3926" y="155160"/>
                        <a:pt x="8526" y="154823"/>
                      </a:cubicBezTo>
                      <a:cubicBezTo>
                        <a:pt x="34290" y="153103"/>
                        <a:pt x="58746" y="146335"/>
                        <a:pt x="80808" y="135491"/>
                      </a:cubicBezTo>
                      <a:cubicBezTo>
                        <a:pt x="84921" y="133472"/>
                        <a:pt x="86529" y="128423"/>
                        <a:pt x="84248" y="124460"/>
                      </a:cubicBezTo>
                      <a:lnTo>
                        <a:pt x="14658" y="3940"/>
                      </a:lnTo>
                      <a:cubicBezTo>
                        <a:pt x="10657" y="-3015"/>
                        <a:pt x="37" y="-173"/>
                        <a:pt x="37" y="7866"/>
                      </a:cubicBezTo>
                      <a:close/>
                    </a:path>
                  </a:pathLst>
                </a:custGeom>
                <a:solidFill>
                  <a:srgbClr val="D9864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50" name="Google Shape;2450;p58"/>
                <p:cNvSpPr/>
                <p:nvPr/>
              </p:nvSpPr>
              <p:spPr>
                <a:xfrm>
                  <a:off x="3900575" y="2096731"/>
                  <a:ext cx="136198" cy="136198"/>
                </a:xfrm>
                <a:custGeom>
                  <a:rect b="b" l="l" r="r" t="t"/>
                  <a:pathLst>
                    <a:path extrusionOk="0" h="136198" w="136198">
                      <a:moveTo>
                        <a:pt x="124375" y="1091"/>
                      </a:moveTo>
                      <a:lnTo>
                        <a:pt x="3893" y="70644"/>
                      </a:lnTo>
                      <a:cubicBezTo>
                        <a:pt x="-71" y="72925"/>
                        <a:pt x="-1193" y="78122"/>
                        <a:pt x="1388" y="81937"/>
                      </a:cubicBezTo>
                      <a:cubicBezTo>
                        <a:pt x="15447" y="102765"/>
                        <a:pt x="33434" y="120751"/>
                        <a:pt x="54262" y="134811"/>
                      </a:cubicBezTo>
                      <a:cubicBezTo>
                        <a:pt x="58076" y="137391"/>
                        <a:pt x="63237" y="136269"/>
                        <a:pt x="65555" y="132306"/>
                      </a:cubicBezTo>
                      <a:lnTo>
                        <a:pt x="135107" y="11823"/>
                      </a:lnTo>
                      <a:cubicBezTo>
                        <a:pt x="139108" y="4868"/>
                        <a:pt x="131331" y="-2910"/>
                        <a:pt x="124375" y="1091"/>
                      </a:cubicBezTo>
                      <a:close/>
                    </a:path>
                  </a:pathLst>
                </a:custGeom>
                <a:solidFill>
                  <a:srgbClr val="D9864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51" name="Google Shape;2451;p58"/>
                <p:cNvSpPr/>
                <p:nvPr/>
              </p:nvSpPr>
              <p:spPr>
                <a:xfrm>
                  <a:off x="4089448" y="2096693"/>
                  <a:ext cx="136234" cy="136198"/>
                </a:xfrm>
                <a:custGeom>
                  <a:rect b="b" l="l" r="r" t="t"/>
                  <a:pathLst>
                    <a:path extrusionOk="0" h="136198" w="136234">
                      <a:moveTo>
                        <a:pt x="1129" y="11823"/>
                      </a:moveTo>
                      <a:lnTo>
                        <a:pt x="70681" y="132306"/>
                      </a:lnTo>
                      <a:cubicBezTo>
                        <a:pt x="72962" y="136270"/>
                        <a:pt x="78160" y="137391"/>
                        <a:pt x="81974" y="134811"/>
                      </a:cubicBezTo>
                      <a:cubicBezTo>
                        <a:pt x="102802" y="120751"/>
                        <a:pt x="120789" y="102765"/>
                        <a:pt x="134849" y="81937"/>
                      </a:cubicBezTo>
                      <a:cubicBezTo>
                        <a:pt x="137429" y="78122"/>
                        <a:pt x="136307" y="72962"/>
                        <a:pt x="132306" y="70644"/>
                      </a:cubicBezTo>
                      <a:lnTo>
                        <a:pt x="11823" y="1091"/>
                      </a:lnTo>
                      <a:cubicBezTo>
                        <a:pt x="4868" y="-2910"/>
                        <a:pt x="-2910" y="4868"/>
                        <a:pt x="1091" y="11823"/>
                      </a:cubicBezTo>
                      <a:close/>
                    </a:path>
                  </a:pathLst>
                </a:custGeom>
                <a:solidFill>
                  <a:srgbClr val="D9864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52" name="Google Shape;2452;p58"/>
                <p:cNvSpPr/>
                <p:nvPr/>
              </p:nvSpPr>
              <p:spPr>
                <a:xfrm>
                  <a:off x="3869375" y="1980412"/>
                  <a:ext cx="154841" cy="85289"/>
                </a:xfrm>
                <a:custGeom>
                  <a:rect b="b" l="l" r="r" t="t"/>
                  <a:pathLst>
                    <a:path extrusionOk="0" h="85289" w="154841">
                      <a:moveTo>
                        <a:pt x="7833" y="85252"/>
                      </a:moveTo>
                      <a:lnTo>
                        <a:pt x="146975" y="85252"/>
                      </a:lnTo>
                      <a:cubicBezTo>
                        <a:pt x="155015" y="85252"/>
                        <a:pt x="157857" y="74632"/>
                        <a:pt x="150901" y="70631"/>
                      </a:cubicBezTo>
                      <a:lnTo>
                        <a:pt x="30382" y="1041"/>
                      </a:lnTo>
                      <a:cubicBezTo>
                        <a:pt x="26418" y="-1240"/>
                        <a:pt x="21370" y="368"/>
                        <a:pt x="19350" y="4482"/>
                      </a:cubicBezTo>
                      <a:cubicBezTo>
                        <a:pt x="8506" y="26544"/>
                        <a:pt x="1738" y="50962"/>
                        <a:pt x="18" y="76764"/>
                      </a:cubicBezTo>
                      <a:cubicBezTo>
                        <a:pt x="-281" y="81363"/>
                        <a:pt x="3234" y="85289"/>
                        <a:pt x="7833" y="85289"/>
                      </a:cubicBezTo>
                      <a:close/>
                    </a:path>
                  </a:pathLst>
                </a:custGeom>
                <a:solidFill>
                  <a:srgbClr val="D9864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53" name="Google Shape;2453;p58"/>
                <p:cNvSpPr/>
                <p:nvPr/>
              </p:nvSpPr>
              <p:spPr>
                <a:xfrm>
                  <a:off x="3900575" y="1907821"/>
                  <a:ext cx="136198" cy="136198"/>
                </a:xfrm>
                <a:custGeom>
                  <a:rect b="b" l="l" r="r" t="t"/>
                  <a:pathLst>
                    <a:path extrusionOk="0" h="136198" w="136198">
                      <a:moveTo>
                        <a:pt x="135107" y="124375"/>
                      </a:moveTo>
                      <a:lnTo>
                        <a:pt x="65555" y="3893"/>
                      </a:lnTo>
                      <a:cubicBezTo>
                        <a:pt x="63274" y="-71"/>
                        <a:pt x="58076" y="-1193"/>
                        <a:pt x="54262" y="1388"/>
                      </a:cubicBezTo>
                      <a:cubicBezTo>
                        <a:pt x="33434" y="15448"/>
                        <a:pt x="15447" y="33434"/>
                        <a:pt x="1388" y="54262"/>
                      </a:cubicBezTo>
                      <a:cubicBezTo>
                        <a:pt x="-1193" y="58076"/>
                        <a:pt x="-71" y="63237"/>
                        <a:pt x="3893" y="65555"/>
                      </a:cubicBezTo>
                      <a:lnTo>
                        <a:pt x="124375" y="135107"/>
                      </a:lnTo>
                      <a:cubicBezTo>
                        <a:pt x="131331" y="139109"/>
                        <a:pt x="139108" y="131331"/>
                        <a:pt x="135107" y="124375"/>
                      </a:cubicBezTo>
                      <a:close/>
                    </a:path>
                  </a:pathLst>
                </a:custGeom>
                <a:solidFill>
                  <a:srgbClr val="D9864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54" name="Google Shape;2454;p58"/>
                <p:cNvSpPr/>
                <p:nvPr/>
              </p:nvSpPr>
              <p:spPr>
                <a:xfrm>
                  <a:off x="3869371" y="2075049"/>
                  <a:ext cx="154845" cy="85251"/>
                </a:xfrm>
                <a:custGeom>
                  <a:rect b="b" l="l" r="r" t="t"/>
                  <a:pathLst>
                    <a:path extrusionOk="0" h="85251" w="154845">
                      <a:moveTo>
                        <a:pt x="146979" y="0"/>
                      </a:moveTo>
                      <a:lnTo>
                        <a:pt x="7837" y="0"/>
                      </a:lnTo>
                      <a:cubicBezTo>
                        <a:pt x="3238" y="0"/>
                        <a:pt x="-314" y="3926"/>
                        <a:pt x="22" y="8488"/>
                      </a:cubicBezTo>
                      <a:cubicBezTo>
                        <a:pt x="1742" y="34290"/>
                        <a:pt x="8511" y="58708"/>
                        <a:pt x="19355" y="80770"/>
                      </a:cubicBezTo>
                      <a:cubicBezTo>
                        <a:pt x="21374" y="84884"/>
                        <a:pt x="26422" y="86492"/>
                        <a:pt x="30386" y="84211"/>
                      </a:cubicBezTo>
                      <a:lnTo>
                        <a:pt x="150906" y="14621"/>
                      </a:lnTo>
                      <a:cubicBezTo>
                        <a:pt x="157861" y="10620"/>
                        <a:pt x="155019" y="0"/>
                        <a:pt x="146979" y="0"/>
                      </a:cubicBezTo>
                      <a:close/>
                    </a:path>
                  </a:pathLst>
                </a:custGeom>
                <a:solidFill>
                  <a:srgbClr val="D9864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nvGrpSpPr>
            <p:cNvPr id="2455" name="Google Shape;2455;p58"/>
            <p:cNvGrpSpPr/>
            <p:nvPr/>
          </p:nvGrpSpPr>
          <p:grpSpPr>
            <a:xfrm>
              <a:off x="1407062" y="3689138"/>
              <a:ext cx="323648" cy="457599"/>
              <a:chOff x="3187856" y="1516238"/>
              <a:chExt cx="494119" cy="698625"/>
            </a:xfrm>
          </p:grpSpPr>
          <p:sp>
            <p:nvSpPr>
              <p:cNvPr id="2456" name="Google Shape;2456;p58"/>
              <p:cNvSpPr/>
              <p:nvPr/>
            </p:nvSpPr>
            <p:spPr>
              <a:xfrm>
                <a:off x="3190100" y="1516238"/>
                <a:ext cx="489595" cy="639883"/>
              </a:xfrm>
              <a:custGeom>
                <a:rect b="b" l="l" r="r" t="t"/>
                <a:pathLst>
                  <a:path extrusionOk="0" h="639883" w="489595">
                    <a:moveTo>
                      <a:pt x="489595" y="589025"/>
                    </a:moveTo>
                    <a:cubicBezTo>
                      <a:pt x="338824" y="652856"/>
                      <a:pt x="163747" y="659288"/>
                      <a:pt x="0" y="592989"/>
                    </a:cubicBezTo>
                    <a:lnTo>
                      <a:pt x="239993" y="0"/>
                    </a:lnTo>
                    <a:lnTo>
                      <a:pt x="489595" y="589025"/>
                    </a:lnTo>
                    <a:close/>
                  </a:path>
                </a:pathLst>
              </a:custGeom>
              <a:solidFill>
                <a:srgbClr val="95A83D"/>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2457" name="Google Shape;2457;p58"/>
              <p:cNvGrpSpPr/>
              <p:nvPr/>
            </p:nvGrpSpPr>
            <p:grpSpPr>
              <a:xfrm>
                <a:off x="3248821" y="1967542"/>
                <a:ext cx="353679" cy="247321"/>
                <a:chOff x="3248821" y="1967542"/>
                <a:chExt cx="353679" cy="247321"/>
              </a:xfrm>
            </p:grpSpPr>
            <p:sp>
              <p:nvSpPr>
                <p:cNvPr id="2458" name="Google Shape;2458;p58"/>
                <p:cNvSpPr/>
                <p:nvPr/>
              </p:nvSpPr>
              <p:spPr>
                <a:xfrm>
                  <a:off x="3506314" y="1990988"/>
                  <a:ext cx="96186" cy="223875"/>
                </a:xfrm>
                <a:custGeom>
                  <a:rect b="b" l="l" r="r" t="t"/>
                  <a:pathLst>
                    <a:path extrusionOk="0" h="223875" w="96186">
                      <a:moveTo>
                        <a:pt x="38203" y="0"/>
                      </a:moveTo>
                      <a:cubicBezTo>
                        <a:pt x="46205" y="21763"/>
                        <a:pt x="12476" y="33766"/>
                        <a:pt x="10270" y="51940"/>
                      </a:cubicBezTo>
                      <a:cubicBezTo>
                        <a:pt x="10643" y="56464"/>
                        <a:pt x="13448" y="59979"/>
                        <a:pt x="19581" y="62148"/>
                      </a:cubicBezTo>
                      <a:cubicBezTo>
                        <a:pt x="32070" y="67234"/>
                        <a:pt x="48785" y="66822"/>
                        <a:pt x="60190" y="75573"/>
                      </a:cubicBezTo>
                      <a:cubicBezTo>
                        <a:pt x="74624" y="87987"/>
                        <a:pt x="59629" y="104889"/>
                        <a:pt x="49944" y="114312"/>
                      </a:cubicBezTo>
                      <a:cubicBezTo>
                        <a:pt x="43139" y="122128"/>
                        <a:pt x="29864" y="133458"/>
                        <a:pt x="40147" y="142433"/>
                      </a:cubicBezTo>
                      <a:cubicBezTo>
                        <a:pt x="52562" y="149724"/>
                        <a:pt x="71782" y="145686"/>
                        <a:pt x="85543" y="153651"/>
                      </a:cubicBezTo>
                      <a:cubicBezTo>
                        <a:pt x="97172" y="159708"/>
                        <a:pt x="99416" y="175152"/>
                        <a:pt x="91563" y="184762"/>
                      </a:cubicBezTo>
                      <a:cubicBezTo>
                        <a:pt x="84758" y="193737"/>
                        <a:pt x="74923" y="199533"/>
                        <a:pt x="67108" y="206637"/>
                      </a:cubicBezTo>
                      <a:cubicBezTo>
                        <a:pt x="62022" y="211087"/>
                        <a:pt x="57722" y="216472"/>
                        <a:pt x="58620" y="223539"/>
                      </a:cubicBezTo>
                      <a:lnTo>
                        <a:pt x="57498" y="223876"/>
                      </a:lnTo>
                      <a:cubicBezTo>
                        <a:pt x="49795" y="202375"/>
                        <a:pt x="83225" y="190035"/>
                        <a:pt x="84945" y="171899"/>
                      </a:cubicBezTo>
                      <a:cubicBezTo>
                        <a:pt x="84346" y="167598"/>
                        <a:pt x="81766" y="164570"/>
                        <a:pt x="75709" y="162999"/>
                      </a:cubicBezTo>
                      <a:cubicBezTo>
                        <a:pt x="62022" y="158661"/>
                        <a:pt x="46691" y="160942"/>
                        <a:pt x="33267" y="151108"/>
                      </a:cubicBezTo>
                      <a:cubicBezTo>
                        <a:pt x="25601" y="145162"/>
                        <a:pt x="23956" y="133234"/>
                        <a:pt x="29452" y="125344"/>
                      </a:cubicBezTo>
                      <a:cubicBezTo>
                        <a:pt x="37941" y="112331"/>
                        <a:pt x="52300" y="107432"/>
                        <a:pt x="60340" y="95242"/>
                      </a:cubicBezTo>
                      <a:cubicBezTo>
                        <a:pt x="64191" y="89894"/>
                        <a:pt x="62957" y="82266"/>
                        <a:pt x="57872" y="78564"/>
                      </a:cubicBezTo>
                      <a:cubicBezTo>
                        <a:pt x="45756" y="71085"/>
                        <a:pt x="30537" y="75535"/>
                        <a:pt x="16589" y="71497"/>
                      </a:cubicBezTo>
                      <a:cubicBezTo>
                        <a:pt x="1295" y="68169"/>
                        <a:pt x="-4950" y="51678"/>
                        <a:pt x="4399" y="39263"/>
                      </a:cubicBezTo>
                      <a:cubicBezTo>
                        <a:pt x="11017" y="30214"/>
                        <a:pt x="20777" y="24231"/>
                        <a:pt x="28593" y="17164"/>
                      </a:cubicBezTo>
                      <a:cubicBezTo>
                        <a:pt x="33603" y="12677"/>
                        <a:pt x="37903" y="7441"/>
                        <a:pt x="37193" y="337"/>
                      </a:cubicBezTo>
                      <a:lnTo>
                        <a:pt x="38315" y="0"/>
                      </a:lnTo>
                      <a:lnTo>
                        <a:pt x="38315" y="0"/>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59" name="Google Shape;2459;p58"/>
                <p:cNvSpPr/>
                <p:nvPr/>
              </p:nvSpPr>
              <p:spPr>
                <a:xfrm>
                  <a:off x="3387058" y="1980518"/>
                  <a:ext cx="96194" cy="223875"/>
                </a:xfrm>
                <a:custGeom>
                  <a:rect b="b" l="l" r="r" t="t"/>
                  <a:pathLst>
                    <a:path extrusionOk="0" h="223875" w="96194">
                      <a:moveTo>
                        <a:pt x="38211" y="0"/>
                      </a:moveTo>
                      <a:cubicBezTo>
                        <a:pt x="46213" y="21763"/>
                        <a:pt x="12484" y="33766"/>
                        <a:pt x="10277" y="51940"/>
                      </a:cubicBezTo>
                      <a:cubicBezTo>
                        <a:pt x="10689" y="56464"/>
                        <a:pt x="13456" y="59979"/>
                        <a:pt x="19588" y="62148"/>
                      </a:cubicBezTo>
                      <a:cubicBezTo>
                        <a:pt x="32078" y="67234"/>
                        <a:pt x="48793" y="66822"/>
                        <a:pt x="60198" y="75572"/>
                      </a:cubicBezTo>
                      <a:cubicBezTo>
                        <a:pt x="74632" y="87987"/>
                        <a:pt x="59637" y="104889"/>
                        <a:pt x="49952" y="114312"/>
                      </a:cubicBezTo>
                      <a:cubicBezTo>
                        <a:pt x="43147" y="122128"/>
                        <a:pt x="29872" y="133458"/>
                        <a:pt x="40155" y="142432"/>
                      </a:cubicBezTo>
                      <a:cubicBezTo>
                        <a:pt x="52570" y="149724"/>
                        <a:pt x="71790" y="145686"/>
                        <a:pt x="85551" y="153650"/>
                      </a:cubicBezTo>
                      <a:cubicBezTo>
                        <a:pt x="97180" y="159708"/>
                        <a:pt x="99424" y="175152"/>
                        <a:pt x="91571" y="184762"/>
                      </a:cubicBezTo>
                      <a:cubicBezTo>
                        <a:pt x="84766" y="193737"/>
                        <a:pt x="74931" y="199533"/>
                        <a:pt x="67116" y="206637"/>
                      </a:cubicBezTo>
                      <a:cubicBezTo>
                        <a:pt x="62030" y="211087"/>
                        <a:pt x="57730" y="216472"/>
                        <a:pt x="58627" y="223539"/>
                      </a:cubicBezTo>
                      <a:lnTo>
                        <a:pt x="57506" y="223876"/>
                      </a:lnTo>
                      <a:cubicBezTo>
                        <a:pt x="49803" y="202375"/>
                        <a:pt x="83233" y="190035"/>
                        <a:pt x="84953" y="171899"/>
                      </a:cubicBezTo>
                      <a:cubicBezTo>
                        <a:pt x="84354" y="167598"/>
                        <a:pt x="81774" y="164570"/>
                        <a:pt x="75716" y="162961"/>
                      </a:cubicBezTo>
                      <a:cubicBezTo>
                        <a:pt x="62030" y="158624"/>
                        <a:pt x="46699" y="160905"/>
                        <a:pt x="33275" y="151070"/>
                      </a:cubicBezTo>
                      <a:cubicBezTo>
                        <a:pt x="25609" y="145125"/>
                        <a:pt x="23964" y="133196"/>
                        <a:pt x="29460" y="125306"/>
                      </a:cubicBezTo>
                      <a:cubicBezTo>
                        <a:pt x="37949" y="112293"/>
                        <a:pt x="52308" y="107395"/>
                        <a:pt x="60348" y="95204"/>
                      </a:cubicBezTo>
                      <a:cubicBezTo>
                        <a:pt x="64199" y="89857"/>
                        <a:pt x="62965" y="82229"/>
                        <a:pt x="57880" y="78527"/>
                      </a:cubicBezTo>
                      <a:cubicBezTo>
                        <a:pt x="45764" y="71011"/>
                        <a:pt x="30545" y="75498"/>
                        <a:pt x="16597" y="71459"/>
                      </a:cubicBezTo>
                      <a:cubicBezTo>
                        <a:pt x="1266" y="68131"/>
                        <a:pt x="-4942" y="51641"/>
                        <a:pt x="4407" y="39226"/>
                      </a:cubicBezTo>
                      <a:cubicBezTo>
                        <a:pt x="11025" y="30177"/>
                        <a:pt x="20785" y="24194"/>
                        <a:pt x="28600" y="17126"/>
                      </a:cubicBezTo>
                      <a:cubicBezTo>
                        <a:pt x="33611" y="12639"/>
                        <a:pt x="37911" y="7404"/>
                        <a:pt x="37201" y="336"/>
                      </a:cubicBezTo>
                      <a:lnTo>
                        <a:pt x="38323" y="0"/>
                      </a:lnTo>
                      <a:lnTo>
                        <a:pt x="38323" y="0"/>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60" name="Google Shape;2460;p58"/>
                <p:cNvSpPr/>
                <p:nvPr/>
              </p:nvSpPr>
              <p:spPr>
                <a:xfrm>
                  <a:off x="3248821" y="1967542"/>
                  <a:ext cx="96186" cy="223875"/>
                </a:xfrm>
                <a:custGeom>
                  <a:rect b="b" l="l" r="r" t="t"/>
                  <a:pathLst>
                    <a:path extrusionOk="0" h="223875" w="96186">
                      <a:moveTo>
                        <a:pt x="38203" y="0"/>
                      </a:moveTo>
                      <a:cubicBezTo>
                        <a:pt x="46205" y="21763"/>
                        <a:pt x="12476" y="33767"/>
                        <a:pt x="10270" y="51940"/>
                      </a:cubicBezTo>
                      <a:cubicBezTo>
                        <a:pt x="10681" y="56465"/>
                        <a:pt x="13448" y="59980"/>
                        <a:pt x="19581" y="62148"/>
                      </a:cubicBezTo>
                      <a:cubicBezTo>
                        <a:pt x="32070" y="67234"/>
                        <a:pt x="48785" y="66822"/>
                        <a:pt x="60190" y="75573"/>
                      </a:cubicBezTo>
                      <a:cubicBezTo>
                        <a:pt x="74624" y="87987"/>
                        <a:pt x="59629" y="104889"/>
                        <a:pt x="49944" y="114312"/>
                      </a:cubicBezTo>
                      <a:cubicBezTo>
                        <a:pt x="43139" y="122128"/>
                        <a:pt x="29864" y="133458"/>
                        <a:pt x="40147" y="142433"/>
                      </a:cubicBezTo>
                      <a:cubicBezTo>
                        <a:pt x="52562" y="149724"/>
                        <a:pt x="71782" y="145686"/>
                        <a:pt x="85543" y="153651"/>
                      </a:cubicBezTo>
                      <a:cubicBezTo>
                        <a:pt x="97172" y="159708"/>
                        <a:pt x="99416" y="175152"/>
                        <a:pt x="91563" y="184762"/>
                      </a:cubicBezTo>
                      <a:cubicBezTo>
                        <a:pt x="84758" y="193737"/>
                        <a:pt x="74923" y="199570"/>
                        <a:pt x="67108" y="206637"/>
                      </a:cubicBezTo>
                      <a:cubicBezTo>
                        <a:pt x="62022" y="211087"/>
                        <a:pt x="57722" y="216472"/>
                        <a:pt x="58620" y="223540"/>
                      </a:cubicBezTo>
                      <a:lnTo>
                        <a:pt x="57498" y="223876"/>
                      </a:lnTo>
                      <a:cubicBezTo>
                        <a:pt x="49795" y="202375"/>
                        <a:pt x="83225" y="190035"/>
                        <a:pt x="84945" y="171899"/>
                      </a:cubicBezTo>
                      <a:cubicBezTo>
                        <a:pt x="84346" y="167598"/>
                        <a:pt x="81766" y="164570"/>
                        <a:pt x="75709" y="162999"/>
                      </a:cubicBezTo>
                      <a:cubicBezTo>
                        <a:pt x="62022" y="158661"/>
                        <a:pt x="46691" y="160943"/>
                        <a:pt x="33267" y="151108"/>
                      </a:cubicBezTo>
                      <a:cubicBezTo>
                        <a:pt x="25601" y="145162"/>
                        <a:pt x="23956" y="133234"/>
                        <a:pt x="29453" y="125344"/>
                      </a:cubicBezTo>
                      <a:cubicBezTo>
                        <a:pt x="37941" y="112331"/>
                        <a:pt x="52300" y="107432"/>
                        <a:pt x="60340" y="95242"/>
                      </a:cubicBezTo>
                      <a:cubicBezTo>
                        <a:pt x="64191" y="89895"/>
                        <a:pt x="62957" y="82266"/>
                        <a:pt x="57872" y="78564"/>
                      </a:cubicBezTo>
                      <a:cubicBezTo>
                        <a:pt x="45756" y="71048"/>
                        <a:pt x="30537" y="75535"/>
                        <a:pt x="16589" y="71497"/>
                      </a:cubicBezTo>
                      <a:cubicBezTo>
                        <a:pt x="1295" y="68169"/>
                        <a:pt x="-4950" y="51678"/>
                        <a:pt x="4399" y="39263"/>
                      </a:cubicBezTo>
                      <a:cubicBezTo>
                        <a:pt x="11018" y="30214"/>
                        <a:pt x="20777" y="24231"/>
                        <a:pt x="28592" y="17164"/>
                      </a:cubicBezTo>
                      <a:cubicBezTo>
                        <a:pt x="33603" y="12677"/>
                        <a:pt x="37904" y="7441"/>
                        <a:pt x="37193" y="337"/>
                      </a:cubicBezTo>
                      <a:lnTo>
                        <a:pt x="38315" y="0"/>
                      </a:lnTo>
                      <a:lnTo>
                        <a:pt x="38315" y="0"/>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2461" name="Google Shape;2461;p58"/>
              <p:cNvSpPr/>
              <p:nvPr/>
            </p:nvSpPr>
            <p:spPr>
              <a:xfrm>
                <a:off x="3216948" y="1516276"/>
                <a:ext cx="434925" cy="563212"/>
              </a:xfrm>
              <a:custGeom>
                <a:rect b="b" l="l" r="r" t="t"/>
                <a:pathLst>
                  <a:path extrusionOk="0" h="563212" w="434925">
                    <a:moveTo>
                      <a:pt x="434926" y="523362"/>
                    </a:moveTo>
                    <a:cubicBezTo>
                      <a:pt x="299037" y="573619"/>
                      <a:pt x="145835" y="578181"/>
                      <a:pt x="0" y="526503"/>
                    </a:cubicBezTo>
                    <a:lnTo>
                      <a:pt x="213107" y="0"/>
                    </a:lnTo>
                    <a:lnTo>
                      <a:pt x="434926" y="523362"/>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62" name="Google Shape;2462;p58"/>
              <p:cNvSpPr/>
              <p:nvPr/>
            </p:nvSpPr>
            <p:spPr>
              <a:xfrm>
                <a:off x="3460918" y="1763672"/>
                <a:ext cx="35770" cy="70226"/>
              </a:xfrm>
              <a:custGeom>
                <a:rect b="b" l="l" r="r" t="t"/>
                <a:pathLst>
                  <a:path extrusionOk="0" h="70226" w="35770">
                    <a:moveTo>
                      <a:pt x="16701" y="1197"/>
                    </a:moveTo>
                    <a:cubicBezTo>
                      <a:pt x="17524" y="1084"/>
                      <a:pt x="17113" y="1197"/>
                      <a:pt x="17187" y="1458"/>
                    </a:cubicBezTo>
                    <a:cubicBezTo>
                      <a:pt x="16739" y="7591"/>
                      <a:pt x="15579" y="13761"/>
                      <a:pt x="14308" y="19707"/>
                    </a:cubicBezTo>
                    <a:cubicBezTo>
                      <a:pt x="12887" y="31635"/>
                      <a:pt x="5782" y="43900"/>
                      <a:pt x="5932" y="54969"/>
                    </a:cubicBezTo>
                    <a:cubicBezTo>
                      <a:pt x="6306" y="60840"/>
                      <a:pt x="10905" y="65102"/>
                      <a:pt x="16701" y="63532"/>
                    </a:cubicBezTo>
                    <a:cubicBezTo>
                      <a:pt x="28106" y="60727"/>
                      <a:pt x="23095" y="46592"/>
                      <a:pt x="22198" y="37730"/>
                    </a:cubicBezTo>
                    <a:cubicBezTo>
                      <a:pt x="21076" y="31186"/>
                      <a:pt x="18459" y="16827"/>
                      <a:pt x="17449" y="10433"/>
                    </a:cubicBezTo>
                    <a:cubicBezTo>
                      <a:pt x="17075" y="7965"/>
                      <a:pt x="16439" y="3926"/>
                      <a:pt x="16252" y="1458"/>
                    </a:cubicBezTo>
                    <a:cubicBezTo>
                      <a:pt x="16327" y="1197"/>
                      <a:pt x="15916" y="1047"/>
                      <a:pt x="16739" y="1197"/>
                    </a:cubicBezTo>
                    <a:lnTo>
                      <a:pt x="16739" y="1197"/>
                    </a:lnTo>
                    <a:close/>
                    <a:moveTo>
                      <a:pt x="16701" y="0"/>
                    </a:moveTo>
                    <a:cubicBezTo>
                      <a:pt x="17673" y="486"/>
                      <a:pt x="17412" y="748"/>
                      <a:pt x="17636" y="823"/>
                    </a:cubicBezTo>
                    <a:cubicBezTo>
                      <a:pt x="17898" y="1047"/>
                      <a:pt x="18571" y="1982"/>
                      <a:pt x="18833" y="2244"/>
                    </a:cubicBezTo>
                    <a:cubicBezTo>
                      <a:pt x="30088" y="17762"/>
                      <a:pt x="38689" y="36347"/>
                      <a:pt x="34837" y="56240"/>
                    </a:cubicBezTo>
                    <a:cubicBezTo>
                      <a:pt x="32407" y="70337"/>
                      <a:pt x="16626" y="74675"/>
                      <a:pt x="6605" y="65102"/>
                    </a:cubicBezTo>
                    <a:cubicBezTo>
                      <a:pt x="-4538" y="47939"/>
                      <a:pt x="-388" y="24642"/>
                      <a:pt x="10195" y="8227"/>
                    </a:cubicBezTo>
                    <a:cubicBezTo>
                      <a:pt x="11803" y="5721"/>
                      <a:pt x="14495" y="1608"/>
                      <a:pt x="16701" y="0"/>
                    </a:cubicBezTo>
                    <a:lnTo>
                      <a:pt x="16701" y="0"/>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63" name="Google Shape;2463;p58"/>
              <p:cNvSpPr/>
              <p:nvPr/>
            </p:nvSpPr>
            <p:spPr>
              <a:xfrm>
                <a:off x="3346905" y="1835580"/>
                <a:ext cx="35770" cy="70226"/>
              </a:xfrm>
              <a:custGeom>
                <a:rect b="b" l="l" r="r" t="t"/>
                <a:pathLst>
                  <a:path extrusionOk="0" h="70226" w="35770">
                    <a:moveTo>
                      <a:pt x="16701" y="1197"/>
                    </a:moveTo>
                    <a:cubicBezTo>
                      <a:pt x="17524" y="1084"/>
                      <a:pt x="17112" y="1197"/>
                      <a:pt x="17187" y="1458"/>
                    </a:cubicBezTo>
                    <a:cubicBezTo>
                      <a:pt x="16739" y="7591"/>
                      <a:pt x="15579" y="13761"/>
                      <a:pt x="14308" y="19706"/>
                    </a:cubicBezTo>
                    <a:cubicBezTo>
                      <a:pt x="12887" y="31635"/>
                      <a:pt x="5782" y="43900"/>
                      <a:pt x="5932" y="54969"/>
                    </a:cubicBezTo>
                    <a:cubicBezTo>
                      <a:pt x="6306" y="60839"/>
                      <a:pt x="10905" y="65102"/>
                      <a:pt x="16701" y="63532"/>
                    </a:cubicBezTo>
                    <a:cubicBezTo>
                      <a:pt x="28106" y="60727"/>
                      <a:pt x="23095" y="46592"/>
                      <a:pt x="22198" y="37730"/>
                    </a:cubicBezTo>
                    <a:cubicBezTo>
                      <a:pt x="21076" y="31186"/>
                      <a:pt x="18459" y="16827"/>
                      <a:pt x="17449" y="10433"/>
                    </a:cubicBezTo>
                    <a:cubicBezTo>
                      <a:pt x="17075" y="7965"/>
                      <a:pt x="16439" y="3926"/>
                      <a:pt x="16252" y="1458"/>
                    </a:cubicBezTo>
                    <a:cubicBezTo>
                      <a:pt x="16327" y="1197"/>
                      <a:pt x="15916" y="1047"/>
                      <a:pt x="16739" y="1197"/>
                    </a:cubicBezTo>
                    <a:lnTo>
                      <a:pt x="16739" y="1197"/>
                    </a:lnTo>
                    <a:close/>
                    <a:moveTo>
                      <a:pt x="16701" y="0"/>
                    </a:moveTo>
                    <a:cubicBezTo>
                      <a:pt x="17673" y="486"/>
                      <a:pt x="17412" y="748"/>
                      <a:pt x="17636" y="823"/>
                    </a:cubicBezTo>
                    <a:cubicBezTo>
                      <a:pt x="17898" y="1047"/>
                      <a:pt x="18571" y="1982"/>
                      <a:pt x="18833" y="2244"/>
                    </a:cubicBezTo>
                    <a:cubicBezTo>
                      <a:pt x="30088" y="17762"/>
                      <a:pt x="38689" y="36347"/>
                      <a:pt x="34837" y="56240"/>
                    </a:cubicBezTo>
                    <a:cubicBezTo>
                      <a:pt x="32406" y="70337"/>
                      <a:pt x="16626" y="74675"/>
                      <a:pt x="6605" y="65102"/>
                    </a:cubicBezTo>
                    <a:cubicBezTo>
                      <a:pt x="-4538" y="47939"/>
                      <a:pt x="-388" y="24642"/>
                      <a:pt x="10195" y="8227"/>
                    </a:cubicBezTo>
                    <a:cubicBezTo>
                      <a:pt x="11803" y="5721"/>
                      <a:pt x="14458" y="1645"/>
                      <a:pt x="16701" y="0"/>
                    </a:cubicBezTo>
                    <a:lnTo>
                      <a:pt x="16701" y="0"/>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64" name="Google Shape;2464;p58"/>
              <p:cNvSpPr/>
              <p:nvPr/>
            </p:nvSpPr>
            <p:spPr>
              <a:xfrm>
                <a:off x="3431303" y="1917173"/>
                <a:ext cx="35770" cy="70226"/>
              </a:xfrm>
              <a:custGeom>
                <a:rect b="b" l="l" r="r" t="t"/>
                <a:pathLst>
                  <a:path extrusionOk="0" h="70226" w="35770">
                    <a:moveTo>
                      <a:pt x="16701" y="1197"/>
                    </a:moveTo>
                    <a:cubicBezTo>
                      <a:pt x="17524" y="1084"/>
                      <a:pt x="17112" y="1197"/>
                      <a:pt x="17187" y="1458"/>
                    </a:cubicBezTo>
                    <a:cubicBezTo>
                      <a:pt x="16739" y="7591"/>
                      <a:pt x="15579" y="13761"/>
                      <a:pt x="14308" y="19706"/>
                    </a:cubicBezTo>
                    <a:cubicBezTo>
                      <a:pt x="12887" y="31635"/>
                      <a:pt x="5782" y="43900"/>
                      <a:pt x="5894" y="54969"/>
                    </a:cubicBezTo>
                    <a:cubicBezTo>
                      <a:pt x="6268" y="60839"/>
                      <a:pt x="10868" y="65102"/>
                      <a:pt x="16701" y="63532"/>
                    </a:cubicBezTo>
                    <a:cubicBezTo>
                      <a:pt x="28106" y="60727"/>
                      <a:pt x="23095" y="46592"/>
                      <a:pt x="22198" y="37730"/>
                    </a:cubicBezTo>
                    <a:cubicBezTo>
                      <a:pt x="21076" y="31186"/>
                      <a:pt x="18459" y="16827"/>
                      <a:pt x="17449" y="10433"/>
                    </a:cubicBezTo>
                    <a:cubicBezTo>
                      <a:pt x="17075" y="7965"/>
                      <a:pt x="16477" y="3926"/>
                      <a:pt x="16252" y="1458"/>
                    </a:cubicBezTo>
                    <a:cubicBezTo>
                      <a:pt x="16327" y="1197"/>
                      <a:pt x="15916" y="1047"/>
                      <a:pt x="16739" y="1197"/>
                    </a:cubicBezTo>
                    <a:lnTo>
                      <a:pt x="16739" y="1197"/>
                    </a:lnTo>
                    <a:close/>
                    <a:moveTo>
                      <a:pt x="16701" y="0"/>
                    </a:moveTo>
                    <a:cubicBezTo>
                      <a:pt x="17673" y="486"/>
                      <a:pt x="17412" y="748"/>
                      <a:pt x="17636" y="823"/>
                    </a:cubicBezTo>
                    <a:cubicBezTo>
                      <a:pt x="17898" y="1047"/>
                      <a:pt x="18571" y="1982"/>
                      <a:pt x="18833" y="2244"/>
                    </a:cubicBezTo>
                    <a:cubicBezTo>
                      <a:pt x="30088" y="17762"/>
                      <a:pt x="38689" y="36347"/>
                      <a:pt x="34837" y="56240"/>
                    </a:cubicBezTo>
                    <a:cubicBezTo>
                      <a:pt x="32406" y="70337"/>
                      <a:pt x="16626" y="74675"/>
                      <a:pt x="6605" y="65102"/>
                    </a:cubicBezTo>
                    <a:cubicBezTo>
                      <a:pt x="-4538" y="47939"/>
                      <a:pt x="-388" y="24642"/>
                      <a:pt x="10195" y="8227"/>
                    </a:cubicBezTo>
                    <a:cubicBezTo>
                      <a:pt x="11803" y="5721"/>
                      <a:pt x="14495" y="1608"/>
                      <a:pt x="16701" y="0"/>
                    </a:cubicBezTo>
                    <a:lnTo>
                      <a:pt x="16701" y="0"/>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65" name="Google Shape;2465;p58"/>
              <p:cNvSpPr/>
              <p:nvPr/>
            </p:nvSpPr>
            <p:spPr>
              <a:xfrm>
                <a:off x="3187856" y="2081792"/>
                <a:ext cx="494119" cy="129332"/>
              </a:xfrm>
              <a:custGeom>
                <a:rect b="b" l="l" r="r" t="t"/>
                <a:pathLst>
                  <a:path extrusionOk="0" h="129332" w="494119">
                    <a:moveTo>
                      <a:pt x="494120" y="28893"/>
                    </a:moveTo>
                    <a:cubicBezTo>
                      <a:pt x="478377" y="72868"/>
                      <a:pt x="429167" y="112618"/>
                      <a:pt x="382163" y="109103"/>
                    </a:cubicBezTo>
                    <a:cubicBezTo>
                      <a:pt x="359241" y="106298"/>
                      <a:pt x="334711" y="91042"/>
                      <a:pt x="312125" y="89471"/>
                    </a:cubicBezTo>
                    <a:cubicBezTo>
                      <a:pt x="290287" y="87564"/>
                      <a:pt x="269646" y="94930"/>
                      <a:pt x="247696" y="106523"/>
                    </a:cubicBezTo>
                    <a:cubicBezTo>
                      <a:pt x="236739" y="111758"/>
                      <a:pt x="225484" y="117815"/>
                      <a:pt x="214079" y="121143"/>
                    </a:cubicBezTo>
                    <a:cubicBezTo>
                      <a:pt x="191381" y="127538"/>
                      <a:pt x="168197" y="128547"/>
                      <a:pt x="144863" y="129333"/>
                    </a:cubicBezTo>
                    <a:cubicBezTo>
                      <a:pt x="83911" y="127986"/>
                      <a:pt x="26362" y="87900"/>
                      <a:pt x="0" y="32894"/>
                    </a:cubicBezTo>
                    <a:cubicBezTo>
                      <a:pt x="0" y="32894"/>
                      <a:pt x="4450" y="21938"/>
                      <a:pt x="4450" y="21938"/>
                    </a:cubicBezTo>
                    <a:cubicBezTo>
                      <a:pt x="28718" y="11729"/>
                      <a:pt x="50893" y="6756"/>
                      <a:pt x="74750" y="3316"/>
                    </a:cubicBezTo>
                    <a:cubicBezTo>
                      <a:pt x="94980" y="399"/>
                      <a:pt x="114686" y="-1059"/>
                      <a:pt x="134393" y="885"/>
                    </a:cubicBezTo>
                    <a:cubicBezTo>
                      <a:pt x="153239" y="2381"/>
                      <a:pt x="171076" y="9710"/>
                      <a:pt x="189735" y="16030"/>
                    </a:cubicBezTo>
                    <a:cubicBezTo>
                      <a:pt x="199308" y="19395"/>
                      <a:pt x="208769" y="21340"/>
                      <a:pt x="217968" y="26201"/>
                    </a:cubicBezTo>
                    <a:cubicBezTo>
                      <a:pt x="236739" y="34802"/>
                      <a:pt x="256820" y="49871"/>
                      <a:pt x="277648" y="53349"/>
                    </a:cubicBezTo>
                    <a:cubicBezTo>
                      <a:pt x="316874" y="60977"/>
                      <a:pt x="334673" y="32221"/>
                      <a:pt x="362045" y="12552"/>
                    </a:cubicBezTo>
                    <a:cubicBezTo>
                      <a:pt x="379434" y="1035"/>
                      <a:pt x="398878" y="923"/>
                      <a:pt x="419108" y="1072"/>
                    </a:cubicBezTo>
                    <a:cubicBezTo>
                      <a:pt x="443339" y="2119"/>
                      <a:pt x="464841" y="6420"/>
                      <a:pt x="489521" y="17974"/>
                    </a:cubicBezTo>
                    <a:lnTo>
                      <a:pt x="494120" y="28856"/>
                    </a:lnTo>
                    <a:lnTo>
                      <a:pt x="494120" y="28856"/>
                    </a:lnTo>
                    <a:close/>
                  </a:path>
                </a:pathLst>
              </a:custGeom>
              <a:solidFill>
                <a:srgbClr val="76811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2466" name="Google Shape;2466;p58"/>
            <p:cNvGrpSpPr/>
            <p:nvPr/>
          </p:nvGrpSpPr>
          <p:grpSpPr>
            <a:xfrm>
              <a:off x="1444297" y="3783674"/>
              <a:ext cx="482671" cy="643985"/>
              <a:chOff x="3244703" y="1660568"/>
              <a:chExt cx="736903" cy="983183"/>
            </a:xfrm>
          </p:grpSpPr>
          <p:sp>
            <p:nvSpPr>
              <p:cNvPr id="2467" name="Google Shape;2467;p58"/>
              <p:cNvSpPr/>
              <p:nvPr/>
            </p:nvSpPr>
            <p:spPr>
              <a:xfrm>
                <a:off x="3244703" y="1660568"/>
                <a:ext cx="684391" cy="983183"/>
              </a:xfrm>
              <a:custGeom>
                <a:rect b="b" l="l" r="r" t="t"/>
                <a:pathLst>
                  <a:path extrusionOk="0" h="983183" w="684391">
                    <a:moveTo>
                      <a:pt x="638077" y="308134"/>
                    </a:moveTo>
                    <a:cubicBezTo>
                      <a:pt x="657709" y="197598"/>
                      <a:pt x="700674" y="59615"/>
                      <a:pt x="554540" y="10405"/>
                    </a:cubicBezTo>
                    <a:cubicBezTo>
                      <a:pt x="408405" y="-38805"/>
                      <a:pt x="359195" y="97084"/>
                      <a:pt x="307966" y="197000"/>
                    </a:cubicBezTo>
                    <a:cubicBezTo>
                      <a:pt x="266908" y="277097"/>
                      <a:pt x="111313" y="286296"/>
                      <a:pt x="20296" y="556690"/>
                    </a:cubicBezTo>
                    <a:cubicBezTo>
                      <a:pt x="-81564" y="859279"/>
                      <a:pt x="233104" y="965216"/>
                      <a:pt x="233104" y="965216"/>
                    </a:cubicBezTo>
                    <a:cubicBezTo>
                      <a:pt x="233104" y="965216"/>
                      <a:pt x="547772" y="1071152"/>
                      <a:pt x="649632" y="768562"/>
                    </a:cubicBezTo>
                    <a:cubicBezTo>
                      <a:pt x="740648" y="498168"/>
                      <a:pt x="622335" y="396757"/>
                      <a:pt x="638040" y="308134"/>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68" name="Google Shape;2468;p58"/>
              <p:cNvSpPr/>
              <p:nvPr/>
            </p:nvSpPr>
            <p:spPr>
              <a:xfrm>
                <a:off x="3797410" y="1662706"/>
                <a:ext cx="184196" cy="768331"/>
              </a:xfrm>
              <a:custGeom>
                <a:rect b="b" l="l" r="r" t="t"/>
                <a:pathLst>
                  <a:path extrusionOk="0" h="768331" w="184196">
                    <a:moveTo>
                      <a:pt x="91390" y="764554"/>
                    </a:moveTo>
                    <a:cubicBezTo>
                      <a:pt x="79536" y="722038"/>
                      <a:pt x="77741" y="678923"/>
                      <a:pt x="77106" y="635546"/>
                    </a:cubicBezTo>
                    <a:cubicBezTo>
                      <a:pt x="77106" y="635546"/>
                      <a:pt x="77330" y="612325"/>
                      <a:pt x="77330" y="612325"/>
                    </a:cubicBezTo>
                    <a:cubicBezTo>
                      <a:pt x="76283" y="579830"/>
                      <a:pt x="87090" y="550775"/>
                      <a:pt x="95616" y="519140"/>
                    </a:cubicBezTo>
                    <a:cubicBezTo>
                      <a:pt x="105039" y="485934"/>
                      <a:pt x="101113" y="452055"/>
                      <a:pt x="86005" y="421243"/>
                    </a:cubicBezTo>
                    <a:cubicBezTo>
                      <a:pt x="74937" y="396788"/>
                      <a:pt x="55941" y="373716"/>
                      <a:pt x="45209" y="346979"/>
                    </a:cubicBezTo>
                    <a:cubicBezTo>
                      <a:pt x="33093" y="319869"/>
                      <a:pt x="36347" y="284532"/>
                      <a:pt x="38216" y="255065"/>
                    </a:cubicBezTo>
                    <a:cubicBezTo>
                      <a:pt x="40049" y="223730"/>
                      <a:pt x="40647" y="192244"/>
                      <a:pt x="43564" y="162628"/>
                    </a:cubicBezTo>
                    <a:cubicBezTo>
                      <a:pt x="45583" y="137425"/>
                      <a:pt x="48724" y="115998"/>
                      <a:pt x="44685" y="91954"/>
                    </a:cubicBezTo>
                    <a:cubicBezTo>
                      <a:pt x="39712" y="63311"/>
                      <a:pt x="20791" y="38818"/>
                      <a:pt x="0" y="13914"/>
                    </a:cubicBezTo>
                    <a:lnTo>
                      <a:pt x="3777" y="2733"/>
                    </a:lnTo>
                    <a:cubicBezTo>
                      <a:pt x="73179" y="-12150"/>
                      <a:pt x="138244" y="35565"/>
                      <a:pt x="158998" y="101789"/>
                    </a:cubicBezTo>
                    <a:cubicBezTo>
                      <a:pt x="179751" y="159824"/>
                      <a:pt x="166701" y="224440"/>
                      <a:pt x="147855" y="276081"/>
                    </a:cubicBezTo>
                    <a:cubicBezTo>
                      <a:pt x="144377" y="286214"/>
                      <a:pt x="138431" y="305360"/>
                      <a:pt x="134281" y="314858"/>
                    </a:cubicBezTo>
                    <a:cubicBezTo>
                      <a:pt x="110947" y="356290"/>
                      <a:pt x="121903" y="416606"/>
                      <a:pt x="137085" y="460319"/>
                    </a:cubicBezTo>
                    <a:cubicBezTo>
                      <a:pt x="149276" y="494572"/>
                      <a:pt x="173170" y="528376"/>
                      <a:pt x="180873" y="565059"/>
                    </a:cubicBezTo>
                    <a:cubicBezTo>
                      <a:pt x="189175" y="602116"/>
                      <a:pt x="180798" y="640856"/>
                      <a:pt x="168159" y="675857"/>
                    </a:cubicBezTo>
                    <a:cubicBezTo>
                      <a:pt x="154361" y="711530"/>
                      <a:pt x="133122" y="744511"/>
                      <a:pt x="102571" y="768331"/>
                    </a:cubicBezTo>
                    <a:cubicBezTo>
                      <a:pt x="102571" y="768331"/>
                      <a:pt x="91390" y="764554"/>
                      <a:pt x="91390" y="764554"/>
                    </a:cubicBezTo>
                    <a:lnTo>
                      <a:pt x="91390" y="764554"/>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69" name="Google Shape;2469;p58"/>
              <p:cNvSpPr/>
              <p:nvPr/>
            </p:nvSpPr>
            <p:spPr>
              <a:xfrm>
                <a:off x="3295168" y="1710886"/>
                <a:ext cx="583812" cy="882664"/>
              </a:xfrm>
              <a:custGeom>
                <a:rect b="b" l="l" r="r" t="t"/>
                <a:pathLst>
                  <a:path extrusionOk="0" h="882664" w="583812">
                    <a:moveTo>
                      <a:pt x="198718" y="867258"/>
                    </a:moveTo>
                    <a:cubicBezTo>
                      <a:pt x="195128" y="865986"/>
                      <a:pt x="126548" y="841232"/>
                      <a:pt x="71018" y="786039"/>
                    </a:cubicBezTo>
                    <a:cubicBezTo>
                      <a:pt x="307" y="715664"/>
                      <a:pt x="-17717" y="627004"/>
                      <a:pt x="17471" y="522413"/>
                    </a:cubicBezTo>
                    <a:cubicBezTo>
                      <a:pt x="73112" y="357171"/>
                      <a:pt x="151527" y="301118"/>
                      <a:pt x="214535" y="256058"/>
                    </a:cubicBezTo>
                    <a:cubicBezTo>
                      <a:pt x="249760" y="230855"/>
                      <a:pt x="283040" y="207072"/>
                      <a:pt x="302261" y="169641"/>
                    </a:cubicBezTo>
                    <a:cubicBezTo>
                      <a:pt x="307234" y="159919"/>
                      <a:pt x="312208" y="149860"/>
                      <a:pt x="317256" y="139689"/>
                    </a:cubicBezTo>
                    <a:cubicBezTo>
                      <a:pt x="373047" y="26760"/>
                      <a:pt x="406066" y="-19870"/>
                      <a:pt x="488070" y="7764"/>
                    </a:cubicBezTo>
                    <a:cubicBezTo>
                      <a:pt x="570112" y="35361"/>
                      <a:pt x="568205" y="92461"/>
                      <a:pt x="544347" y="216159"/>
                    </a:cubicBezTo>
                    <a:cubicBezTo>
                      <a:pt x="542179" y="227302"/>
                      <a:pt x="540085" y="238334"/>
                      <a:pt x="538177" y="249103"/>
                    </a:cubicBezTo>
                    <a:cubicBezTo>
                      <a:pt x="530811" y="290535"/>
                      <a:pt x="542926" y="329611"/>
                      <a:pt x="555752" y="370969"/>
                    </a:cubicBezTo>
                    <a:cubicBezTo>
                      <a:pt x="578675" y="444971"/>
                      <a:pt x="607244" y="537034"/>
                      <a:pt x="551602" y="702277"/>
                    </a:cubicBezTo>
                    <a:cubicBezTo>
                      <a:pt x="516414" y="806830"/>
                      <a:pt x="448433" y="866585"/>
                      <a:pt x="349526" y="879860"/>
                    </a:cubicBezTo>
                    <a:cubicBezTo>
                      <a:pt x="271934" y="890255"/>
                      <a:pt x="202345" y="868492"/>
                      <a:pt x="198718" y="867333"/>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70" name="Google Shape;2470;p58"/>
              <p:cNvSpPr/>
              <p:nvPr/>
            </p:nvSpPr>
            <p:spPr>
              <a:xfrm rot="-4280315">
                <a:off x="3389303" y="2111372"/>
                <a:ext cx="406800" cy="348162"/>
              </a:xfrm>
              <a:custGeom>
                <a:rect b="b" l="l" r="r" t="t"/>
                <a:pathLst>
                  <a:path extrusionOk="0" h="348135" w="406768">
                    <a:moveTo>
                      <a:pt x="406769" y="174068"/>
                    </a:moveTo>
                    <a:cubicBezTo>
                      <a:pt x="406769" y="270203"/>
                      <a:pt x="315710" y="348135"/>
                      <a:pt x="203384" y="348135"/>
                    </a:cubicBezTo>
                    <a:cubicBezTo>
                      <a:pt x="91058" y="348135"/>
                      <a:pt x="0" y="270203"/>
                      <a:pt x="0" y="174068"/>
                    </a:cubicBezTo>
                    <a:cubicBezTo>
                      <a:pt x="0" y="77933"/>
                      <a:pt x="91058" y="0"/>
                      <a:pt x="203384" y="0"/>
                    </a:cubicBezTo>
                    <a:cubicBezTo>
                      <a:pt x="315710" y="0"/>
                      <a:pt x="406769" y="77933"/>
                      <a:pt x="406769" y="174068"/>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71" name="Google Shape;2471;p58"/>
              <p:cNvSpPr/>
              <p:nvPr/>
            </p:nvSpPr>
            <p:spPr>
              <a:xfrm>
                <a:off x="3650528" y="2111695"/>
                <a:ext cx="107030" cy="223390"/>
              </a:xfrm>
              <a:custGeom>
                <a:rect b="b" l="l" r="r" t="t"/>
                <a:pathLst>
                  <a:path extrusionOk="0" h="223390" w="107030">
                    <a:moveTo>
                      <a:pt x="374" y="0"/>
                    </a:moveTo>
                    <a:cubicBezTo>
                      <a:pt x="22848" y="3627"/>
                      <a:pt x="44312" y="15406"/>
                      <a:pt x="59157" y="32794"/>
                    </a:cubicBezTo>
                    <a:cubicBezTo>
                      <a:pt x="69926" y="46256"/>
                      <a:pt x="77255" y="61475"/>
                      <a:pt x="85370" y="76395"/>
                    </a:cubicBezTo>
                    <a:cubicBezTo>
                      <a:pt x="111658" y="120370"/>
                      <a:pt x="114799" y="177994"/>
                      <a:pt x="90493" y="223390"/>
                    </a:cubicBezTo>
                    <a:lnTo>
                      <a:pt x="89371" y="223016"/>
                    </a:lnTo>
                    <a:cubicBezTo>
                      <a:pt x="96027" y="179378"/>
                      <a:pt x="97672" y="136300"/>
                      <a:pt x="86866" y="93709"/>
                    </a:cubicBezTo>
                    <a:cubicBezTo>
                      <a:pt x="80209" y="60615"/>
                      <a:pt x="52576" y="38815"/>
                      <a:pt x="27597" y="18847"/>
                    </a:cubicBezTo>
                    <a:cubicBezTo>
                      <a:pt x="18734" y="12378"/>
                      <a:pt x="9423" y="7067"/>
                      <a:pt x="0" y="1122"/>
                    </a:cubicBezTo>
                    <a:lnTo>
                      <a:pt x="374" y="0"/>
                    </a:lnTo>
                    <a:lnTo>
                      <a:pt x="374" y="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2472" name="Google Shape;2472;p58"/>
            <p:cNvGrpSpPr/>
            <p:nvPr/>
          </p:nvGrpSpPr>
          <p:grpSpPr>
            <a:xfrm>
              <a:off x="1229608" y="3366153"/>
              <a:ext cx="289596" cy="1013259"/>
              <a:chOff x="2916933" y="1023131"/>
              <a:chExt cx="442132" cy="1546960"/>
            </a:xfrm>
          </p:grpSpPr>
          <p:sp>
            <p:nvSpPr>
              <p:cNvPr id="2473" name="Google Shape;2473;p58"/>
              <p:cNvSpPr/>
              <p:nvPr/>
            </p:nvSpPr>
            <p:spPr>
              <a:xfrm>
                <a:off x="2916933" y="1023131"/>
                <a:ext cx="319742" cy="600314"/>
              </a:xfrm>
              <a:custGeom>
                <a:rect b="b" l="l" r="r" t="t"/>
                <a:pathLst>
                  <a:path extrusionOk="0" h="600314" w="319742">
                    <a:moveTo>
                      <a:pt x="186712" y="571634"/>
                    </a:moveTo>
                    <a:cubicBezTo>
                      <a:pt x="186712" y="571634"/>
                      <a:pt x="10289" y="398052"/>
                      <a:pt x="18628" y="325995"/>
                    </a:cubicBezTo>
                    <a:cubicBezTo>
                      <a:pt x="26929" y="253937"/>
                      <a:pt x="144794" y="447000"/>
                      <a:pt x="144794" y="447000"/>
                    </a:cubicBezTo>
                    <a:cubicBezTo>
                      <a:pt x="144794" y="447000"/>
                      <a:pt x="-16074" y="156713"/>
                      <a:pt x="1314" y="122909"/>
                    </a:cubicBezTo>
                    <a:cubicBezTo>
                      <a:pt x="18703" y="89106"/>
                      <a:pt x="109494" y="266613"/>
                      <a:pt x="109494" y="266613"/>
                    </a:cubicBezTo>
                    <a:cubicBezTo>
                      <a:pt x="109494" y="266613"/>
                      <a:pt x="43233" y="42663"/>
                      <a:pt x="79355" y="22807"/>
                    </a:cubicBezTo>
                    <a:cubicBezTo>
                      <a:pt x="115477" y="2950"/>
                      <a:pt x="159153" y="271325"/>
                      <a:pt x="159153" y="271325"/>
                    </a:cubicBezTo>
                    <a:cubicBezTo>
                      <a:pt x="159153" y="271325"/>
                      <a:pt x="150627" y="10841"/>
                      <a:pt x="191760" y="221"/>
                    </a:cubicBezTo>
                    <a:cubicBezTo>
                      <a:pt x="232893" y="-10399"/>
                      <a:pt x="209522" y="365557"/>
                      <a:pt x="209522" y="365557"/>
                    </a:cubicBezTo>
                    <a:cubicBezTo>
                      <a:pt x="209522" y="365557"/>
                      <a:pt x="230276" y="151403"/>
                      <a:pt x="276644" y="169951"/>
                    </a:cubicBezTo>
                    <a:cubicBezTo>
                      <a:pt x="308915" y="182852"/>
                      <a:pt x="246991" y="491088"/>
                      <a:pt x="246991" y="491088"/>
                    </a:cubicBezTo>
                    <a:cubicBezTo>
                      <a:pt x="246991" y="491088"/>
                      <a:pt x="283711" y="337213"/>
                      <a:pt x="313813" y="354750"/>
                    </a:cubicBezTo>
                    <a:cubicBezTo>
                      <a:pt x="344663" y="372737"/>
                      <a:pt x="245084" y="600314"/>
                      <a:pt x="245084" y="600314"/>
                    </a:cubicBezTo>
                    <a:lnTo>
                      <a:pt x="186675" y="57170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74" name="Google Shape;2474;p58"/>
              <p:cNvSpPr/>
              <p:nvPr/>
            </p:nvSpPr>
            <p:spPr>
              <a:xfrm>
                <a:off x="3096099" y="1513553"/>
                <a:ext cx="88240" cy="123844"/>
              </a:xfrm>
              <a:custGeom>
                <a:rect b="b" l="l" r="r" t="t"/>
                <a:pathLst>
                  <a:path extrusionOk="0" h="123844" w="88240">
                    <a:moveTo>
                      <a:pt x="85999" y="64834"/>
                    </a:moveTo>
                    <a:cubicBezTo>
                      <a:pt x="82820" y="73995"/>
                      <a:pt x="79043" y="85213"/>
                      <a:pt x="76127" y="93814"/>
                    </a:cubicBezTo>
                    <a:cubicBezTo>
                      <a:pt x="74893" y="96506"/>
                      <a:pt x="69284" y="115801"/>
                      <a:pt x="66741" y="108659"/>
                    </a:cubicBezTo>
                    <a:cubicBezTo>
                      <a:pt x="63301" y="98525"/>
                      <a:pt x="62665" y="85475"/>
                      <a:pt x="57205" y="76351"/>
                    </a:cubicBezTo>
                    <a:cubicBezTo>
                      <a:pt x="50774" y="69882"/>
                      <a:pt x="49540" y="95197"/>
                      <a:pt x="48904" y="98675"/>
                    </a:cubicBezTo>
                    <a:cubicBezTo>
                      <a:pt x="48605" y="103611"/>
                      <a:pt x="47371" y="111426"/>
                      <a:pt x="45800" y="114941"/>
                    </a:cubicBezTo>
                    <a:cubicBezTo>
                      <a:pt x="44155" y="119840"/>
                      <a:pt x="43071" y="125000"/>
                      <a:pt x="40453" y="123616"/>
                    </a:cubicBezTo>
                    <a:cubicBezTo>
                      <a:pt x="36527" y="121373"/>
                      <a:pt x="32114" y="113707"/>
                      <a:pt x="29272" y="109519"/>
                    </a:cubicBezTo>
                    <a:lnTo>
                      <a:pt x="7509" y="74257"/>
                    </a:lnTo>
                    <a:lnTo>
                      <a:pt x="3097" y="63300"/>
                    </a:lnTo>
                    <a:cubicBezTo>
                      <a:pt x="517" y="49353"/>
                      <a:pt x="-1129" y="34432"/>
                      <a:pt x="928" y="20971"/>
                    </a:cubicBezTo>
                    <a:cubicBezTo>
                      <a:pt x="2050" y="14165"/>
                      <a:pt x="4406" y="5116"/>
                      <a:pt x="9790" y="1152"/>
                    </a:cubicBezTo>
                    <a:cubicBezTo>
                      <a:pt x="13941" y="-1914"/>
                      <a:pt x="19587" y="1713"/>
                      <a:pt x="24785" y="5340"/>
                    </a:cubicBezTo>
                    <a:cubicBezTo>
                      <a:pt x="27403" y="7210"/>
                      <a:pt x="29908" y="8481"/>
                      <a:pt x="32787" y="12482"/>
                    </a:cubicBezTo>
                    <a:cubicBezTo>
                      <a:pt x="38097" y="19438"/>
                      <a:pt x="42248" y="29085"/>
                      <a:pt x="47072" y="36153"/>
                    </a:cubicBezTo>
                    <a:cubicBezTo>
                      <a:pt x="55074" y="47333"/>
                      <a:pt x="57841" y="30431"/>
                      <a:pt x="60122" y="24336"/>
                    </a:cubicBezTo>
                    <a:cubicBezTo>
                      <a:pt x="62366" y="19251"/>
                      <a:pt x="66180" y="442"/>
                      <a:pt x="74107" y="4704"/>
                    </a:cubicBezTo>
                    <a:cubicBezTo>
                      <a:pt x="84540" y="11136"/>
                      <a:pt x="86597" y="26692"/>
                      <a:pt x="87719" y="38808"/>
                    </a:cubicBezTo>
                    <a:cubicBezTo>
                      <a:pt x="88055" y="43332"/>
                      <a:pt x="88392" y="48455"/>
                      <a:pt x="88167" y="53242"/>
                    </a:cubicBezTo>
                    <a:lnTo>
                      <a:pt x="85999" y="64834"/>
                    </a:lnTo>
                    <a:lnTo>
                      <a:pt x="85999" y="64834"/>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75" name="Google Shape;2475;p58"/>
              <p:cNvSpPr/>
              <p:nvPr/>
            </p:nvSpPr>
            <p:spPr>
              <a:xfrm>
                <a:off x="3024878" y="1570648"/>
                <a:ext cx="334187" cy="999443"/>
              </a:xfrm>
              <a:custGeom>
                <a:rect b="b" l="l" r="r" t="t"/>
                <a:pathLst>
                  <a:path extrusionOk="0" h="999443" w="334187">
                    <a:moveTo>
                      <a:pt x="105878" y="3176"/>
                    </a:moveTo>
                    <a:cubicBezTo>
                      <a:pt x="4130" y="23070"/>
                      <a:pt x="-24215" y="111468"/>
                      <a:pt x="20546" y="340430"/>
                    </a:cubicBezTo>
                    <a:cubicBezTo>
                      <a:pt x="52069" y="501559"/>
                      <a:pt x="187546" y="811216"/>
                      <a:pt x="265063" y="980572"/>
                    </a:cubicBezTo>
                    <a:cubicBezTo>
                      <a:pt x="279160" y="1011385"/>
                      <a:pt x="325155" y="1002410"/>
                      <a:pt x="326613" y="968531"/>
                    </a:cubicBezTo>
                    <a:cubicBezTo>
                      <a:pt x="334615" y="782498"/>
                      <a:pt x="343477" y="444571"/>
                      <a:pt x="311955" y="283442"/>
                    </a:cubicBezTo>
                    <a:cubicBezTo>
                      <a:pt x="267194" y="54481"/>
                      <a:pt x="207626" y="-16717"/>
                      <a:pt x="105878" y="3176"/>
                    </a:cubicBezTo>
                    <a:close/>
                  </a:path>
                </a:pathLst>
              </a:custGeom>
              <a:solidFill>
                <a:srgbClr val="D9864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76" name="Google Shape;2476;p58"/>
              <p:cNvSpPr/>
              <p:nvPr/>
            </p:nvSpPr>
            <p:spPr>
              <a:xfrm>
                <a:off x="3024878" y="1570648"/>
                <a:ext cx="334187" cy="999443"/>
              </a:xfrm>
              <a:custGeom>
                <a:rect b="b" l="l" r="r" t="t"/>
                <a:pathLst>
                  <a:path extrusionOk="0" h="999443" w="334187">
                    <a:moveTo>
                      <a:pt x="105878" y="3176"/>
                    </a:moveTo>
                    <a:cubicBezTo>
                      <a:pt x="4130" y="23070"/>
                      <a:pt x="-24215" y="111468"/>
                      <a:pt x="20546" y="340430"/>
                    </a:cubicBezTo>
                    <a:cubicBezTo>
                      <a:pt x="52069" y="501559"/>
                      <a:pt x="187546" y="811216"/>
                      <a:pt x="265063" y="980572"/>
                    </a:cubicBezTo>
                    <a:cubicBezTo>
                      <a:pt x="279160" y="1011385"/>
                      <a:pt x="325155" y="1002410"/>
                      <a:pt x="326613" y="968531"/>
                    </a:cubicBezTo>
                    <a:cubicBezTo>
                      <a:pt x="334615" y="782498"/>
                      <a:pt x="343477" y="444571"/>
                      <a:pt x="311955" y="283442"/>
                    </a:cubicBezTo>
                    <a:cubicBezTo>
                      <a:pt x="267194" y="54481"/>
                      <a:pt x="207626" y="-16717"/>
                      <a:pt x="105878" y="3176"/>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77" name="Google Shape;2477;p58"/>
              <p:cNvSpPr/>
              <p:nvPr/>
            </p:nvSpPr>
            <p:spPr>
              <a:xfrm>
                <a:off x="3091343" y="1687464"/>
                <a:ext cx="200542" cy="71986"/>
              </a:xfrm>
              <a:custGeom>
                <a:rect b="b" l="l" r="r" t="t"/>
                <a:pathLst>
                  <a:path extrusionOk="0" h="71986" w="200542">
                    <a:moveTo>
                      <a:pt x="200505" y="785"/>
                    </a:moveTo>
                    <a:cubicBezTo>
                      <a:pt x="173058" y="31747"/>
                      <a:pt x="135290" y="52613"/>
                      <a:pt x="95765" y="64055"/>
                    </a:cubicBezTo>
                    <a:cubicBezTo>
                      <a:pt x="64990" y="74114"/>
                      <a:pt x="31224" y="74301"/>
                      <a:pt x="0" y="66336"/>
                    </a:cubicBezTo>
                    <a:lnTo>
                      <a:pt x="112" y="65177"/>
                    </a:lnTo>
                    <a:cubicBezTo>
                      <a:pt x="4712" y="64542"/>
                      <a:pt x="9236" y="64280"/>
                      <a:pt x="13761" y="63831"/>
                    </a:cubicBezTo>
                    <a:cubicBezTo>
                      <a:pt x="44648" y="61550"/>
                      <a:pt x="76059" y="58372"/>
                      <a:pt x="106161" y="50855"/>
                    </a:cubicBezTo>
                    <a:cubicBezTo>
                      <a:pt x="140376" y="41133"/>
                      <a:pt x="173544" y="24568"/>
                      <a:pt x="199645" y="0"/>
                    </a:cubicBezTo>
                    <a:lnTo>
                      <a:pt x="200542" y="785"/>
                    </a:lnTo>
                    <a:lnTo>
                      <a:pt x="200542" y="785"/>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78" name="Google Shape;2478;p58"/>
              <p:cNvSpPr/>
              <p:nvPr/>
            </p:nvSpPr>
            <p:spPr>
              <a:xfrm>
                <a:off x="3127278" y="1805142"/>
                <a:ext cx="200542" cy="71986"/>
              </a:xfrm>
              <a:custGeom>
                <a:rect b="b" l="l" r="r" t="t"/>
                <a:pathLst>
                  <a:path extrusionOk="0" h="71986" w="200542">
                    <a:moveTo>
                      <a:pt x="200505" y="785"/>
                    </a:moveTo>
                    <a:cubicBezTo>
                      <a:pt x="173058" y="31747"/>
                      <a:pt x="135290" y="52613"/>
                      <a:pt x="95765" y="64055"/>
                    </a:cubicBezTo>
                    <a:cubicBezTo>
                      <a:pt x="64990" y="74114"/>
                      <a:pt x="31224" y="74301"/>
                      <a:pt x="0" y="66336"/>
                    </a:cubicBezTo>
                    <a:lnTo>
                      <a:pt x="112" y="65177"/>
                    </a:lnTo>
                    <a:cubicBezTo>
                      <a:pt x="4712" y="64542"/>
                      <a:pt x="9236" y="64317"/>
                      <a:pt x="13761" y="63831"/>
                    </a:cubicBezTo>
                    <a:cubicBezTo>
                      <a:pt x="44648" y="61550"/>
                      <a:pt x="76059" y="58372"/>
                      <a:pt x="106161" y="50855"/>
                    </a:cubicBezTo>
                    <a:cubicBezTo>
                      <a:pt x="140376" y="41133"/>
                      <a:pt x="173544" y="24568"/>
                      <a:pt x="199645" y="0"/>
                    </a:cubicBezTo>
                    <a:lnTo>
                      <a:pt x="200542" y="785"/>
                    </a:lnTo>
                    <a:lnTo>
                      <a:pt x="200542" y="785"/>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79" name="Google Shape;2479;p58"/>
              <p:cNvSpPr/>
              <p:nvPr/>
            </p:nvSpPr>
            <p:spPr>
              <a:xfrm>
                <a:off x="3163027" y="1934748"/>
                <a:ext cx="187791" cy="60110"/>
              </a:xfrm>
              <a:custGeom>
                <a:rect b="b" l="l" r="r" t="t"/>
                <a:pathLst>
                  <a:path extrusionOk="0" h="60110" w="187791">
                    <a:moveTo>
                      <a:pt x="187791" y="897"/>
                    </a:moveTo>
                    <a:cubicBezTo>
                      <a:pt x="138843" y="44947"/>
                      <a:pt x="65327" y="72731"/>
                      <a:pt x="0" y="54370"/>
                    </a:cubicBezTo>
                    <a:lnTo>
                      <a:pt x="112" y="53174"/>
                    </a:lnTo>
                    <a:cubicBezTo>
                      <a:pt x="49285" y="48013"/>
                      <a:pt x="99205" y="47303"/>
                      <a:pt x="144377" y="25241"/>
                    </a:cubicBezTo>
                    <a:cubicBezTo>
                      <a:pt x="159372" y="18435"/>
                      <a:pt x="173694" y="9947"/>
                      <a:pt x="187006" y="0"/>
                    </a:cubicBezTo>
                    <a:lnTo>
                      <a:pt x="187754" y="897"/>
                    </a:lnTo>
                    <a:lnTo>
                      <a:pt x="187754" y="897"/>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80" name="Google Shape;2480;p58"/>
              <p:cNvSpPr/>
              <p:nvPr/>
            </p:nvSpPr>
            <p:spPr>
              <a:xfrm>
                <a:off x="3203636" y="2074900"/>
                <a:ext cx="153538" cy="37228"/>
              </a:xfrm>
              <a:custGeom>
                <a:rect b="b" l="l" r="r" t="t"/>
                <a:pathLst>
                  <a:path extrusionOk="0" h="37228" w="153538">
                    <a:moveTo>
                      <a:pt x="153538" y="1047"/>
                    </a:moveTo>
                    <a:cubicBezTo>
                      <a:pt x="109750" y="28008"/>
                      <a:pt x="50743" y="47864"/>
                      <a:pt x="0" y="30999"/>
                    </a:cubicBezTo>
                    <a:cubicBezTo>
                      <a:pt x="0" y="30999"/>
                      <a:pt x="112" y="29803"/>
                      <a:pt x="112" y="29803"/>
                    </a:cubicBezTo>
                    <a:cubicBezTo>
                      <a:pt x="26549" y="25764"/>
                      <a:pt x="51865" y="25503"/>
                      <a:pt x="78115" y="22548"/>
                    </a:cubicBezTo>
                    <a:cubicBezTo>
                      <a:pt x="103842" y="18884"/>
                      <a:pt x="129046" y="11181"/>
                      <a:pt x="152978" y="0"/>
                    </a:cubicBezTo>
                    <a:lnTo>
                      <a:pt x="153538" y="1047"/>
                    </a:lnTo>
                    <a:lnTo>
                      <a:pt x="153538" y="1047"/>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2481" name="Google Shape;2481;p58"/>
            <p:cNvSpPr/>
            <p:nvPr/>
          </p:nvSpPr>
          <p:spPr>
            <a:xfrm>
              <a:off x="1272526" y="4139782"/>
              <a:ext cx="875081" cy="475822"/>
            </a:xfrm>
            <a:custGeom>
              <a:rect b="b" l="l" r="r" t="t"/>
              <a:pathLst>
                <a:path extrusionOk="0" h="726446" w="1336001">
                  <a:moveTo>
                    <a:pt x="37" y="0"/>
                  </a:moveTo>
                  <a:lnTo>
                    <a:pt x="1336001" y="0"/>
                  </a:lnTo>
                  <a:cubicBezTo>
                    <a:pt x="1336001" y="0"/>
                    <a:pt x="1336001" y="726447"/>
                    <a:pt x="668001" y="726447"/>
                  </a:cubicBezTo>
                  <a:cubicBezTo>
                    <a:pt x="0" y="726447"/>
                    <a:pt x="0" y="0"/>
                    <a:pt x="0" y="0"/>
                  </a:cubicBezTo>
                  <a:close/>
                </a:path>
              </a:pathLst>
            </a:custGeom>
            <a:solidFill>
              <a:srgbClr val="AC423A"/>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82" name="Google Shape;2482;p58"/>
            <p:cNvSpPr/>
            <p:nvPr/>
          </p:nvSpPr>
          <p:spPr>
            <a:xfrm>
              <a:off x="1272526" y="4139782"/>
              <a:ext cx="875081" cy="475822"/>
            </a:xfrm>
            <a:custGeom>
              <a:rect b="b" l="l" r="r" t="t"/>
              <a:pathLst>
                <a:path extrusionOk="0" h="726446" w="1336001">
                  <a:moveTo>
                    <a:pt x="37" y="0"/>
                  </a:moveTo>
                  <a:lnTo>
                    <a:pt x="1336001" y="0"/>
                  </a:lnTo>
                  <a:cubicBezTo>
                    <a:pt x="1336001" y="0"/>
                    <a:pt x="1336001" y="726447"/>
                    <a:pt x="668001" y="726447"/>
                  </a:cubicBezTo>
                  <a:cubicBezTo>
                    <a:pt x="0" y="726447"/>
                    <a:pt x="0" y="0"/>
                    <a:pt x="0" y="0"/>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83" name="Google Shape;2483;p58"/>
            <p:cNvSpPr/>
            <p:nvPr/>
          </p:nvSpPr>
          <p:spPr>
            <a:xfrm>
              <a:off x="1277253" y="4195109"/>
              <a:ext cx="865651" cy="7941"/>
            </a:xfrm>
            <a:custGeom>
              <a:rect b="b" l="l" r="r" t="t"/>
              <a:pathLst>
                <a:path extrusionOk="0" h="12123" w="1321604">
                  <a:moveTo>
                    <a:pt x="0" y="5464"/>
                  </a:moveTo>
                  <a:cubicBezTo>
                    <a:pt x="165205" y="-1118"/>
                    <a:pt x="330411" y="640"/>
                    <a:pt x="495616" y="4155"/>
                  </a:cubicBezTo>
                  <a:cubicBezTo>
                    <a:pt x="770983" y="2435"/>
                    <a:pt x="1046313" y="-4969"/>
                    <a:pt x="1321605" y="5464"/>
                  </a:cubicBezTo>
                  <a:lnTo>
                    <a:pt x="1321605" y="6660"/>
                  </a:lnTo>
                  <a:cubicBezTo>
                    <a:pt x="1046275" y="17093"/>
                    <a:pt x="770945" y="9689"/>
                    <a:pt x="495616" y="7969"/>
                  </a:cubicBezTo>
                  <a:cubicBezTo>
                    <a:pt x="331233" y="10287"/>
                    <a:pt x="162139" y="15448"/>
                    <a:pt x="0" y="5464"/>
                  </a:cubicBezTo>
                  <a:lnTo>
                    <a:pt x="0" y="5464"/>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84" name="Google Shape;2484;p58"/>
            <p:cNvSpPr/>
            <p:nvPr/>
          </p:nvSpPr>
          <p:spPr>
            <a:xfrm>
              <a:off x="3061977" y="4230920"/>
              <a:ext cx="320905" cy="65004"/>
            </a:xfrm>
            <a:custGeom>
              <a:rect b="b" l="l" r="r" t="t"/>
              <a:pathLst>
                <a:path extrusionOk="0" h="99242" w="489931">
                  <a:moveTo>
                    <a:pt x="0" y="0"/>
                  </a:moveTo>
                  <a:lnTo>
                    <a:pt x="488997" y="99243"/>
                  </a:lnTo>
                  <a:lnTo>
                    <a:pt x="489932" y="0"/>
                  </a:lnTo>
                  <a:lnTo>
                    <a:pt x="0" y="0"/>
                  </a:lnTo>
                  <a:close/>
                </a:path>
              </a:pathLst>
            </a:custGeom>
            <a:solidFill>
              <a:srgbClr val="23013D">
                <a:alpha val="1709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2485" name="Google Shape;2485;p58"/>
            <p:cNvGrpSpPr/>
            <p:nvPr/>
          </p:nvGrpSpPr>
          <p:grpSpPr>
            <a:xfrm>
              <a:off x="1813130" y="4295924"/>
              <a:ext cx="571197" cy="329949"/>
              <a:chOff x="3807806" y="2442629"/>
              <a:chExt cx="872057" cy="503739"/>
            </a:xfrm>
          </p:grpSpPr>
          <p:sp>
            <p:nvSpPr>
              <p:cNvPr id="2486" name="Google Shape;2486;p58"/>
              <p:cNvSpPr/>
              <p:nvPr/>
            </p:nvSpPr>
            <p:spPr>
              <a:xfrm>
                <a:off x="4251818" y="2442629"/>
                <a:ext cx="428045" cy="503730"/>
              </a:xfrm>
              <a:custGeom>
                <a:rect b="b" l="l" r="r" t="t"/>
                <a:pathLst>
                  <a:path extrusionOk="0" h="503730" w="428045">
                    <a:moveTo>
                      <a:pt x="327270" y="2281"/>
                    </a:moveTo>
                    <a:lnTo>
                      <a:pt x="0" y="0"/>
                    </a:lnTo>
                    <a:lnTo>
                      <a:pt x="33579" y="491727"/>
                    </a:lnTo>
                    <a:lnTo>
                      <a:pt x="428045" y="503730"/>
                    </a:lnTo>
                    <a:lnTo>
                      <a:pt x="327270" y="2281"/>
                    </a:lnTo>
                    <a:close/>
                  </a:path>
                </a:pathLst>
              </a:custGeom>
              <a:solidFill>
                <a:srgbClr val="E6AB9E"/>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87" name="Google Shape;2487;p58"/>
              <p:cNvSpPr/>
              <p:nvPr/>
            </p:nvSpPr>
            <p:spPr>
              <a:xfrm>
                <a:off x="3872871" y="2442629"/>
                <a:ext cx="417462" cy="137272"/>
              </a:xfrm>
              <a:custGeom>
                <a:rect b="b" l="l" r="r" t="t"/>
                <a:pathLst>
                  <a:path extrusionOk="0" h="137272" w="417462">
                    <a:moveTo>
                      <a:pt x="378948" y="0"/>
                    </a:moveTo>
                    <a:lnTo>
                      <a:pt x="48687" y="0"/>
                    </a:lnTo>
                    <a:cubicBezTo>
                      <a:pt x="21800" y="0"/>
                      <a:pt x="0" y="24119"/>
                      <a:pt x="0" y="53884"/>
                    </a:cubicBezTo>
                    <a:lnTo>
                      <a:pt x="0" y="53884"/>
                    </a:lnTo>
                    <a:cubicBezTo>
                      <a:pt x="0" y="82117"/>
                      <a:pt x="19744" y="105525"/>
                      <a:pt x="45172" y="107582"/>
                    </a:cubicBezTo>
                    <a:lnTo>
                      <a:pt x="417463" y="137272"/>
                    </a:lnTo>
                    <a:lnTo>
                      <a:pt x="378948" y="0"/>
                    </a:lnTo>
                    <a:close/>
                  </a:path>
                </a:pathLst>
              </a:custGeom>
              <a:solidFill>
                <a:srgbClr val="E6AB9E"/>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88" name="Google Shape;2488;p58"/>
              <p:cNvSpPr/>
              <p:nvPr/>
            </p:nvSpPr>
            <p:spPr>
              <a:xfrm>
                <a:off x="3807806" y="2567449"/>
                <a:ext cx="510685" cy="137272"/>
              </a:xfrm>
              <a:custGeom>
                <a:rect b="b" l="l" r="r" t="t"/>
                <a:pathLst>
                  <a:path extrusionOk="0" h="137272" w="510685">
                    <a:moveTo>
                      <a:pt x="463532" y="0"/>
                    </a:moveTo>
                    <a:lnTo>
                      <a:pt x="59531" y="0"/>
                    </a:lnTo>
                    <a:cubicBezTo>
                      <a:pt x="26624" y="0"/>
                      <a:pt x="-37" y="24119"/>
                      <a:pt x="0" y="53884"/>
                    </a:cubicBezTo>
                    <a:lnTo>
                      <a:pt x="0" y="53884"/>
                    </a:lnTo>
                    <a:cubicBezTo>
                      <a:pt x="0" y="82117"/>
                      <a:pt x="24119" y="105525"/>
                      <a:pt x="55268" y="107582"/>
                    </a:cubicBezTo>
                    <a:lnTo>
                      <a:pt x="510686" y="137272"/>
                    </a:lnTo>
                    <a:lnTo>
                      <a:pt x="463569" y="0"/>
                    </a:lnTo>
                    <a:close/>
                  </a:path>
                </a:pathLst>
              </a:custGeom>
              <a:solidFill>
                <a:srgbClr val="E6AB9E"/>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89" name="Google Shape;2489;p58"/>
              <p:cNvSpPr/>
              <p:nvPr/>
            </p:nvSpPr>
            <p:spPr>
              <a:xfrm>
                <a:off x="3872871" y="2689203"/>
                <a:ext cx="445620" cy="137272"/>
              </a:xfrm>
              <a:custGeom>
                <a:rect b="b" l="l" r="r" t="t"/>
                <a:pathLst>
                  <a:path extrusionOk="0" h="137272" w="445620">
                    <a:moveTo>
                      <a:pt x="445583" y="0"/>
                    </a:moveTo>
                    <a:lnTo>
                      <a:pt x="51940" y="0"/>
                    </a:lnTo>
                    <a:cubicBezTo>
                      <a:pt x="23221" y="0"/>
                      <a:pt x="-37" y="24119"/>
                      <a:pt x="0" y="53884"/>
                    </a:cubicBezTo>
                    <a:lnTo>
                      <a:pt x="0" y="53884"/>
                    </a:lnTo>
                    <a:cubicBezTo>
                      <a:pt x="0" y="82117"/>
                      <a:pt x="21053" y="105525"/>
                      <a:pt x="48238" y="107582"/>
                    </a:cubicBezTo>
                    <a:lnTo>
                      <a:pt x="445621" y="137272"/>
                    </a:lnTo>
                    <a:lnTo>
                      <a:pt x="445621" y="0"/>
                    </a:lnTo>
                    <a:close/>
                  </a:path>
                </a:pathLst>
              </a:custGeom>
              <a:solidFill>
                <a:srgbClr val="E6AB9E"/>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90" name="Google Shape;2490;p58"/>
              <p:cNvSpPr/>
              <p:nvPr/>
            </p:nvSpPr>
            <p:spPr>
              <a:xfrm>
                <a:off x="3950764" y="2792896"/>
                <a:ext cx="451339" cy="153472"/>
              </a:xfrm>
              <a:custGeom>
                <a:rect b="b" l="l" r="r" t="t"/>
                <a:pathLst>
                  <a:path extrusionOk="0" h="153472" w="451339">
                    <a:moveTo>
                      <a:pt x="438252" y="0"/>
                    </a:moveTo>
                    <a:lnTo>
                      <a:pt x="46777" y="45994"/>
                    </a:lnTo>
                    <a:cubicBezTo>
                      <a:pt x="18246" y="49360"/>
                      <a:pt x="-2582" y="76059"/>
                      <a:pt x="259" y="105675"/>
                    </a:cubicBezTo>
                    <a:lnTo>
                      <a:pt x="259" y="105675"/>
                    </a:lnTo>
                    <a:cubicBezTo>
                      <a:pt x="2989" y="133757"/>
                      <a:pt x="26136" y="154585"/>
                      <a:pt x="53321" y="153426"/>
                    </a:cubicBezTo>
                    <a:lnTo>
                      <a:pt x="451339" y="136524"/>
                    </a:lnTo>
                    <a:lnTo>
                      <a:pt x="438252" y="37"/>
                    </a:lnTo>
                    <a:close/>
                  </a:path>
                </a:pathLst>
              </a:custGeom>
              <a:solidFill>
                <a:srgbClr val="E6AB9E"/>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2491" name="Google Shape;2491;p58"/>
            <p:cNvSpPr/>
            <p:nvPr/>
          </p:nvSpPr>
          <p:spPr>
            <a:xfrm>
              <a:off x="2306601" y="2720510"/>
              <a:ext cx="534975" cy="540327"/>
            </a:xfrm>
            <a:custGeom>
              <a:rect b="b" l="l" r="r" t="t"/>
              <a:pathLst>
                <a:path extrusionOk="0" h="824927" w="816755">
                  <a:moveTo>
                    <a:pt x="714467" y="494994"/>
                  </a:moveTo>
                  <a:cubicBezTo>
                    <a:pt x="706315" y="433481"/>
                    <a:pt x="649888" y="390142"/>
                    <a:pt x="588338" y="398294"/>
                  </a:cubicBezTo>
                  <a:cubicBezTo>
                    <a:pt x="579177" y="399491"/>
                    <a:pt x="570501" y="401772"/>
                    <a:pt x="562312" y="404950"/>
                  </a:cubicBezTo>
                  <a:cubicBezTo>
                    <a:pt x="562237" y="404950"/>
                    <a:pt x="562237" y="405025"/>
                    <a:pt x="562237" y="405025"/>
                  </a:cubicBezTo>
                  <a:lnTo>
                    <a:pt x="562237" y="409811"/>
                  </a:lnTo>
                  <a:cubicBezTo>
                    <a:pt x="561751" y="478055"/>
                    <a:pt x="561190" y="552992"/>
                    <a:pt x="560742" y="611812"/>
                  </a:cubicBezTo>
                  <a:cubicBezTo>
                    <a:pt x="559620" y="756525"/>
                    <a:pt x="411429" y="825853"/>
                    <a:pt x="287207" y="824918"/>
                  </a:cubicBezTo>
                  <a:cubicBezTo>
                    <a:pt x="192339" y="824208"/>
                    <a:pt x="166238" y="787562"/>
                    <a:pt x="159844" y="681252"/>
                  </a:cubicBezTo>
                  <a:lnTo>
                    <a:pt x="159919" y="680766"/>
                  </a:lnTo>
                  <a:cubicBezTo>
                    <a:pt x="159919" y="680766"/>
                    <a:pt x="215112" y="604894"/>
                    <a:pt x="288590" y="633650"/>
                  </a:cubicBezTo>
                  <a:cubicBezTo>
                    <a:pt x="361994" y="662405"/>
                    <a:pt x="406979" y="677886"/>
                    <a:pt x="465313" y="620113"/>
                  </a:cubicBezTo>
                  <a:cubicBezTo>
                    <a:pt x="480121" y="605455"/>
                    <a:pt x="490591" y="579653"/>
                    <a:pt x="497845" y="549364"/>
                  </a:cubicBezTo>
                  <a:cubicBezTo>
                    <a:pt x="505810" y="516533"/>
                    <a:pt x="510073" y="478391"/>
                    <a:pt x="512317" y="443391"/>
                  </a:cubicBezTo>
                  <a:cubicBezTo>
                    <a:pt x="516168" y="383336"/>
                    <a:pt x="513962" y="332332"/>
                    <a:pt x="513962" y="332332"/>
                  </a:cubicBezTo>
                  <a:cubicBezTo>
                    <a:pt x="513962" y="332332"/>
                    <a:pt x="430051" y="340670"/>
                    <a:pt x="410980" y="293966"/>
                  </a:cubicBezTo>
                  <a:cubicBezTo>
                    <a:pt x="410980" y="293966"/>
                    <a:pt x="376391" y="345681"/>
                    <a:pt x="360835" y="340670"/>
                  </a:cubicBezTo>
                  <a:cubicBezTo>
                    <a:pt x="345242" y="335660"/>
                    <a:pt x="352758" y="267341"/>
                    <a:pt x="352758" y="267341"/>
                  </a:cubicBezTo>
                  <a:cubicBezTo>
                    <a:pt x="352758" y="267341"/>
                    <a:pt x="251795" y="298677"/>
                    <a:pt x="160031" y="315243"/>
                  </a:cubicBezTo>
                  <a:cubicBezTo>
                    <a:pt x="97733" y="326461"/>
                    <a:pt x="39773" y="330836"/>
                    <a:pt x="20216" y="314009"/>
                  </a:cubicBezTo>
                  <a:cubicBezTo>
                    <a:pt x="-28134" y="272315"/>
                    <a:pt x="60190" y="205679"/>
                    <a:pt x="60190" y="205679"/>
                  </a:cubicBezTo>
                  <a:cubicBezTo>
                    <a:pt x="60190" y="205679"/>
                    <a:pt x="-22076" y="133995"/>
                    <a:pt x="5745" y="58946"/>
                  </a:cubicBezTo>
                  <a:cubicBezTo>
                    <a:pt x="33192" y="-15280"/>
                    <a:pt x="258825" y="57413"/>
                    <a:pt x="263537" y="58872"/>
                  </a:cubicBezTo>
                  <a:cubicBezTo>
                    <a:pt x="261704" y="57563"/>
                    <a:pt x="224049" y="29929"/>
                    <a:pt x="247719" y="3903"/>
                  </a:cubicBezTo>
                  <a:cubicBezTo>
                    <a:pt x="271913" y="-22721"/>
                    <a:pt x="513962" y="95592"/>
                    <a:pt x="513962" y="95592"/>
                  </a:cubicBezTo>
                  <a:cubicBezTo>
                    <a:pt x="513962" y="95592"/>
                    <a:pt x="531836" y="28919"/>
                    <a:pt x="563621" y="33967"/>
                  </a:cubicBezTo>
                  <a:cubicBezTo>
                    <a:pt x="595406" y="38941"/>
                    <a:pt x="596341" y="112307"/>
                    <a:pt x="596341" y="112307"/>
                  </a:cubicBezTo>
                  <a:cubicBezTo>
                    <a:pt x="596341" y="112307"/>
                    <a:pt x="698724" y="42456"/>
                    <a:pt x="727069" y="76521"/>
                  </a:cubicBezTo>
                  <a:cubicBezTo>
                    <a:pt x="755413" y="110587"/>
                    <a:pt x="662078" y="154001"/>
                    <a:pt x="662078" y="154001"/>
                  </a:cubicBezTo>
                  <a:cubicBezTo>
                    <a:pt x="662078" y="154001"/>
                    <a:pt x="767117" y="154001"/>
                    <a:pt x="808811" y="243970"/>
                  </a:cubicBezTo>
                  <a:cubicBezTo>
                    <a:pt x="850505" y="334014"/>
                    <a:pt x="714504" y="495031"/>
                    <a:pt x="714504" y="495031"/>
                  </a:cubicBezTo>
                  <a:close/>
                </a:path>
              </a:pathLst>
            </a:custGeom>
            <a:solidFill>
              <a:srgbClr val="D9864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92" name="Google Shape;2492;p58"/>
            <p:cNvSpPr/>
            <p:nvPr/>
          </p:nvSpPr>
          <p:spPr>
            <a:xfrm>
              <a:off x="2335468" y="3017765"/>
              <a:ext cx="125183" cy="64091"/>
            </a:xfrm>
            <a:custGeom>
              <a:rect b="b" l="l" r="r" t="t"/>
              <a:pathLst>
                <a:path extrusionOk="0" h="97849" w="191119">
                  <a:moveTo>
                    <a:pt x="186034" y="93408"/>
                  </a:moveTo>
                  <a:cubicBezTo>
                    <a:pt x="128335" y="97858"/>
                    <a:pt x="62447" y="99653"/>
                    <a:pt x="3328" y="95540"/>
                  </a:cubicBezTo>
                  <a:lnTo>
                    <a:pt x="673" y="95427"/>
                  </a:lnTo>
                  <a:cubicBezTo>
                    <a:pt x="2206" y="65700"/>
                    <a:pt x="1533" y="36009"/>
                    <a:pt x="112" y="6318"/>
                  </a:cubicBezTo>
                  <a:lnTo>
                    <a:pt x="0" y="3252"/>
                  </a:lnTo>
                  <a:lnTo>
                    <a:pt x="3365" y="3065"/>
                  </a:lnTo>
                  <a:cubicBezTo>
                    <a:pt x="33729" y="1420"/>
                    <a:pt x="64093" y="784"/>
                    <a:pt x="94494" y="335"/>
                  </a:cubicBezTo>
                  <a:cubicBezTo>
                    <a:pt x="126690" y="-375"/>
                    <a:pt x="158923" y="111"/>
                    <a:pt x="191119" y="1158"/>
                  </a:cubicBezTo>
                  <a:cubicBezTo>
                    <a:pt x="190371" y="31933"/>
                    <a:pt x="188165" y="62970"/>
                    <a:pt x="186034" y="93446"/>
                  </a:cubicBezTo>
                  <a:lnTo>
                    <a:pt x="186034" y="93446"/>
                  </a:lnTo>
                  <a:close/>
                  <a:moveTo>
                    <a:pt x="185211" y="92586"/>
                  </a:moveTo>
                  <a:cubicBezTo>
                    <a:pt x="183491" y="67644"/>
                    <a:pt x="181135" y="30699"/>
                    <a:pt x="180275" y="6318"/>
                  </a:cubicBezTo>
                  <a:lnTo>
                    <a:pt x="185622" y="11666"/>
                  </a:lnTo>
                  <a:cubicBezTo>
                    <a:pt x="155258" y="12563"/>
                    <a:pt x="124857" y="12974"/>
                    <a:pt x="94494" y="12301"/>
                  </a:cubicBezTo>
                  <a:cubicBezTo>
                    <a:pt x="64093" y="11815"/>
                    <a:pt x="33729" y="11217"/>
                    <a:pt x="3365" y="9572"/>
                  </a:cubicBezTo>
                  <a:lnTo>
                    <a:pt x="6581" y="6356"/>
                  </a:lnTo>
                  <a:cubicBezTo>
                    <a:pt x="5983" y="20790"/>
                    <a:pt x="5310" y="35261"/>
                    <a:pt x="5198" y="49695"/>
                  </a:cubicBezTo>
                  <a:cubicBezTo>
                    <a:pt x="4973" y="64129"/>
                    <a:pt x="5272" y="78600"/>
                    <a:pt x="5908" y="93034"/>
                  </a:cubicBezTo>
                  <a:lnTo>
                    <a:pt x="3328" y="90492"/>
                  </a:lnTo>
                  <a:cubicBezTo>
                    <a:pt x="64242" y="86154"/>
                    <a:pt x="123175" y="88510"/>
                    <a:pt x="185173" y="92623"/>
                  </a:cubicBezTo>
                  <a:lnTo>
                    <a:pt x="185173" y="92623"/>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93" name="Google Shape;2493;p58"/>
            <p:cNvSpPr/>
            <p:nvPr/>
          </p:nvSpPr>
          <p:spPr>
            <a:xfrm>
              <a:off x="2515932" y="3017765"/>
              <a:ext cx="125183" cy="64091"/>
            </a:xfrm>
            <a:custGeom>
              <a:rect b="b" l="l" r="r" t="t"/>
              <a:pathLst>
                <a:path extrusionOk="0" h="97849" w="191119">
                  <a:moveTo>
                    <a:pt x="186034" y="93408"/>
                  </a:moveTo>
                  <a:cubicBezTo>
                    <a:pt x="128335" y="97858"/>
                    <a:pt x="62485" y="99653"/>
                    <a:pt x="3328" y="95540"/>
                  </a:cubicBezTo>
                  <a:lnTo>
                    <a:pt x="673" y="95427"/>
                  </a:lnTo>
                  <a:cubicBezTo>
                    <a:pt x="2206" y="65700"/>
                    <a:pt x="1533" y="36009"/>
                    <a:pt x="112" y="6318"/>
                  </a:cubicBezTo>
                  <a:lnTo>
                    <a:pt x="0" y="3252"/>
                  </a:lnTo>
                  <a:lnTo>
                    <a:pt x="3365" y="3065"/>
                  </a:lnTo>
                  <a:cubicBezTo>
                    <a:pt x="33729" y="1420"/>
                    <a:pt x="64093" y="784"/>
                    <a:pt x="94494" y="335"/>
                  </a:cubicBezTo>
                  <a:cubicBezTo>
                    <a:pt x="126690" y="-375"/>
                    <a:pt x="158923" y="111"/>
                    <a:pt x="191119" y="1158"/>
                  </a:cubicBezTo>
                  <a:cubicBezTo>
                    <a:pt x="190371" y="31933"/>
                    <a:pt x="188165" y="62970"/>
                    <a:pt x="186034" y="93446"/>
                  </a:cubicBezTo>
                  <a:lnTo>
                    <a:pt x="186034" y="93446"/>
                  </a:lnTo>
                  <a:close/>
                  <a:moveTo>
                    <a:pt x="185211" y="92586"/>
                  </a:moveTo>
                  <a:cubicBezTo>
                    <a:pt x="183491" y="67644"/>
                    <a:pt x="181135" y="30699"/>
                    <a:pt x="180275" y="6318"/>
                  </a:cubicBezTo>
                  <a:cubicBezTo>
                    <a:pt x="180275" y="6318"/>
                    <a:pt x="185622" y="11666"/>
                    <a:pt x="185622" y="11666"/>
                  </a:cubicBezTo>
                  <a:cubicBezTo>
                    <a:pt x="155258" y="12563"/>
                    <a:pt x="124857" y="12974"/>
                    <a:pt x="94494" y="12301"/>
                  </a:cubicBezTo>
                  <a:cubicBezTo>
                    <a:pt x="64093" y="11815"/>
                    <a:pt x="33729" y="11217"/>
                    <a:pt x="3365" y="9572"/>
                  </a:cubicBezTo>
                  <a:lnTo>
                    <a:pt x="6581" y="6356"/>
                  </a:lnTo>
                  <a:cubicBezTo>
                    <a:pt x="5983" y="20790"/>
                    <a:pt x="5310" y="35261"/>
                    <a:pt x="5198" y="49695"/>
                  </a:cubicBezTo>
                  <a:cubicBezTo>
                    <a:pt x="4973" y="64129"/>
                    <a:pt x="5272" y="78600"/>
                    <a:pt x="5908" y="93034"/>
                  </a:cubicBezTo>
                  <a:lnTo>
                    <a:pt x="3328" y="90492"/>
                  </a:lnTo>
                  <a:cubicBezTo>
                    <a:pt x="64242" y="86154"/>
                    <a:pt x="123175" y="88510"/>
                    <a:pt x="185173" y="92623"/>
                  </a:cubicBezTo>
                  <a:lnTo>
                    <a:pt x="185173" y="92623"/>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94" name="Google Shape;2494;p58"/>
            <p:cNvSpPr/>
            <p:nvPr/>
          </p:nvSpPr>
          <p:spPr>
            <a:xfrm>
              <a:off x="2457076" y="3046304"/>
              <a:ext cx="61060" cy="7972"/>
            </a:xfrm>
            <a:custGeom>
              <a:rect b="b" l="l" r="r" t="t"/>
              <a:pathLst>
                <a:path extrusionOk="0" h="12171" w="93222">
                  <a:moveTo>
                    <a:pt x="93222" y="6086"/>
                  </a:moveTo>
                  <a:cubicBezTo>
                    <a:pt x="62784" y="14163"/>
                    <a:pt x="30401" y="14238"/>
                    <a:pt x="0" y="6086"/>
                  </a:cubicBezTo>
                  <a:cubicBezTo>
                    <a:pt x="30439" y="-2066"/>
                    <a:pt x="62784" y="-1991"/>
                    <a:pt x="93222" y="6086"/>
                  </a:cubicBezTo>
                  <a:lnTo>
                    <a:pt x="93222" y="6086"/>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95" name="Google Shape;2495;p58"/>
            <p:cNvSpPr/>
            <p:nvPr/>
          </p:nvSpPr>
          <p:spPr>
            <a:xfrm>
              <a:off x="2222704" y="4288944"/>
              <a:ext cx="89325" cy="336973"/>
            </a:xfrm>
            <a:custGeom>
              <a:rect b="b" l="l" r="r" t="t"/>
              <a:pathLst>
                <a:path extrusionOk="0" h="514462" w="136374">
                  <a:moveTo>
                    <a:pt x="136375" y="13050"/>
                  </a:moveTo>
                  <a:lnTo>
                    <a:pt x="136375" y="514462"/>
                  </a:lnTo>
                  <a:lnTo>
                    <a:pt x="0" y="514462"/>
                  </a:lnTo>
                  <a:lnTo>
                    <a:pt x="35561" y="0"/>
                  </a:lnTo>
                  <a:lnTo>
                    <a:pt x="136375" y="13050"/>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96" name="Google Shape;2496;p58"/>
            <p:cNvSpPr/>
            <p:nvPr/>
          </p:nvSpPr>
          <p:spPr>
            <a:xfrm>
              <a:off x="2177514" y="4363402"/>
              <a:ext cx="179728" cy="188056"/>
            </a:xfrm>
            <a:custGeom>
              <a:rect b="b" l="l" r="r" t="t"/>
              <a:pathLst>
                <a:path extrusionOk="0" h="287108" w="274394">
                  <a:moveTo>
                    <a:pt x="274395" y="143554"/>
                  </a:moveTo>
                  <a:cubicBezTo>
                    <a:pt x="274395" y="222829"/>
                    <a:pt x="212957" y="287109"/>
                    <a:pt x="137197" y="287109"/>
                  </a:cubicBezTo>
                  <a:cubicBezTo>
                    <a:pt x="61438" y="287109"/>
                    <a:pt x="0" y="222829"/>
                    <a:pt x="0" y="143554"/>
                  </a:cubicBezTo>
                  <a:cubicBezTo>
                    <a:pt x="0" y="64280"/>
                    <a:pt x="61438" y="0"/>
                    <a:pt x="137197" y="0"/>
                  </a:cubicBezTo>
                  <a:cubicBezTo>
                    <a:pt x="212957" y="0"/>
                    <a:pt x="274395" y="64280"/>
                    <a:pt x="274395" y="143554"/>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97" name="Google Shape;2497;p58"/>
            <p:cNvSpPr/>
            <p:nvPr/>
          </p:nvSpPr>
          <p:spPr>
            <a:xfrm>
              <a:off x="2196086" y="4383173"/>
              <a:ext cx="143333" cy="146780"/>
            </a:xfrm>
            <a:custGeom>
              <a:rect b="b" l="l" r="r" t="t"/>
              <a:pathLst>
                <a:path extrusionOk="0" h="224092" w="218829">
                  <a:moveTo>
                    <a:pt x="108806" y="224092"/>
                  </a:moveTo>
                  <a:cubicBezTo>
                    <a:pt x="29943" y="224353"/>
                    <a:pt x="-22446" y="143508"/>
                    <a:pt x="9526" y="71114"/>
                  </a:cubicBezTo>
                  <a:cubicBezTo>
                    <a:pt x="39441" y="-270"/>
                    <a:pt x="131803" y="-26670"/>
                    <a:pt x="187296" y="32972"/>
                  </a:cubicBezTo>
                  <a:cubicBezTo>
                    <a:pt x="254155" y="104095"/>
                    <a:pt x="208460" y="223904"/>
                    <a:pt x="108806" y="224092"/>
                  </a:cubicBezTo>
                  <a:lnTo>
                    <a:pt x="108806" y="224092"/>
                  </a:lnTo>
                  <a:close/>
                  <a:moveTo>
                    <a:pt x="108806" y="222895"/>
                  </a:moveTo>
                  <a:cubicBezTo>
                    <a:pt x="197990" y="221287"/>
                    <a:pt x="236132" y="102749"/>
                    <a:pt x="179106" y="40451"/>
                  </a:cubicBezTo>
                  <a:cubicBezTo>
                    <a:pt x="142685" y="-2439"/>
                    <a:pt x="73319" y="-5917"/>
                    <a:pt x="35851" y="37983"/>
                  </a:cubicBezTo>
                  <a:cubicBezTo>
                    <a:pt x="-20688" y="100094"/>
                    <a:pt x="20594" y="222409"/>
                    <a:pt x="108806" y="222858"/>
                  </a:cubicBezTo>
                  <a:lnTo>
                    <a:pt x="108806" y="222858"/>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2498" name="Google Shape;2498;p58"/>
          <p:cNvGrpSpPr/>
          <p:nvPr/>
        </p:nvGrpSpPr>
        <p:grpSpPr>
          <a:xfrm>
            <a:off x="3763272" y="2441885"/>
            <a:ext cx="399185" cy="558045"/>
            <a:chOff x="713672" y="5379807"/>
            <a:chExt cx="399185" cy="558045"/>
          </a:xfrm>
        </p:grpSpPr>
        <p:sp>
          <p:nvSpPr>
            <p:cNvPr id="2499" name="Google Shape;2499;p58"/>
            <p:cNvSpPr/>
            <p:nvPr/>
          </p:nvSpPr>
          <p:spPr>
            <a:xfrm>
              <a:off x="713672" y="5379807"/>
              <a:ext cx="399185" cy="558045"/>
            </a:xfrm>
            <a:custGeom>
              <a:rect b="b" l="l" r="r" t="t"/>
              <a:pathLst>
                <a:path extrusionOk="0" h="851977" w="609442">
                  <a:moveTo>
                    <a:pt x="353819" y="246537"/>
                  </a:moveTo>
                  <a:cubicBezTo>
                    <a:pt x="371319" y="199944"/>
                    <a:pt x="408975" y="130093"/>
                    <a:pt x="477555" y="130093"/>
                  </a:cubicBezTo>
                  <a:lnTo>
                    <a:pt x="543181" y="131028"/>
                  </a:lnTo>
                  <a:lnTo>
                    <a:pt x="471646" y="0"/>
                  </a:lnTo>
                  <a:lnTo>
                    <a:pt x="443190" y="7703"/>
                  </a:lnTo>
                  <a:cubicBezTo>
                    <a:pt x="438628" y="8937"/>
                    <a:pt x="397570" y="20791"/>
                    <a:pt x="355763" y="59045"/>
                  </a:cubicBezTo>
                  <a:cubicBezTo>
                    <a:pt x="335347" y="77704"/>
                    <a:pt x="312649" y="104815"/>
                    <a:pt x="295373" y="142620"/>
                  </a:cubicBezTo>
                  <a:cubicBezTo>
                    <a:pt x="261831" y="103693"/>
                    <a:pt x="208470" y="75086"/>
                    <a:pt x="129719" y="70225"/>
                  </a:cubicBezTo>
                  <a:lnTo>
                    <a:pt x="28943" y="63981"/>
                  </a:lnTo>
                  <a:lnTo>
                    <a:pt x="138992" y="170926"/>
                  </a:lnTo>
                  <a:cubicBezTo>
                    <a:pt x="127999" y="172946"/>
                    <a:pt x="116967" y="175863"/>
                    <a:pt x="105899" y="179714"/>
                  </a:cubicBezTo>
                  <a:lnTo>
                    <a:pt x="4225" y="215014"/>
                  </a:lnTo>
                  <a:lnTo>
                    <a:pt x="171637" y="273198"/>
                  </a:lnTo>
                  <a:cubicBezTo>
                    <a:pt x="70076" y="322708"/>
                    <a:pt x="0" y="426924"/>
                    <a:pt x="0" y="547256"/>
                  </a:cubicBezTo>
                  <a:cubicBezTo>
                    <a:pt x="0" y="715266"/>
                    <a:pt x="136711" y="851977"/>
                    <a:pt x="304721" y="851977"/>
                  </a:cubicBezTo>
                  <a:cubicBezTo>
                    <a:pt x="472731" y="851977"/>
                    <a:pt x="609442" y="715266"/>
                    <a:pt x="609442" y="547256"/>
                  </a:cubicBezTo>
                  <a:cubicBezTo>
                    <a:pt x="609442" y="395962"/>
                    <a:pt x="498570" y="270094"/>
                    <a:pt x="353819" y="246537"/>
                  </a:cubicBezTo>
                  <a:close/>
                </a:path>
              </a:pathLst>
            </a:custGeom>
            <a:solidFill>
              <a:schemeClr val="accent6"/>
            </a:solidFill>
            <a:ln cap="flat" cmpd="sng" w="38100">
              <a:solidFill>
                <a:schemeClr val="accent6"/>
              </a:solidFill>
              <a:prstDash val="solid"/>
              <a:round/>
              <a:headEnd len="sm" w="sm" type="none"/>
              <a:tailEnd len="sm" w="sm" type="none"/>
            </a:ln>
            <a:effectLst>
              <a:outerShdw rotWithShape="0" algn="bl" dir="5100000" dist="47625">
                <a:schemeClr val="dk1">
                  <a:alpha val="15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2500" name="Google Shape;2500;p58"/>
            <p:cNvGrpSpPr/>
            <p:nvPr/>
          </p:nvGrpSpPr>
          <p:grpSpPr>
            <a:xfrm>
              <a:off x="738138" y="5406406"/>
              <a:ext cx="350198" cy="504846"/>
              <a:chOff x="2166597" y="4138021"/>
              <a:chExt cx="534654" cy="770758"/>
            </a:xfrm>
          </p:grpSpPr>
          <p:sp>
            <p:nvSpPr>
              <p:cNvPr id="2501" name="Google Shape;2501;p58"/>
              <p:cNvSpPr/>
              <p:nvPr/>
            </p:nvSpPr>
            <p:spPr>
              <a:xfrm>
                <a:off x="2166597" y="4374125"/>
                <a:ext cx="534654" cy="534654"/>
              </a:xfrm>
              <a:custGeom>
                <a:rect b="b" l="l" r="r" t="t"/>
                <a:pathLst>
                  <a:path extrusionOk="0" h="534654" w="534654">
                    <a:moveTo>
                      <a:pt x="534655" y="267327"/>
                    </a:moveTo>
                    <a:cubicBezTo>
                      <a:pt x="534655" y="414958"/>
                      <a:pt x="414958" y="534655"/>
                      <a:pt x="267327" y="534655"/>
                    </a:cubicBezTo>
                    <a:cubicBezTo>
                      <a:pt x="119697" y="534655"/>
                      <a:pt x="0" y="414958"/>
                      <a:pt x="0" y="267327"/>
                    </a:cubicBezTo>
                    <a:cubicBezTo>
                      <a:pt x="0" y="119697"/>
                      <a:pt x="119697" y="0"/>
                      <a:pt x="267327" y="0"/>
                    </a:cubicBezTo>
                    <a:cubicBezTo>
                      <a:pt x="414958" y="0"/>
                      <a:pt x="534655" y="119697"/>
                      <a:pt x="534655" y="267327"/>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02" name="Google Shape;2502;p58"/>
              <p:cNvSpPr/>
              <p:nvPr/>
            </p:nvSpPr>
            <p:spPr>
              <a:xfrm>
                <a:off x="2502692" y="4423372"/>
                <a:ext cx="159947" cy="204430"/>
              </a:xfrm>
              <a:custGeom>
                <a:rect b="b" l="l" r="r" t="t"/>
                <a:pathLst>
                  <a:path extrusionOk="0" h="204430" w="159947">
                    <a:moveTo>
                      <a:pt x="0" y="0"/>
                    </a:moveTo>
                    <a:cubicBezTo>
                      <a:pt x="74301" y="16490"/>
                      <a:pt x="138992" y="76919"/>
                      <a:pt x="155819" y="151893"/>
                    </a:cubicBezTo>
                    <a:cubicBezTo>
                      <a:pt x="159484" y="169169"/>
                      <a:pt x="160718" y="186856"/>
                      <a:pt x="159484" y="204431"/>
                    </a:cubicBezTo>
                    <a:cubicBezTo>
                      <a:pt x="159484" y="204431"/>
                      <a:pt x="158736" y="204431"/>
                      <a:pt x="158736" y="204431"/>
                    </a:cubicBezTo>
                    <a:cubicBezTo>
                      <a:pt x="157390" y="192914"/>
                      <a:pt x="155969" y="181509"/>
                      <a:pt x="153651" y="170179"/>
                    </a:cubicBezTo>
                    <a:cubicBezTo>
                      <a:pt x="135403" y="85968"/>
                      <a:pt x="81556" y="25427"/>
                      <a:pt x="37" y="0"/>
                    </a:cubicBezTo>
                    <a:lnTo>
                      <a:pt x="37" y="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03" name="Google Shape;2503;p58"/>
              <p:cNvSpPr/>
              <p:nvPr/>
            </p:nvSpPr>
            <p:spPr>
              <a:xfrm>
                <a:off x="2433962" y="4138021"/>
                <a:ext cx="174965" cy="236141"/>
              </a:xfrm>
              <a:custGeom>
                <a:rect b="b" l="l" r="r" t="t"/>
                <a:pathLst>
                  <a:path extrusionOk="0" h="236141" w="174965">
                    <a:moveTo>
                      <a:pt x="0" y="236104"/>
                    </a:moveTo>
                    <a:cubicBezTo>
                      <a:pt x="0" y="236104"/>
                      <a:pt x="37955" y="46967"/>
                      <a:pt x="174965" y="48911"/>
                    </a:cubicBezTo>
                    <a:lnTo>
                      <a:pt x="148266" y="0"/>
                    </a:lnTo>
                    <a:cubicBezTo>
                      <a:pt x="148266" y="0"/>
                      <a:pt x="1197" y="39749"/>
                      <a:pt x="37" y="236141"/>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04" name="Google Shape;2504;p58"/>
              <p:cNvSpPr/>
              <p:nvPr/>
            </p:nvSpPr>
            <p:spPr>
              <a:xfrm>
                <a:off x="2256604" y="4201740"/>
                <a:ext cx="177524" cy="172384"/>
              </a:xfrm>
              <a:custGeom>
                <a:rect b="b" l="l" r="r" t="t"/>
                <a:pathLst>
                  <a:path extrusionOk="0" h="172384" w="177524">
                    <a:moveTo>
                      <a:pt x="177358" y="172385"/>
                    </a:moveTo>
                    <a:cubicBezTo>
                      <a:pt x="177358" y="172385"/>
                      <a:pt x="189773" y="11742"/>
                      <a:pt x="0" y="0"/>
                    </a:cubicBezTo>
                    <a:lnTo>
                      <a:pt x="177358" y="17238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05" name="Google Shape;2505;p58"/>
              <p:cNvSpPr/>
              <p:nvPr/>
            </p:nvSpPr>
            <p:spPr>
              <a:xfrm>
                <a:off x="2247330" y="4299289"/>
                <a:ext cx="186631" cy="74835"/>
              </a:xfrm>
              <a:custGeom>
                <a:rect b="b" l="l" r="r" t="t"/>
                <a:pathLst>
                  <a:path extrusionOk="0" h="74835" w="186631">
                    <a:moveTo>
                      <a:pt x="186632" y="74836"/>
                    </a:moveTo>
                    <a:cubicBezTo>
                      <a:pt x="186632" y="74836"/>
                      <a:pt x="122464" y="-32559"/>
                      <a:pt x="0" y="9958"/>
                    </a:cubicBezTo>
                    <a:lnTo>
                      <a:pt x="186632" y="74836"/>
                    </a:lnTo>
                    <a:close/>
                  </a:path>
                </a:pathLst>
              </a:custGeom>
              <a:solidFill>
                <a:srgbClr val="95A83D"/>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nvGrpSpPr>
          <p:cNvPr id="2506" name="Google Shape;2506;p58"/>
          <p:cNvGrpSpPr/>
          <p:nvPr/>
        </p:nvGrpSpPr>
        <p:grpSpPr>
          <a:xfrm>
            <a:off x="5967240" y="2475779"/>
            <a:ext cx="508001" cy="490257"/>
            <a:chOff x="4458047" y="3575859"/>
            <a:chExt cx="572202" cy="552215"/>
          </a:xfrm>
        </p:grpSpPr>
        <p:sp>
          <p:nvSpPr>
            <p:cNvPr id="2507" name="Google Shape;2507;p58"/>
            <p:cNvSpPr/>
            <p:nvPr/>
          </p:nvSpPr>
          <p:spPr>
            <a:xfrm>
              <a:off x="4458047" y="3575859"/>
              <a:ext cx="572202" cy="552215"/>
            </a:xfrm>
            <a:custGeom>
              <a:rect b="b" l="l" r="r" t="t"/>
              <a:pathLst>
                <a:path extrusionOk="0" h="843077" w="873591">
                  <a:moveTo>
                    <a:pt x="806731" y="220398"/>
                  </a:moveTo>
                  <a:cubicBezTo>
                    <a:pt x="764327" y="166851"/>
                    <a:pt x="711976" y="130840"/>
                    <a:pt x="650837" y="113265"/>
                  </a:cubicBezTo>
                  <a:cubicBezTo>
                    <a:pt x="638348" y="98570"/>
                    <a:pt x="619763" y="89820"/>
                    <a:pt x="597252" y="88324"/>
                  </a:cubicBezTo>
                  <a:cubicBezTo>
                    <a:pt x="605255" y="72207"/>
                    <a:pt x="606526" y="60316"/>
                    <a:pt x="606002" y="50781"/>
                  </a:cubicBezTo>
                  <a:cubicBezTo>
                    <a:pt x="605068" y="34290"/>
                    <a:pt x="597215" y="19893"/>
                    <a:pt x="583903" y="10208"/>
                  </a:cubicBezTo>
                  <a:cubicBezTo>
                    <a:pt x="574704" y="3515"/>
                    <a:pt x="563785" y="0"/>
                    <a:pt x="552268" y="0"/>
                  </a:cubicBezTo>
                  <a:cubicBezTo>
                    <a:pt x="521792" y="0"/>
                    <a:pt x="491167" y="23072"/>
                    <a:pt x="449846" y="77143"/>
                  </a:cubicBezTo>
                  <a:cubicBezTo>
                    <a:pt x="445284" y="83089"/>
                    <a:pt x="440909" y="89034"/>
                    <a:pt x="436796" y="94793"/>
                  </a:cubicBezTo>
                  <a:cubicBezTo>
                    <a:pt x="432683" y="89034"/>
                    <a:pt x="428308" y="83089"/>
                    <a:pt x="423746" y="77143"/>
                  </a:cubicBezTo>
                  <a:cubicBezTo>
                    <a:pt x="382425" y="23072"/>
                    <a:pt x="351763" y="0"/>
                    <a:pt x="321324" y="0"/>
                  </a:cubicBezTo>
                  <a:cubicBezTo>
                    <a:pt x="309807" y="0"/>
                    <a:pt x="298888" y="3552"/>
                    <a:pt x="289689" y="10208"/>
                  </a:cubicBezTo>
                  <a:cubicBezTo>
                    <a:pt x="276377" y="19893"/>
                    <a:pt x="268524" y="34327"/>
                    <a:pt x="267590" y="50781"/>
                  </a:cubicBezTo>
                  <a:cubicBezTo>
                    <a:pt x="267066" y="60353"/>
                    <a:pt x="268337" y="72207"/>
                    <a:pt x="276340" y="88324"/>
                  </a:cubicBezTo>
                  <a:cubicBezTo>
                    <a:pt x="253791" y="89820"/>
                    <a:pt x="235207" y="98570"/>
                    <a:pt x="222755" y="113265"/>
                  </a:cubicBezTo>
                  <a:cubicBezTo>
                    <a:pt x="161653" y="130878"/>
                    <a:pt x="109265" y="166851"/>
                    <a:pt x="66860" y="220398"/>
                  </a:cubicBezTo>
                  <a:cubicBezTo>
                    <a:pt x="-11778" y="319753"/>
                    <a:pt x="-22174" y="481294"/>
                    <a:pt x="41657" y="613182"/>
                  </a:cubicBezTo>
                  <a:cubicBezTo>
                    <a:pt x="112331" y="759279"/>
                    <a:pt x="256371" y="843078"/>
                    <a:pt x="436796" y="843078"/>
                  </a:cubicBezTo>
                  <a:cubicBezTo>
                    <a:pt x="617220" y="843078"/>
                    <a:pt x="761261" y="759279"/>
                    <a:pt x="831935" y="613182"/>
                  </a:cubicBezTo>
                  <a:cubicBezTo>
                    <a:pt x="895766" y="481294"/>
                    <a:pt x="885370" y="319753"/>
                    <a:pt x="806731" y="220398"/>
                  </a:cubicBezTo>
                  <a:close/>
                </a:path>
              </a:pathLst>
            </a:custGeom>
            <a:solidFill>
              <a:schemeClr val="accent6"/>
            </a:solidFill>
            <a:ln cap="flat" cmpd="sng" w="38100">
              <a:solidFill>
                <a:schemeClr val="accent6"/>
              </a:solidFill>
              <a:prstDash val="solid"/>
              <a:round/>
              <a:headEnd len="sm" w="sm" type="none"/>
              <a:tailEnd len="sm" w="sm" type="none"/>
            </a:ln>
            <a:effectLst>
              <a:outerShdw rotWithShape="0" algn="bl" dir="5100000" dist="47625">
                <a:schemeClr val="dk1">
                  <a:alpha val="15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08" name="Google Shape;2508;p58"/>
            <p:cNvSpPr/>
            <p:nvPr/>
          </p:nvSpPr>
          <p:spPr>
            <a:xfrm>
              <a:off x="4482335" y="3679441"/>
              <a:ext cx="523626" cy="437121"/>
            </a:xfrm>
            <a:custGeom>
              <a:rect b="b" l="l" r="r" t="t"/>
              <a:pathLst>
                <a:path extrusionOk="0" h="667361" w="799429">
                  <a:moveTo>
                    <a:pt x="59096" y="105260"/>
                  </a:moveTo>
                  <a:cubicBezTo>
                    <a:pt x="195358" y="-66863"/>
                    <a:pt x="399715" y="23928"/>
                    <a:pt x="399715" y="23928"/>
                  </a:cubicBezTo>
                  <a:cubicBezTo>
                    <a:pt x="399715" y="23928"/>
                    <a:pt x="604072" y="-66826"/>
                    <a:pt x="740334" y="105297"/>
                  </a:cubicBezTo>
                  <a:cubicBezTo>
                    <a:pt x="876597" y="277420"/>
                    <a:pt x="782925" y="667361"/>
                    <a:pt x="399715" y="667361"/>
                  </a:cubicBezTo>
                  <a:cubicBezTo>
                    <a:pt x="16505" y="667361"/>
                    <a:pt x="-77167" y="277420"/>
                    <a:pt x="59096" y="105297"/>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09" name="Google Shape;2509;p58"/>
            <p:cNvSpPr/>
            <p:nvPr/>
          </p:nvSpPr>
          <p:spPr>
            <a:xfrm>
              <a:off x="4617978" y="3613260"/>
              <a:ext cx="252292" cy="195721"/>
            </a:xfrm>
            <a:custGeom>
              <a:rect b="b" l="l" r="r" t="t"/>
              <a:pathLst>
                <a:path extrusionOk="0" h="298811" w="385178">
                  <a:moveTo>
                    <a:pt x="2069" y="108440"/>
                  </a:moveTo>
                  <a:cubicBezTo>
                    <a:pt x="24393" y="54556"/>
                    <a:pt x="148727" y="124930"/>
                    <a:pt x="148727" y="124930"/>
                  </a:cubicBezTo>
                  <a:cubicBezTo>
                    <a:pt x="148727" y="124930"/>
                    <a:pt x="31722" y="29053"/>
                    <a:pt x="67470" y="3064"/>
                  </a:cubicBezTo>
                  <a:cubicBezTo>
                    <a:pt x="103218" y="-22924"/>
                    <a:pt x="192589" y="124930"/>
                    <a:pt x="192589" y="124930"/>
                  </a:cubicBezTo>
                  <a:cubicBezTo>
                    <a:pt x="192589" y="124930"/>
                    <a:pt x="281960" y="-22924"/>
                    <a:pt x="317708" y="3064"/>
                  </a:cubicBezTo>
                  <a:cubicBezTo>
                    <a:pt x="353457" y="29053"/>
                    <a:pt x="236452" y="124930"/>
                    <a:pt x="236452" y="124930"/>
                  </a:cubicBezTo>
                  <a:cubicBezTo>
                    <a:pt x="236452" y="124930"/>
                    <a:pt x="360823" y="54556"/>
                    <a:pt x="383110" y="108440"/>
                  </a:cubicBezTo>
                  <a:cubicBezTo>
                    <a:pt x="405434" y="162324"/>
                    <a:pt x="239705" y="159071"/>
                    <a:pt x="239705" y="159071"/>
                  </a:cubicBezTo>
                  <a:cubicBezTo>
                    <a:pt x="239705" y="159071"/>
                    <a:pt x="379445" y="204579"/>
                    <a:pt x="343697" y="246796"/>
                  </a:cubicBezTo>
                  <a:cubicBezTo>
                    <a:pt x="307949" y="289051"/>
                    <a:pt x="226692" y="191566"/>
                    <a:pt x="226692" y="191566"/>
                  </a:cubicBezTo>
                  <a:cubicBezTo>
                    <a:pt x="226692" y="191566"/>
                    <a:pt x="216933" y="298811"/>
                    <a:pt x="192589" y="298811"/>
                  </a:cubicBezTo>
                  <a:cubicBezTo>
                    <a:pt x="168208" y="298811"/>
                    <a:pt x="158486" y="191566"/>
                    <a:pt x="158486" y="191566"/>
                  </a:cubicBezTo>
                  <a:cubicBezTo>
                    <a:pt x="158486" y="191566"/>
                    <a:pt x="77230" y="289051"/>
                    <a:pt x="41481" y="246796"/>
                  </a:cubicBezTo>
                  <a:cubicBezTo>
                    <a:pt x="5733" y="204542"/>
                    <a:pt x="145473" y="159071"/>
                    <a:pt x="145473" y="159071"/>
                  </a:cubicBezTo>
                  <a:cubicBezTo>
                    <a:pt x="145473" y="159071"/>
                    <a:pt x="-20256" y="162324"/>
                    <a:pt x="2069" y="10844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10" name="Google Shape;2510;p58"/>
            <p:cNvSpPr/>
            <p:nvPr/>
          </p:nvSpPr>
          <p:spPr>
            <a:xfrm>
              <a:off x="4516825" y="3730384"/>
              <a:ext cx="81983" cy="233245"/>
            </a:xfrm>
            <a:custGeom>
              <a:rect b="b" l="l" r="r" t="t"/>
              <a:pathLst>
                <a:path extrusionOk="0" h="356099" w="125165">
                  <a:moveTo>
                    <a:pt x="34897" y="356062"/>
                  </a:moveTo>
                  <a:cubicBezTo>
                    <a:pt x="869" y="263962"/>
                    <a:pt x="-1637" y="153464"/>
                    <a:pt x="54678" y="69851"/>
                  </a:cubicBezTo>
                  <a:cubicBezTo>
                    <a:pt x="73375" y="42404"/>
                    <a:pt x="97419" y="18585"/>
                    <a:pt x="125165" y="0"/>
                  </a:cubicBezTo>
                  <a:cubicBezTo>
                    <a:pt x="94839" y="14770"/>
                    <a:pt x="68065" y="37319"/>
                    <a:pt x="47424" y="64579"/>
                  </a:cubicBezTo>
                  <a:cubicBezTo>
                    <a:pt x="-14799" y="147443"/>
                    <a:pt x="-12406" y="266991"/>
                    <a:pt x="34897" y="356100"/>
                  </a:cubicBezTo>
                  <a:lnTo>
                    <a:pt x="34897" y="356100"/>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2511" name="Google Shape;2511;p58"/>
          <p:cNvGrpSpPr/>
          <p:nvPr/>
        </p:nvGrpSpPr>
        <p:grpSpPr>
          <a:xfrm>
            <a:off x="6586368" y="3656384"/>
            <a:ext cx="906502" cy="994092"/>
            <a:chOff x="2473145" y="5332952"/>
            <a:chExt cx="1494151" cy="1638522"/>
          </a:xfrm>
        </p:grpSpPr>
        <p:sp>
          <p:nvSpPr>
            <p:cNvPr id="2512" name="Google Shape;2512;p58"/>
            <p:cNvSpPr/>
            <p:nvPr/>
          </p:nvSpPr>
          <p:spPr>
            <a:xfrm>
              <a:off x="2473145" y="5332952"/>
              <a:ext cx="1494151" cy="1638522"/>
            </a:xfrm>
            <a:custGeom>
              <a:rect b="b" l="l" r="r" t="t"/>
              <a:pathLst>
                <a:path extrusionOk="0" h="2501561" w="2281147">
                  <a:moveTo>
                    <a:pt x="2267736" y="351052"/>
                  </a:moveTo>
                  <a:cubicBezTo>
                    <a:pt x="2234418" y="241600"/>
                    <a:pt x="2139887" y="145050"/>
                    <a:pt x="1986835" y="64055"/>
                  </a:cubicBezTo>
                  <a:cubicBezTo>
                    <a:pt x="1906476" y="21539"/>
                    <a:pt x="1802671" y="0"/>
                    <a:pt x="1678300" y="0"/>
                  </a:cubicBezTo>
                  <a:cubicBezTo>
                    <a:pt x="1434156" y="0"/>
                    <a:pt x="1136353" y="82266"/>
                    <a:pt x="861210" y="225671"/>
                  </a:cubicBezTo>
                  <a:cubicBezTo>
                    <a:pt x="563632" y="380780"/>
                    <a:pt x="336801" y="585248"/>
                    <a:pt x="222414" y="801347"/>
                  </a:cubicBezTo>
                  <a:cubicBezTo>
                    <a:pt x="58630" y="1110854"/>
                    <a:pt x="-17130" y="1407386"/>
                    <a:pt x="3250" y="1658821"/>
                  </a:cubicBezTo>
                  <a:cubicBezTo>
                    <a:pt x="14842" y="1801665"/>
                    <a:pt x="57321" y="1930187"/>
                    <a:pt x="129491" y="2040910"/>
                  </a:cubicBezTo>
                  <a:cubicBezTo>
                    <a:pt x="207270" y="2160158"/>
                    <a:pt x="320161" y="2259513"/>
                    <a:pt x="465062" y="2336170"/>
                  </a:cubicBezTo>
                  <a:cubicBezTo>
                    <a:pt x="672447" y="2445920"/>
                    <a:pt x="863641" y="2501562"/>
                    <a:pt x="1033334" y="2501562"/>
                  </a:cubicBezTo>
                  <a:cubicBezTo>
                    <a:pt x="1157518" y="2501562"/>
                    <a:pt x="1269699" y="2471386"/>
                    <a:pt x="1366773" y="2411817"/>
                  </a:cubicBezTo>
                  <a:cubicBezTo>
                    <a:pt x="1470466" y="2348211"/>
                    <a:pt x="1557705" y="2250426"/>
                    <a:pt x="1626061" y="2121269"/>
                  </a:cubicBezTo>
                  <a:cubicBezTo>
                    <a:pt x="1772531" y="1844443"/>
                    <a:pt x="1782142" y="1575021"/>
                    <a:pt x="1789845" y="1358512"/>
                  </a:cubicBezTo>
                  <a:cubicBezTo>
                    <a:pt x="1794744" y="1221390"/>
                    <a:pt x="1798932" y="1103001"/>
                    <a:pt x="1838719" y="1027840"/>
                  </a:cubicBezTo>
                  <a:cubicBezTo>
                    <a:pt x="1909430" y="894232"/>
                    <a:pt x="2048534" y="779471"/>
                    <a:pt x="2140598" y="703525"/>
                  </a:cubicBezTo>
                  <a:cubicBezTo>
                    <a:pt x="2195903" y="657905"/>
                    <a:pt x="2220770" y="636926"/>
                    <a:pt x="2231277" y="617108"/>
                  </a:cubicBezTo>
                  <a:lnTo>
                    <a:pt x="2233222" y="613518"/>
                  </a:lnTo>
                  <a:cubicBezTo>
                    <a:pt x="2251283" y="579864"/>
                    <a:pt x="2306252" y="477517"/>
                    <a:pt x="2267774" y="351089"/>
                  </a:cubicBez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13" name="Google Shape;2513;p58"/>
            <p:cNvSpPr/>
            <p:nvPr/>
          </p:nvSpPr>
          <p:spPr>
            <a:xfrm>
              <a:off x="2484876" y="5353096"/>
              <a:ext cx="1445093" cy="1589528"/>
            </a:xfrm>
            <a:custGeom>
              <a:rect b="b" l="l" r="r" t="t"/>
              <a:pathLst>
                <a:path extrusionOk="0" h="2426760" w="2206249">
                  <a:moveTo>
                    <a:pt x="445171" y="2265742"/>
                  </a:moveTo>
                  <a:cubicBezTo>
                    <a:pt x="-134618" y="1958964"/>
                    <a:pt x="-78041" y="1341108"/>
                    <a:pt x="218079" y="781437"/>
                  </a:cubicBezTo>
                  <a:cubicBezTo>
                    <a:pt x="514200" y="221766"/>
                    <a:pt x="1533327" y="-151198"/>
                    <a:pt x="1931944" y="59739"/>
                  </a:cubicBezTo>
                  <a:cubicBezTo>
                    <a:pt x="2330560" y="270640"/>
                    <a:pt x="2184239" y="517924"/>
                    <a:pt x="2160830" y="562198"/>
                  </a:cubicBezTo>
                  <a:cubicBezTo>
                    <a:pt x="2137385" y="606472"/>
                    <a:pt x="1876938" y="767602"/>
                    <a:pt x="1768272" y="972930"/>
                  </a:cubicBezTo>
                  <a:cubicBezTo>
                    <a:pt x="1659606" y="1178259"/>
                    <a:pt x="1794223" y="1615428"/>
                    <a:pt x="1555614" y="2066359"/>
                  </a:cubicBezTo>
                  <a:cubicBezTo>
                    <a:pt x="1317005" y="2517327"/>
                    <a:pt x="884023" y="2497957"/>
                    <a:pt x="445171" y="2265705"/>
                  </a:cubicBezTo>
                  <a:close/>
                </a:path>
              </a:pathLst>
            </a:custGeom>
            <a:solidFill>
              <a:srgbClr val="FFFEFF"/>
            </a:solidFill>
            <a:ln cap="flat" cmpd="sng" w="38100">
              <a:solidFill>
                <a:schemeClr val="accent6"/>
              </a:solidFill>
              <a:prstDash val="solid"/>
              <a:round/>
              <a:headEnd len="sm" w="sm" type="none"/>
              <a:tailEnd len="sm" w="sm" type="none"/>
            </a:ln>
            <a:effectLst>
              <a:outerShdw rotWithShape="0" algn="bl" dir="5100000" dist="47625">
                <a:schemeClr val="dk1">
                  <a:alpha val="15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14" name="Google Shape;2514;p58"/>
            <p:cNvSpPr/>
            <p:nvPr/>
          </p:nvSpPr>
          <p:spPr>
            <a:xfrm>
              <a:off x="2537703" y="5405827"/>
              <a:ext cx="1339001" cy="1484013"/>
            </a:xfrm>
            <a:custGeom>
              <a:rect b="b" l="l" r="r" t="t"/>
              <a:pathLst>
                <a:path extrusionOk="0" h="2265669" w="2044277">
                  <a:moveTo>
                    <a:pt x="208737" y="738661"/>
                  </a:moveTo>
                  <a:cubicBezTo>
                    <a:pt x="55497" y="1028275"/>
                    <a:pt x="-15663" y="1302371"/>
                    <a:pt x="2885" y="1531407"/>
                  </a:cubicBezTo>
                  <a:cubicBezTo>
                    <a:pt x="23750" y="1788787"/>
                    <a:pt x="158106" y="1984768"/>
                    <a:pt x="402212" y="2113925"/>
                  </a:cubicBezTo>
                  <a:cubicBezTo>
                    <a:pt x="623881" y="2231230"/>
                    <a:pt x="820086" y="2280888"/>
                    <a:pt x="985478" y="2261630"/>
                  </a:cubicBezTo>
                  <a:cubicBezTo>
                    <a:pt x="1166426" y="2240541"/>
                    <a:pt x="1303212" y="2138007"/>
                    <a:pt x="1403652" y="1948159"/>
                  </a:cubicBezTo>
                  <a:cubicBezTo>
                    <a:pt x="1537483" y="1695266"/>
                    <a:pt x="1546533" y="1440839"/>
                    <a:pt x="1553788" y="1236408"/>
                  </a:cubicBezTo>
                  <a:cubicBezTo>
                    <a:pt x="1559172" y="1084777"/>
                    <a:pt x="1563846" y="953786"/>
                    <a:pt x="1616272" y="854693"/>
                  </a:cubicBezTo>
                  <a:cubicBezTo>
                    <a:pt x="1698015" y="700220"/>
                    <a:pt x="1854096" y="571473"/>
                    <a:pt x="1947393" y="494517"/>
                  </a:cubicBezTo>
                  <a:cubicBezTo>
                    <a:pt x="1971736" y="474437"/>
                    <a:pt x="2001726" y="449720"/>
                    <a:pt x="2011224" y="439474"/>
                  </a:cubicBezTo>
                  <a:lnTo>
                    <a:pt x="2013916" y="434389"/>
                  </a:lnTo>
                  <a:cubicBezTo>
                    <a:pt x="2090125" y="290348"/>
                    <a:pt x="2022704" y="161190"/>
                    <a:pt x="1813524" y="50467"/>
                  </a:cubicBezTo>
                  <a:cubicBezTo>
                    <a:pt x="1646225" y="-38044"/>
                    <a:pt x="1321348" y="-8428"/>
                    <a:pt x="985890" y="125928"/>
                  </a:cubicBezTo>
                  <a:cubicBezTo>
                    <a:pt x="625938" y="270118"/>
                    <a:pt x="335389" y="499154"/>
                    <a:pt x="208699" y="738586"/>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15" name="Google Shape;2515;p58"/>
            <p:cNvSpPr/>
            <p:nvPr/>
          </p:nvSpPr>
          <p:spPr>
            <a:xfrm>
              <a:off x="2683209" y="6322988"/>
              <a:ext cx="245775" cy="261849"/>
            </a:xfrm>
            <a:custGeom>
              <a:rect b="b" l="l" r="r" t="t"/>
              <a:pathLst>
                <a:path extrusionOk="0" h="399769" w="375229">
                  <a:moveTo>
                    <a:pt x="331098" y="98553"/>
                  </a:moveTo>
                  <a:cubicBezTo>
                    <a:pt x="373690" y="159019"/>
                    <a:pt x="391713" y="244052"/>
                    <a:pt x="356713" y="312894"/>
                  </a:cubicBezTo>
                  <a:cubicBezTo>
                    <a:pt x="333940" y="359337"/>
                    <a:pt x="286525" y="392655"/>
                    <a:pt x="235109" y="398413"/>
                  </a:cubicBezTo>
                  <a:cubicBezTo>
                    <a:pt x="75550" y="417634"/>
                    <a:pt x="-49308" y="228534"/>
                    <a:pt x="19198" y="86999"/>
                  </a:cubicBezTo>
                  <a:cubicBezTo>
                    <a:pt x="41148" y="40855"/>
                    <a:pt x="87553" y="6827"/>
                    <a:pt x="138671" y="1293"/>
                  </a:cubicBezTo>
                  <a:cubicBezTo>
                    <a:pt x="215253" y="-8430"/>
                    <a:pt x="288881" y="37938"/>
                    <a:pt x="331098" y="98516"/>
                  </a:cubicBezTo>
                  <a:lnTo>
                    <a:pt x="331098" y="98516"/>
                  </a:lnTo>
                  <a:close/>
                  <a:moveTo>
                    <a:pt x="330051" y="99264"/>
                  </a:moveTo>
                  <a:cubicBezTo>
                    <a:pt x="275569" y="18793"/>
                    <a:pt x="157293" y="-18863"/>
                    <a:pt x="73680" y="37489"/>
                  </a:cubicBezTo>
                  <a:cubicBezTo>
                    <a:pt x="-12774" y="94665"/>
                    <a:pt x="-13484" y="220083"/>
                    <a:pt x="45859" y="297862"/>
                  </a:cubicBezTo>
                  <a:cubicBezTo>
                    <a:pt x="88787" y="356009"/>
                    <a:pt x="160621" y="395497"/>
                    <a:pt x="233351" y="385438"/>
                  </a:cubicBezTo>
                  <a:cubicBezTo>
                    <a:pt x="368529" y="366180"/>
                    <a:pt x="403119" y="200040"/>
                    <a:pt x="330051" y="99264"/>
                  </a:cubicBezTo>
                  <a:lnTo>
                    <a:pt x="330051" y="99264"/>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16" name="Google Shape;2516;p58"/>
            <p:cNvSpPr/>
            <p:nvPr/>
          </p:nvSpPr>
          <p:spPr>
            <a:xfrm>
              <a:off x="2899981" y="5432907"/>
              <a:ext cx="859601" cy="955196"/>
            </a:xfrm>
            <a:custGeom>
              <a:rect b="b" l="l" r="r" t="t"/>
              <a:pathLst>
                <a:path extrusionOk="0" h="1458315" w="1312368">
                  <a:moveTo>
                    <a:pt x="0" y="1458316"/>
                  </a:moveTo>
                  <a:cubicBezTo>
                    <a:pt x="69590" y="1400617"/>
                    <a:pt x="117042" y="1320670"/>
                    <a:pt x="157988" y="1241208"/>
                  </a:cubicBezTo>
                  <a:cubicBezTo>
                    <a:pt x="177620" y="1202506"/>
                    <a:pt x="196429" y="1158007"/>
                    <a:pt x="212172" y="1117473"/>
                  </a:cubicBezTo>
                  <a:cubicBezTo>
                    <a:pt x="303113" y="881144"/>
                    <a:pt x="346751" y="455455"/>
                    <a:pt x="674993" y="455866"/>
                  </a:cubicBezTo>
                  <a:cubicBezTo>
                    <a:pt x="707226" y="455567"/>
                    <a:pt x="743499" y="460951"/>
                    <a:pt x="775769" y="460914"/>
                  </a:cubicBezTo>
                  <a:cubicBezTo>
                    <a:pt x="1036366" y="463382"/>
                    <a:pt x="1305413" y="276115"/>
                    <a:pt x="1312369" y="74"/>
                  </a:cubicBezTo>
                  <a:cubicBezTo>
                    <a:pt x="1312369" y="74"/>
                    <a:pt x="1311134" y="0"/>
                    <a:pt x="1311134" y="0"/>
                  </a:cubicBezTo>
                  <a:cubicBezTo>
                    <a:pt x="1307694" y="44723"/>
                    <a:pt x="1297449" y="88660"/>
                    <a:pt x="1281444" y="130205"/>
                  </a:cubicBezTo>
                  <a:cubicBezTo>
                    <a:pt x="1232421" y="255436"/>
                    <a:pt x="1125026" y="350453"/>
                    <a:pt x="1002525" y="401608"/>
                  </a:cubicBezTo>
                  <a:cubicBezTo>
                    <a:pt x="910349" y="440647"/>
                    <a:pt x="808526" y="455642"/>
                    <a:pt x="708984" y="445508"/>
                  </a:cubicBezTo>
                  <a:cubicBezTo>
                    <a:pt x="697654" y="444723"/>
                    <a:pt x="686286" y="444610"/>
                    <a:pt x="674919" y="444760"/>
                  </a:cubicBezTo>
                  <a:cubicBezTo>
                    <a:pt x="606675" y="445359"/>
                    <a:pt x="537833" y="466673"/>
                    <a:pt x="484884" y="510311"/>
                  </a:cubicBezTo>
                  <a:cubicBezTo>
                    <a:pt x="342377" y="628961"/>
                    <a:pt x="281462" y="878265"/>
                    <a:pt x="224399" y="1050351"/>
                  </a:cubicBezTo>
                  <a:cubicBezTo>
                    <a:pt x="202786" y="1112798"/>
                    <a:pt x="178704" y="1177639"/>
                    <a:pt x="149388" y="1236945"/>
                  </a:cubicBezTo>
                  <a:cubicBezTo>
                    <a:pt x="111321" y="1317192"/>
                    <a:pt x="61886" y="1396990"/>
                    <a:pt x="37" y="1458316"/>
                  </a:cubicBezTo>
                  <a:lnTo>
                    <a:pt x="37" y="1458316"/>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17" name="Google Shape;2517;p58"/>
            <p:cNvSpPr/>
            <p:nvPr/>
          </p:nvSpPr>
          <p:spPr>
            <a:xfrm>
              <a:off x="2803251" y="5714527"/>
              <a:ext cx="264685" cy="361538"/>
            </a:xfrm>
            <a:custGeom>
              <a:rect b="b" l="l" r="r" t="t"/>
              <a:pathLst>
                <a:path extrusionOk="0" h="551967" w="404099">
                  <a:moveTo>
                    <a:pt x="399825" y="551856"/>
                  </a:moveTo>
                  <a:cubicBezTo>
                    <a:pt x="411717" y="491166"/>
                    <a:pt x="398517" y="424867"/>
                    <a:pt x="363703" y="373488"/>
                  </a:cubicBezTo>
                  <a:cubicBezTo>
                    <a:pt x="328516" y="321660"/>
                    <a:pt x="272874" y="289764"/>
                    <a:pt x="219364" y="260484"/>
                  </a:cubicBezTo>
                  <a:cubicBezTo>
                    <a:pt x="147717" y="216135"/>
                    <a:pt x="52962" y="164532"/>
                    <a:pt x="15680" y="87127"/>
                  </a:cubicBezTo>
                  <a:cubicBezTo>
                    <a:pt x="3340" y="59605"/>
                    <a:pt x="4761" y="28120"/>
                    <a:pt x="17176" y="561"/>
                  </a:cubicBezTo>
                  <a:lnTo>
                    <a:pt x="16054" y="0"/>
                  </a:lnTo>
                  <a:cubicBezTo>
                    <a:pt x="-39999" y="93260"/>
                    <a:pt x="63095" y="178069"/>
                    <a:pt x="135340" y="222193"/>
                  </a:cubicBezTo>
                  <a:cubicBezTo>
                    <a:pt x="161403" y="238646"/>
                    <a:pt x="188551" y="253155"/>
                    <a:pt x="216110" y="266617"/>
                  </a:cubicBezTo>
                  <a:cubicBezTo>
                    <a:pt x="243183" y="279742"/>
                    <a:pt x="272014" y="292606"/>
                    <a:pt x="295609" y="311452"/>
                  </a:cubicBezTo>
                  <a:cubicBezTo>
                    <a:pt x="367031" y="368627"/>
                    <a:pt x="402892" y="460652"/>
                    <a:pt x="398591" y="551743"/>
                  </a:cubicBezTo>
                  <a:lnTo>
                    <a:pt x="399825" y="551968"/>
                  </a:lnTo>
                  <a:lnTo>
                    <a:pt x="399825" y="551968"/>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18" name="Google Shape;2518;p58"/>
            <p:cNvSpPr/>
            <p:nvPr/>
          </p:nvSpPr>
          <p:spPr>
            <a:xfrm>
              <a:off x="2683290" y="5842697"/>
              <a:ext cx="256670" cy="502323"/>
            </a:xfrm>
            <a:custGeom>
              <a:rect b="b" l="l" r="r" t="t"/>
              <a:pathLst>
                <a:path extrusionOk="0" h="766906" w="391863">
                  <a:moveTo>
                    <a:pt x="290215" y="673"/>
                  </a:moveTo>
                  <a:cubicBezTo>
                    <a:pt x="334452" y="87127"/>
                    <a:pt x="432087" y="285089"/>
                    <a:pt x="351541" y="367543"/>
                  </a:cubicBezTo>
                  <a:cubicBezTo>
                    <a:pt x="321028" y="401421"/>
                    <a:pt x="272790" y="403515"/>
                    <a:pt x="230161" y="400225"/>
                  </a:cubicBezTo>
                  <a:cubicBezTo>
                    <a:pt x="186224" y="397158"/>
                    <a:pt x="138696" y="392821"/>
                    <a:pt x="97526" y="412939"/>
                  </a:cubicBezTo>
                  <a:cubicBezTo>
                    <a:pt x="55944" y="433281"/>
                    <a:pt x="27226" y="472880"/>
                    <a:pt x="11595" y="515547"/>
                  </a:cubicBezTo>
                  <a:cubicBezTo>
                    <a:pt x="-19180" y="602300"/>
                    <a:pt x="15073" y="698364"/>
                    <a:pt x="70079" y="766907"/>
                  </a:cubicBezTo>
                  <a:cubicBezTo>
                    <a:pt x="70079" y="766907"/>
                    <a:pt x="71051" y="766122"/>
                    <a:pt x="71051" y="766122"/>
                  </a:cubicBezTo>
                  <a:cubicBezTo>
                    <a:pt x="35303" y="711677"/>
                    <a:pt x="10137" y="648107"/>
                    <a:pt x="12081" y="582669"/>
                  </a:cubicBezTo>
                  <a:cubicBezTo>
                    <a:pt x="14362" y="520183"/>
                    <a:pt x="46521" y="453473"/>
                    <a:pt x="102686" y="423558"/>
                  </a:cubicBezTo>
                  <a:cubicBezTo>
                    <a:pt x="142024" y="403777"/>
                    <a:pt x="186784" y="406656"/>
                    <a:pt x="229862" y="407105"/>
                  </a:cubicBezTo>
                  <a:cubicBezTo>
                    <a:pt x="273463" y="408339"/>
                    <a:pt x="322823" y="404488"/>
                    <a:pt x="354420" y="370385"/>
                  </a:cubicBezTo>
                  <a:cubicBezTo>
                    <a:pt x="419897" y="302328"/>
                    <a:pt x="386018" y="193288"/>
                    <a:pt x="354308" y="116668"/>
                  </a:cubicBezTo>
                  <a:cubicBezTo>
                    <a:pt x="336658" y="75984"/>
                    <a:pt x="315905" y="36721"/>
                    <a:pt x="291262" y="0"/>
                  </a:cubicBezTo>
                  <a:lnTo>
                    <a:pt x="290178" y="673"/>
                  </a:lnTo>
                  <a:lnTo>
                    <a:pt x="290178" y="673"/>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19" name="Google Shape;2519;p58"/>
            <p:cNvSpPr/>
            <p:nvPr/>
          </p:nvSpPr>
          <p:spPr>
            <a:xfrm>
              <a:off x="2991952" y="6103914"/>
              <a:ext cx="622633" cy="195351"/>
            </a:xfrm>
            <a:custGeom>
              <a:rect b="b" l="l" r="r" t="t"/>
              <a:pathLst>
                <a:path extrusionOk="0" h="298246" w="950584">
                  <a:moveTo>
                    <a:pt x="972" y="240741"/>
                  </a:moveTo>
                  <a:cubicBezTo>
                    <a:pt x="64616" y="171226"/>
                    <a:pt x="159634" y="129382"/>
                    <a:pt x="254240" y="138880"/>
                  </a:cubicBezTo>
                  <a:cubicBezTo>
                    <a:pt x="412153" y="147593"/>
                    <a:pt x="529195" y="313097"/>
                    <a:pt x="649491" y="297167"/>
                  </a:cubicBezTo>
                  <a:cubicBezTo>
                    <a:pt x="700907" y="290100"/>
                    <a:pt x="734599" y="247658"/>
                    <a:pt x="762532" y="208058"/>
                  </a:cubicBezTo>
                  <a:cubicBezTo>
                    <a:pt x="776592" y="188688"/>
                    <a:pt x="790727" y="169356"/>
                    <a:pt x="804450" y="149724"/>
                  </a:cubicBezTo>
                  <a:cubicBezTo>
                    <a:pt x="818211" y="130167"/>
                    <a:pt x="831860" y="110535"/>
                    <a:pt x="845845" y="91203"/>
                  </a:cubicBezTo>
                  <a:cubicBezTo>
                    <a:pt x="873404" y="53810"/>
                    <a:pt x="901749" y="10433"/>
                    <a:pt x="950585" y="1234"/>
                  </a:cubicBezTo>
                  <a:cubicBezTo>
                    <a:pt x="950585" y="1234"/>
                    <a:pt x="950360" y="0"/>
                    <a:pt x="950360" y="0"/>
                  </a:cubicBezTo>
                  <a:cubicBezTo>
                    <a:pt x="899916" y="4936"/>
                    <a:pt x="867159" y="48612"/>
                    <a:pt x="837955" y="85295"/>
                  </a:cubicBezTo>
                  <a:cubicBezTo>
                    <a:pt x="808713" y="123324"/>
                    <a:pt x="780406" y="161840"/>
                    <a:pt x="751763" y="200056"/>
                  </a:cubicBezTo>
                  <a:cubicBezTo>
                    <a:pt x="737553" y="218828"/>
                    <a:pt x="724353" y="238347"/>
                    <a:pt x="707152" y="254427"/>
                  </a:cubicBezTo>
                  <a:cubicBezTo>
                    <a:pt x="649379" y="310741"/>
                    <a:pt x="576648" y="282771"/>
                    <a:pt x="514986" y="249229"/>
                  </a:cubicBezTo>
                  <a:cubicBezTo>
                    <a:pt x="431074" y="204843"/>
                    <a:pt x="352473" y="140376"/>
                    <a:pt x="255324" y="128447"/>
                  </a:cubicBezTo>
                  <a:cubicBezTo>
                    <a:pt x="158362" y="116070"/>
                    <a:pt x="58371" y="163149"/>
                    <a:pt x="0" y="239955"/>
                  </a:cubicBezTo>
                  <a:lnTo>
                    <a:pt x="1010" y="240703"/>
                  </a:lnTo>
                  <a:lnTo>
                    <a:pt x="1010" y="240703"/>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20" name="Google Shape;2520;p58"/>
            <p:cNvSpPr/>
            <p:nvPr/>
          </p:nvSpPr>
          <p:spPr>
            <a:xfrm>
              <a:off x="2973019" y="6297089"/>
              <a:ext cx="419562" cy="467324"/>
            </a:xfrm>
            <a:custGeom>
              <a:rect b="b" l="l" r="r" t="t"/>
              <a:pathLst>
                <a:path extrusionOk="0" h="713471" w="640553">
                  <a:moveTo>
                    <a:pt x="0" y="1234"/>
                  </a:moveTo>
                  <a:cubicBezTo>
                    <a:pt x="91951" y="29840"/>
                    <a:pt x="180836" y="66149"/>
                    <a:pt x="265158" y="111770"/>
                  </a:cubicBezTo>
                  <a:cubicBezTo>
                    <a:pt x="348359" y="156418"/>
                    <a:pt x="427036" y="223465"/>
                    <a:pt x="454445" y="316837"/>
                  </a:cubicBezTo>
                  <a:cubicBezTo>
                    <a:pt x="456390" y="325661"/>
                    <a:pt x="460166" y="338562"/>
                    <a:pt x="460877" y="347499"/>
                  </a:cubicBezTo>
                  <a:cubicBezTo>
                    <a:pt x="461999" y="355315"/>
                    <a:pt x="464055" y="371207"/>
                    <a:pt x="464953" y="379097"/>
                  </a:cubicBezTo>
                  <a:cubicBezTo>
                    <a:pt x="469029" y="422062"/>
                    <a:pt x="478639" y="464542"/>
                    <a:pt x="492250" y="505600"/>
                  </a:cubicBezTo>
                  <a:cubicBezTo>
                    <a:pt x="520371" y="586370"/>
                    <a:pt x="567898" y="665084"/>
                    <a:pt x="639881" y="713472"/>
                  </a:cubicBezTo>
                  <a:cubicBezTo>
                    <a:pt x="639881" y="713472"/>
                    <a:pt x="640553" y="712424"/>
                    <a:pt x="640553" y="712424"/>
                  </a:cubicBezTo>
                  <a:cubicBezTo>
                    <a:pt x="541834" y="630271"/>
                    <a:pt x="493746" y="501898"/>
                    <a:pt x="476695" y="377676"/>
                  </a:cubicBezTo>
                  <a:cubicBezTo>
                    <a:pt x="475124" y="366047"/>
                    <a:pt x="472469" y="349107"/>
                    <a:pt x="470450" y="337590"/>
                  </a:cubicBezTo>
                  <a:cubicBezTo>
                    <a:pt x="469291" y="332280"/>
                    <a:pt x="465327" y="319342"/>
                    <a:pt x="463943" y="313845"/>
                  </a:cubicBezTo>
                  <a:cubicBezTo>
                    <a:pt x="429429" y="214154"/>
                    <a:pt x="330336" y="139067"/>
                    <a:pt x="241787" y="87725"/>
                  </a:cubicBezTo>
                  <a:cubicBezTo>
                    <a:pt x="204169" y="66748"/>
                    <a:pt x="164495" y="49659"/>
                    <a:pt x="124147" y="34963"/>
                  </a:cubicBezTo>
                  <a:cubicBezTo>
                    <a:pt x="83612" y="20641"/>
                    <a:pt x="42442" y="8152"/>
                    <a:pt x="299" y="0"/>
                  </a:cubicBezTo>
                  <a:lnTo>
                    <a:pt x="0" y="1234"/>
                  </a:lnTo>
                  <a:lnTo>
                    <a:pt x="0" y="1234"/>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21" name="Google Shape;2521;p58"/>
            <p:cNvSpPr/>
            <p:nvPr/>
          </p:nvSpPr>
          <p:spPr>
            <a:xfrm>
              <a:off x="2895744" y="6549806"/>
              <a:ext cx="324433" cy="337609"/>
            </a:xfrm>
            <a:custGeom>
              <a:rect b="b" l="l" r="r" t="t"/>
              <a:pathLst>
                <a:path extrusionOk="0" h="515434" w="495317">
                  <a:moveTo>
                    <a:pt x="75" y="748"/>
                  </a:moveTo>
                  <a:cubicBezTo>
                    <a:pt x="42853" y="56689"/>
                    <a:pt x="111807" y="87127"/>
                    <a:pt x="178742" y="103020"/>
                  </a:cubicBezTo>
                  <a:cubicBezTo>
                    <a:pt x="229261" y="115584"/>
                    <a:pt x="282883" y="110237"/>
                    <a:pt x="331944" y="128523"/>
                  </a:cubicBezTo>
                  <a:cubicBezTo>
                    <a:pt x="452389" y="172497"/>
                    <a:pt x="503954" y="298327"/>
                    <a:pt x="474526" y="418772"/>
                  </a:cubicBezTo>
                  <a:cubicBezTo>
                    <a:pt x="467159" y="452352"/>
                    <a:pt x="453959" y="484136"/>
                    <a:pt x="438291" y="514799"/>
                  </a:cubicBezTo>
                  <a:lnTo>
                    <a:pt x="439376" y="515435"/>
                  </a:lnTo>
                  <a:cubicBezTo>
                    <a:pt x="458708" y="486716"/>
                    <a:pt x="474563" y="455081"/>
                    <a:pt x="484098" y="421240"/>
                  </a:cubicBezTo>
                  <a:cubicBezTo>
                    <a:pt x="516107" y="317622"/>
                    <a:pt x="478938" y="198598"/>
                    <a:pt x="381341" y="145350"/>
                  </a:cubicBezTo>
                  <a:cubicBezTo>
                    <a:pt x="335421" y="118688"/>
                    <a:pt x="282621" y="112144"/>
                    <a:pt x="231280" y="104665"/>
                  </a:cubicBezTo>
                  <a:cubicBezTo>
                    <a:pt x="164532" y="90867"/>
                    <a:pt x="97560" y="70974"/>
                    <a:pt x="40572" y="32645"/>
                  </a:cubicBezTo>
                  <a:cubicBezTo>
                    <a:pt x="26437" y="23072"/>
                    <a:pt x="12714" y="12565"/>
                    <a:pt x="1009" y="0"/>
                  </a:cubicBezTo>
                  <a:lnTo>
                    <a:pt x="0" y="748"/>
                  </a:lnTo>
                  <a:lnTo>
                    <a:pt x="0" y="748"/>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22" name="Google Shape;2522;p58"/>
            <p:cNvSpPr/>
            <p:nvPr/>
          </p:nvSpPr>
          <p:spPr>
            <a:xfrm>
              <a:off x="2722236" y="6533102"/>
              <a:ext cx="79185" cy="257665"/>
            </a:xfrm>
            <a:custGeom>
              <a:rect b="b" l="l" r="r" t="t"/>
              <a:pathLst>
                <a:path extrusionOk="0" h="393381" w="120893">
                  <a:moveTo>
                    <a:pt x="75" y="1010"/>
                  </a:moveTo>
                  <a:cubicBezTo>
                    <a:pt x="35375" y="35113"/>
                    <a:pt x="69478" y="69253"/>
                    <a:pt x="96064" y="109863"/>
                  </a:cubicBezTo>
                  <a:cubicBezTo>
                    <a:pt x="114761" y="137497"/>
                    <a:pt x="119660" y="176349"/>
                    <a:pt x="97410" y="203347"/>
                  </a:cubicBezTo>
                  <a:lnTo>
                    <a:pt x="88511" y="215163"/>
                  </a:lnTo>
                  <a:cubicBezTo>
                    <a:pt x="71609" y="239843"/>
                    <a:pt x="50930" y="266168"/>
                    <a:pt x="50257" y="297355"/>
                  </a:cubicBezTo>
                  <a:cubicBezTo>
                    <a:pt x="51005" y="338674"/>
                    <a:pt x="91091" y="369001"/>
                    <a:pt x="120034" y="393381"/>
                  </a:cubicBezTo>
                  <a:cubicBezTo>
                    <a:pt x="120034" y="393381"/>
                    <a:pt x="120894" y="392484"/>
                    <a:pt x="120894" y="392484"/>
                  </a:cubicBezTo>
                  <a:cubicBezTo>
                    <a:pt x="105338" y="373488"/>
                    <a:pt x="88735" y="355801"/>
                    <a:pt x="75947" y="335234"/>
                  </a:cubicBezTo>
                  <a:cubicBezTo>
                    <a:pt x="64504" y="318332"/>
                    <a:pt x="59792" y="297355"/>
                    <a:pt x="67159" y="277910"/>
                  </a:cubicBezTo>
                  <a:cubicBezTo>
                    <a:pt x="76433" y="247733"/>
                    <a:pt x="98794" y="223091"/>
                    <a:pt x="111134" y="194297"/>
                  </a:cubicBezTo>
                  <a:cubicBezTo>
                    <a:pt x="131364" y="137758"/>
                    <a:pt x="89483" y="71871"/>
                    <a:pt x="48313" y="35487"/>
                  </a:cubicBezTo>
                  <a:cubicBezTo>
                    <a:pt x="33617" y="22175"/>
                    <a:pt x="17949" y="9909"/>
                    <a:pt x="748" y="0"/>
                  </a:cubicBezTo>
                  <a:lnTo>
                    <a:pt x="0" y="1010"/>
                  </a:lnTo>
                  <a:lnTo>
                    <a:pt x="0" y="101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23" name="Google Shape;2523;p58"/>
            <p:cNvSpPr/>
            <p:nvPr/>
          </p:nvSpPr>
          <p:spPr>
            <a:xfrm>
              <a:off x="2502951" y="6273429"/>
              <a:ext cx="181761" cy="170168"/>
            </a:xfrm>
            <a:custGeom>
              <a:rect b="b" l="l" r="r" t="t"/>
              <a:pathLst>
                <a:path extrusionOk="0" h="259799" w="277498">
                  <a:moveTo>
                    <a:pt x="277387" y="256969"/>
                  </a:moveTo>
                  <a:cubicBezTo>
                    <a:pt x="220137" y="251435"/>
                    <a:pt x="164719" y="216397"/>
                    <a:pt x="146509" y="160905"/>
                  </a:cubicBezTo>
                  <a:cubicBezTo>
                    <a:pt x="141423" y="145274"/>
                    <a:pt x="138469" y="127587"/>
                    <a:pt x="132149" y="112218"/>
                  </a:cubicBezTo>
                  <a:cubicBezTo>
                    <a:pt x="110985" y="56128"/>
                    <a:pt x="59793" y="9872"/>
                    <a:pt x="299" y="0"/>
                  </a:cubicBezTo>
                  <a:cubicBezTo>
                    <a:pt x="299" y="0"/>
                    <a:pt x="0" y="1234"/>
                    <a:pt x="0" y="1234"/>
                  </a:cubicBezTo>
                  <a:cubicBezTo>
                    <a:pt x="57511" y="25764"/>
                    <a:pt x="102945" y="70973"/>
                    <a:pt x="128522" y="127363"/>
                  </a:cubicBezTo>
                  <a:cubicBezTo>
                    <a:pt x="143218" y="162064"/>
                    <a:pt x="154212" y="200617"/>
                    <a:pt x="181509" y="228326"/>
                  </a:cubicBezTo>
                  <a:cubicBezTo>
                    <a:pt x="206488" y="252183"/>
                    <a:pt x="243508" y="264336"/>
                    <a:pt x="277499" y="258241"/>
                  </a:cubicBezTo>
                  <a:lnTo>
                    <a:pt x="277387" y="257007"/>
                  </a:lnTo>
                  <a:lnTo>
                    <a:pt x="277387" y="257007"/>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24" name="Google Shape;2524;p58"/>
            <p:cNvSpPr/>
            <p:nvPr/>
          </p:nvSpPr>
          <p:spPr>
            <a:xfrm>
              <a:off x="3153140" y="5839995"/>
              <a:ext cx="482337" cy="106748"/>
            </a:xfrm>
            <a:custGeom>
              <a:rect b="b" l="l" r="r" t="t"/>
              <a:pathLst>
                <a:path extrusionOk="0" h="162974" w="736393">
                  <a:moveTo>
                    <a:pt x="187" y="12464"/>
                  </a:moveTo>
                  <a:cubicBezTo>
                    <a:pt x="103693" y="5846"/>
                    <a:pt x="243208" y="7491"/>
                    <a:pt x="332579" y="63843"/>
                  </a:cubicBezTo>
                  <a:cubicBezTo>
                    <a:pt x="338413" y="67508"/>
                    <a:pt x="346938" y="73491"/>
                    <a:pt x="352473" y="77903"/>
                  </a:cubicBezTo>
                  <a:cubicBezTo>
                    <a:pt x="427858" y="138519"/>
                    <a:pt x="536001" y="205341"/>
                    <a:pt x="623801" y="128272"/>
                  </a:cubicBezTo>
                  <a:cubicBezTo>
                    <a:pt x="654315" y="102396"/>
                    <a:pt x="695971" y="92562"/>
                    <a:pt x="736020" y="99667"/>
                  </a:cubicBezTo>
                  <a:lnTo>
                    <a:pt x="736394" y="98470"/>
                  </a:lnTo>
                  <a:cubicBezTo>
                    <a:pt x="700982" y="87289"/>
                    <a:pt x="659662" y="92076"/>
                    <a:pt x="627316" y="112268"/>
                  </a:cubicBezTo>
                  <a:cubicBezTo>
                    <a:pt x="622119" y="115708"/>
                    <a:pt x="612172" y="122925"/>
                    <a:pt x="607124" y="126515"/>
                  </a:cubicBezTo>
                  <a:cubicBezTo>
                    <a:pt x="533122" y="179203"/>
                    <a:pt x="442554" y="130890"/>
                    <a:pt x="375993" y="87289"/>
                  </a:cubicBezTo>
                  <a:cubicBezTo>
                    <a:pt x="323194" y="48250"/>
                    <a:pt x="261531" y="20878"/>
                    <a:pt x="196653" y="7828"/>
                  </a:cubicBezTo>
                  <a:cubicBezTo>
                    <a:pt x="164158" y="1620"/>
                    <a:pt x="130990" y="-474"/>
                    <a:pt x="98009" y="87"/>
                  </a:cubicBezTo>
                  <a:cubicBezTo>
                    <a:pt x="65065" y="760"/>
                    <a:pt x="32121" y="3976"/>
                    <a:pt x="0" y="11231"/>
                  </a:cubicBezTo>
                  <a:lnTo>
                    <a:pt x="224" y="12464"/>
                  </a:lnTo>
                  <a:lnTo>
                    <a:pt x="224" y="12464"/>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25" name="Google Shape;2525;p58"/>
            <p:cNvSpPr/>
            <p:nvPr/>
          </p:nvSpPr>
          <p:spPr>
            <a:xfrm>
              <a:off x="3277147" y="5847694"/>
              <a:ext cx="299498" cy="307137"/>
            </a:xfrm>
            <a:custGeom>
              <a:rect b="b" l="l" r="r" t="t"/>
              <a:pathLst>
                <a:path extrusionOk="0" h="468911" w="457249">
                  <a:moveTo>
                    <a:pt x="37" y="635"/>
                  </a:moveTo>
                  <a:cubicBezTo>
                    <a:pt x="32233" y="78826"/>
                    <a:pt x="32308" y="165953"/>
                    <a:pt x="21127" y="248593"/>
                  </a:cubicBezTo>
                  <a:cubicBezTo>
                    <a:pt x="16715" y="275741"/>
                    <a:pt x="10096" y="305469"/>
                    <a:pt x="10806" y="332990"/>
                  </a:cubicBezTo>
                  <a:cubicBezTo>
                    <a:pt x="9460" y="418847"/>
                    <a:pt x="71534" y="484323"/>
                    <a:pt x="159746" y="465738"/>
                  </a:cubicBezTo>
                  <a:cubicBezTo>
                    <a:pt x="198336" y="457998"/>
                    <a:pt x="232514" y="436272"/>
                    <a:pt x="260035" y="409423"/>
                  </a:cubicBezTo>
                  <a:lnTo>
                    <a:pt x="280415" y="390539"/>
                  </a:lnTo>
                  <a:cubicBezTo>
                    <a:pt x="327232" y="350005"/>
                    <a:pt x="395064" y="313022"/>
                    <a:pt x="456539" y="342526"/>
                  </a:cubicBezTo>
                  <a:lnTo>
                    <a:pt x="457250" y="341479"/>
                  </a:lnTo>
                  <a:cubicBezTo>
                    <a:pt x="406095" y="309096"/>
                    <a:pt x="340806" y="331607"/>
                    <a:pt x="294924" y="363205"/>
                  </a:cubicBezTo>
                  <a:cubicBezTo>
                    <a:pt x="281275" y="372740"/>
                    <a:pt x="263027" y="388333"/>
                    <a:pt x="250649" y="399813"/>
                  </a:cubicBezTo>
                  <a:cubicBezTo>
                    <a:pt x="224436" y="424942"/>
                    <a:pt x="192914" y="446106"/>
                    <a:pt x="157240" y="454146"/>
                  </a:cubicBezTo>
                  <a:cubicBezTo>
                    <a:pt x="75385" y="473479"/>
                    <a:pt x="12227" y="415219"/>
                    <a:pt x="14845" y="332953"/>
                  </a:cubicBezTo>
                  <a:cubicBezTo>
                    <a:pt x="14733" y="305731"/>
                    <a:pt x="23782" y="276563"/>
                    <a:pt x="29728" y="250089"/>
                  </a:cubicBezTo>
                  <a:cubicBezTo>
                    <a:pt x="39487" y="203496"/>
                    <a:pt x="41768" y="155296"/>
                    <a:pt x="35299" y="108105"/>
                  </a:cubicBezTo>
                  <a:cubicBezTo>
                    <a:pt x="30027" y="70487"/>
                    <a:pt x="20080" y="32981"/>
                    <a:pt x="1084" y="0"/>
                  </a:cubicBezTo>
                  <a:lnTo>
                    <a:pt x="0" y="635"/>
                  </a:lnTo>
                  <a:lnTo>
                    <a:pt x="0" y="635"/>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26" name="Google Shape;2526;p58"/>
            <p:cNvSpPr/>
            <p:nvPr/>
          </p:nvSpPr>
          <p:spPr>
            <a:xfrm>
              <a:off x="3308547" y="6257337"/>
              <a:ext cx="184479" cy="376453"/>
            </a:xfrm>
            <a:custGeom>
              <a:rect b="b" l="l" r="r" t="t"/>
              <a:pathLst>
                <a:path extrusionOk="0" h="574738" w="281648">
                  <a:moveTo>
                    <a:pt x="0" y="1122"/>
                  </a:moveTo>
                  <a:cubicBezTo>
                    <a:pt x="66523" y="52276"/>
                    <a:pt x="131925" y="122053"/>
                    <a:pt x="132074" y="210003"/>
                  </a:cubicBezTo>
                  <a:cubicBezTo>
                    <a:pt x="131813" y="231766"/>
                    <a:pt x="124446" y="252482"/>
                    <a:pt x="120782" y="273834"/>
                  </a:cubicBezTo>
                  <a:cubicBezTo>
                    <a:pt x="114836" y="310031"/>
                    <a:pt x="115359" y="347275"/>
                    <a:pt x="123025" y="383210"/>
                  </a:cubicBezTo>
                  <a:cubicBezTo>
                    <a:pt x="134767" y="440722"/>
                    <a:pt x="160681" y="496700"/>
                    <a:pt x="203197" y="538058"/>
                  </a:cubicBezTo>
                  <a:cubicBezTo>
                    <a:pt x="224250" y="558063"/>
                    <a:pt x="251660" y="575638"/>
                    <a:pt x="281649" y="574703"/>
                  </a:cubicBezTo>
                  <a:lnTo>
                    <a:pt x="281649" y="573432"/>
                  </a:lnTo>
                  <a:cubicBezTo>
                    <a:pt x="224063" y="564457"/>
                    <a:pt x="188389" y="508554"/>
                    <a:pt x="163522" y="460578"/>
                  </a:cubicBezTo>
                  <a:cubicBezTo>
                    <a:pt x="132897" y="397308"/>
                    <a:pt x="116369" y="323568"/>
                    <a:pt x="129457" y="253305"/>
                  </a:cubicBezTo>
                  <a:cubicBezTo>
                    <a:pt x="139965" y="210713"/>
                    <a:pt x="139590" y="164382"/>
                    <a:pt x="121679" y="123736"/>
                  </a:cubicBezTo>
                  <a:cubicBezTo>
                    <a:pt x="109863" y="96475"/>
                    <a:pt x="91689" y="72506"/>
                    <a:pt x="70936" y="51828"/>
                  </a:cubicBezTo>
                  <a:cubicBezTo>
                    <a:pt x="50108" y="31186"/>
                    <a:pt x="26512" y="13424"/>
                    <a:pt x="636" y="0"/>
                  </a:cubicBezTo>
                  <a:lnTo>
                    <a:pt x="0" y="1084"/>
                  </a:lnTo>
                  <a:lnTo>
                    <a:pt x="0" y="1084"/>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27" name="Google Shape;2527;p58"/>
            <p:cNvSpPr/>
            <p:nvPr/>
          </p:nvSpPr>
          <p:spPr>
            <a:xfrm>
              <a:off x="2926360" y="6460241"/>
              <a:ext cx="348410" cy="46580"/>
            </a:xfrm>
            <a:custGeom>
              <a:rect b="b" l="l" r="r" t="t"/>
              <a:pathLst>
                <a:path extrusionOk="0" h="71115" w="531924">
                  <a:moveTo>
                    <a:pt x="0" y="19512"/>
                  </a:moveTo>
                  <a:cubicBezTo>
                    <a:pt x="38366" y="46398"/>
                    <a:pt x="88660" y="55036"/>
                    <a:pt x="134617" y="47632"/>
                  </a:cubicBezTo>
                  <a:cubicBezTo>
                    <a:pt x="181920" y="41275"/>
                    <a:pt x="219912" y="7808"/>
                    <a:pt x="266654" y="9042"/>
                  </a:cubicBezTo>
                  <a:cubicBezTo>
                    <a:pt x="358456" y="7696"/>
                    <a:pt x="445994" y="39817"/>
                    <a:pt x="531364" y="71115"/>
                  </a:cubicBezTo>
                  <a:cubicBezTo>
                    <a:pt x="531364" y="71115"/>
                    <a:pt x="531925" y="69993"/>
                    <a:pt x="531925" y="69993"/>
                  </a:cubicBezTo>
                  <a:cubicBezTo>
                    <a:pt x="444723" y="19699"/>
                    <a:pt x="332168" y="-18592"/>
                    <a:pt x="231841" y="9528"/>
                  </a:cubicBezTo>
                  <a:cubicBezTo>
                    <a:pt x="210078" y="16147"/>
                    <a:pt x="189137" y="27514"/>
                    <a:pt x="166701" y="32002"/>
                  </a:cubicBezTo>
                  <a:cubicBezTo>
                    <a:pt x="111657" y="43818"/>
                    <a:pt x="53361" y="41724"/>
                    <a:pt x="673" y="18465"/>
                  </a:cubicBezTo>
                  <a:lnTo>
                    <a:pt x="0" y="19512"/>
                  </a:lnTo>
                  <a:lnTo>
                    <a:pt x="0" y="19512"/>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28" name="Google Shape;2528;p58"/>
            <p:cNvSpPr/>
            <p:nvPr/>
          </p:nvSpPr>
          <p:spPr>
            <a:xfrm>
              <a:off x="3374898" y="5376329"/>
              <a:ext cx="177041" cy="353383"/>
            </a:xfrm>
            <a:custGeom>
              <a:rect b="b" l="l" r="r" t="t"/>
              <a:pathLst>
                <a:path extrusionOk="0" h="539516" w="270292">
                  <a:moveTo>
                    <a:pt x="486" y="539441"/>
                  </a:moveTo>
                  <a:cubicBezTo>
                    <a:pt x="108517" y="499131"/>
                    <a:pt x="207572" y="421763"/>
                    <a:pt x="256296" y="315341"/>
                  </a:cubicBezTo>
                  <a:cubicBezTo>
                    <a:pt x="294176" y="230009"/>
                    <a:pt x="248967" y="137945"/>
                    <a:pt x="194559" y="71347"/>
                  </a:cubicBezTo>
                  <a:cubicBezTo>
                    <a:pt x="179976" y="51230"/>
                    <a:pt x="160868" y="33542"/>
                    <a:pt x="151332" y="10470"/>
                  </a:cubicBezTo>
                  <a:cubicBezTo>
                    <a:pt x="150397" y="7217"/>
                    <a:pt x="150061" y="3702"/>
                    <a:pt x="151744" y="711"/>
                  </a:cubicBezTo>
                  <a:lnTo>
                    <a:pt x="150697" y="0"/>
                  </a:lnTo>
                  <a:cubicBezTo>
                    <a:pt x="139179" y="16603"/>
                    <a:pt x="177433" y="61288"/>
                    <a:pt x="186557" y="77181"/>
                  </a:cubicBezTo>
                  <a:cubicBezTo>
                    <a:pt x="234122" y="145200"/>
                    <a:pt x="279518" y="228662"/>
                    <a:pt x="249865" y="312985"/>
                  </a:cubicBezTo>
                  <a:cubicBezTo>
                    <a:pt x="232364" y="368029"/>
                    <a:pt x="189436" y="410770"/>
                    <a:pt x="144003" y="444499"/>
                  </a:cubicBezTo>
                  <a:cubicBezTo>
                    <a:pt x="98869" y="479536"/>
                    <a:pt x="50481" y="510349"/>
                    <a:pt x="0" y="538357"/>
                  </a:cubicBezTo>
                  <a:lnTo>
                    <a:pt x="486" y="539516"/>
                  </a:lnTo>
                  <a:lnTo>
                    <a:pt x="486" y="539516"/>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29" name="Google Shape;2529;p58"/>
            <p:cNvSpPr/>
            <p:nvPr/>
          </p:nvSpPr>
          <p:spPr>
            <a:xfrm>
              <a:off x="3035271" y="5418285"/>
              <a:ext cx="335130" cy="541904"/>
            </a:xfrm>
            <a:custGeom>
              <a:rect b="b" l="l" r="r" t="t"/>
              <a:pathLst>
                <a:path extrusionOk="0" h="827335" w="511649">
                  <a:moveTo>
                    <a:pt x="4912" y="827223"/>
                  </a:moveTo>
                  <a:cubicBezTo>
                    <a:pt x="3715" y="683369"/>
                    <a:pt x="29816" y="517940"/>
                    <a:pt x="118925" y="401122"/>
                  </a:cubicBezTo>
                  <a:cubicBezTo>
                    <a:pt x="157815" y="350753"/>
                    <a:pt x="211549" y="314892"/>
                    <a:pt x="277325" y="320988"/>
                  </a:cubicBezTo>
                  <a:cubicBezTo>
                    <a:pt x="315317" y="323007"/>
                    <a:pt x="352150" y="333477"/>
                    <a:pt x="391077" y="326522"/>
                  </a:cubicBezTo>
                  <a:cubicBezTo>
                    <a:pt x="433780" y="319305"/>
                    <a:pt x="467808" y="288380"/>
                    <a:pt x="491329" y="253529"/>
                  </a:cubicBezTo>
                  <a:cubicBezTo>
                    <a:pt x="563013" y="141535"/>
                    <a:pt x="429106" y="41170"/>
                    <a:pt x="337042" y="0"/>
                  </a:cubicBezTo>
                  <a:lnTo>
                    <a:pt x="336519" y="1122"/>
                  </a:lnTo>
                  <a:cubicBezTo>
                    <a:pt x="358469" y="13163"/>
                    <a:pt x="379447" y="26999"/>
                    <a:pt x="399490" y="41806"/>
                  </a:cubicBezTo>
                  <a:cubicBezTo>
                    <a:pt x="438155" y="71385"/>
                    <a:pt x="476446" y="106310"/>
                    <a:pt x="493124" y="153015"/>
                  </a:cubicBezTo>
                  <a:cubicBezTo>
                    <a:pt x="514476" y="212247"/>
                    <a:pt x="471884" y="272675"/>
                    <a:pt x="422338" y="302665"/>
                  </a:cubicBezTo>
                  <a:cubicBezTo>
                    <a:pt x="365986" y="334636"/>
                    <a:pt x="302491" y="303151"/>
                    <a:pt x="239445" y="315341"/>
                  </a:cubicBezTo>
                  <a:cubicBezTo>
                    <a:pt x="188216" y="323830"/>
                    <a:pt x="147494" y="359653"/>
                    <a:pt x="115822" y="398580"/>
                  </a:cubicBezTo>
                  <a:cubicBezTo>
                    <a:pt x="50570" y="476545"/>
                    <a:pt x="15681" y="576199"/>
                    <a:pt x="4762" y="676414"/>
                  </a:cubicBezTo>
                  <a:cubicBezTo>
                    <a:pt x="-697" y="726597"/>
                    <a:pt x="-2006" y="777302"/>
                    <a:pt x="3715" y="827335"/>
                  </a:cubicBezTo>
                  <a:lnTo>
                    <a:pt x="4949" y="827223"/>
                  </a:lnTo>
                  <a:lnTo>
                    <a:pt x="4949" y="827223"/>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30" name="Google Shape;2530;p58"/>
            <p:cNvSpPr/>
            <p:nvPr/>
          </p:nvSpPr>
          <p:spPr>
            <a:xfrm>
              <a:off x="2928050" y="5582975"/>
              <a:ext cx="251174" cy="81909"/>
            </a:xfrm>
            <a:custGeom>
              <a:rect b="b" l="l" r="r" t="t"/>
              <a:pathLst>
                <a:path extrusionOk="0" h="125052" w="383472">
                  <a:moveTo>
                    <a:pt x="0" y="2431"/>
                  </a:moveTo>
                  <a:cubicBezTo>
                    <a:pt x="1832" y="6843"/>
                    <a:pt x="45433" y="110311"/>
                    <a:pt x="109862" y="123661"/>
                  </a:cubicBezTo>
                  <a:cubicBezTo>
                    <a:pt x="134505" y="128747"/>
                    <a:pt x="158886" y="119884"/>
                    <a:pt x="182257" y="97224"/>
                  </a:cubicBezTo>
                  <a:cubicBezTo>
                    <a:pt x="222380" y="58372"/>
                    <a:pt x="267814" y="41432"/>
                    <a:pt x="317323" y="46892"/>
                  </a:cubicBezTo>
                  <a:cubicBezTo>
                    <a:pt x="354342" y="50968"/>
                    <a:pt x="379882" y="66786"/>
                    <a:pt x="380144" y="66935"/>
                  </a:cubicBezTo>
                  <a:lnTo>
                    <a:pt x="383472" y="61625"/>
                  </a:lnTo>
                  <a:cubicBezTo>
                    <a:pt x="382425" y="60952"/>
                    <a:pt x="277124" y="-3440"/>
                    <a:pt x="177844" y="92699"/>
                  </a:cubicBezTo>
                  <a:cubicBezTo>
                    <a:pt x="156044" y="113789"/>
                    <a:pt x="133608" y="122128"/>
                    <a:pt x="111134" y="117491"/>
                  </a:cubicBezTo>
                  <a:cubicBezTo>
                    <a:pt x="49958" y="104815"/>
                    <a:pt x="6207" y="1047"/>
                    <a:pt x="5796" y="0"/>
                  </a:cubicBezTo>
                  <a:lnTo>
                    <a:pt x="0" y="2393"/>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2531" name="Google Shape;2531;p58"/>
          <p:cNvGrpSpPr/>
          <p:nvPr/>
        </p:nvGrpSpPr>
        <p:grpSpPr>
          <a:xfrm>
            <a:off x="5082703" y="3742963"/>
            <a:ext cx="1086482" cy="820902"/>
            <a:chOff x="4825166" y="4527088"/>
            <a:chExt cx="1086482" cy="820902"/>
          </a:xfrm>
        </p:grpSpPr>
        <p:sp>
          <p:nvSpPr>
            <p:cNvPr id="2532" name="Google Shape;2532;p58"/>
            <p:cNvSpPr/>
            <p:nvPr/>
          </p:nvSpPr>
          <p:spPr>
            <a:xfrm>
              <a:off x="4825166" y="4527088"/>
              <a:ext cx="1086482" cy="820902"/>
            </a:xfrm>
            <a:custGeom>
              <a:rect b="b" l="l" r="r" t="t"/>
              <a:pathLst>
                <a:path extrusionOk="0" h="1253286" w="1658751">
                  <a:moveTo>
                    <a:pt x="1614629" y="1037899"/>
                  </a:moveTo>
                  <a:lnTo>
                    <a:pt x="1593427" y="1025484"/>
                  </a:lnTo>
                  <a:cubicBezTo>
                    <a:pt x="1630746" y="940788"/>
                    <a:pt x="1599298" y="839413"/>
                    <a:pt x="1517518" y="791587"/>
                  </a:cubicBezTo>
                  <a:lnTo>
                    <a:pt x="1485248" y="772703"/>
                  </a:lnTo>
                  <a:lnTo>
                    <a:pt x="1463971" y="809050"/>
                  </a:lnTo>
                  <a:lnTo>
                    <a:pt x="1435252" y="792260"/>
                  </a:lnTo>
                  <a:lnTo>
                    <a:pt x="1445685" y="686548"/>
                  </a:lnTo>
                  <a:cubicBezTo>
                    <a:pt x="1450733" y="635468"/>
                    <a:pt x="1422875" y="584276"/>
                    <a:pt x="1374749" y="556119"/>
                  </a:cubicBezTo>
                  <a:lnTo>
                    <a:pt x="1091268" y="390278"/>
                  </a:lnTo>
                  <a:cubicBezTo>
                    <a:pt x="1068345" y="376854"/>
                    <a:pt x="1042544" y="369786"/>
                    <a:pt x="1016705" y="369786"/>
                  </a:cubicBezTo>
                  <a:cubicBezTo>
                    <a:pt x="992212" y="369786"/>
                    <a:pt x="968766" y="376218"/>
                    <a:pt x="948910" y="388371"/>
                  </a:cubicBezTo>
                  <a:lnTo>
                    <a:pt x="905085" y="415220"/>
                  </a:lnTo>
                  <a:lnTo>
                    <a:pt x="861820" y="389904"/>
                  </a:lnTo>
                  <a:lnTo>
                    <a:pt x="855014" y="317659"/>
                  </a:lnTo>
                  <a:cubicBezTo>
                    <a:pt x="850901" y="274208"/>
                    <a:pt x="824389" y="234159"/>
                    <a:pt x="784041" y="210564"/>
                  </a:cubicBezTo>
                  <a:lnTo>
                    <a:pt x="459165" y="20529"/>
                  </a:lnTo>
                  <a:cubicBezTo>
                    <a:pt x="436205" y="7105"/>
                    <a:pt x="410478" y="0"/>
                    <a:pt x="384714" y="0"/>
                  </a:cubicBezTo>
                  <a:cubicBezTo>
                    <a:pt x="338944" y="0"/>
                    <a:pt x="298709" y="22025"/>
                    <a:pt x="277132" y="58932"/>
                  </a:cubicBezTo>
                  <a:lnTo>
                    <a:pt x="15713" y="505862"/>
                  </a:lnTo>
                  <a:cubicBezTo>
                    <a:pt x="-19100" y="565392"/>
                    <a:pt x="5879" y="645041"/>
                    <a:pt x="71430" y="683369"/>
                  </a:cubicBezTo>
                  <a:lnTo>
                    <a:pt x="396306" y="873404"/>
                  </a:lnTo>
                  <a:cubicBezTo>
                    <a:pt x="419228" y="886829"/>
                    <a:pt x="445030" y="893933"/>
                    <a:pt x="470869" y="893933"/>
                  </a:cubicBezTo>
                  <a:cubicBezTo>
                    <a:pt x="489790" y="893933"/>
                    <a:pt x="507814" y="890194"/>
                    <a:pt x="524454" y="882790"/>
                  </a:cubicBezTo>
                  <a:lnTo>
                    <a:pt x="590791" y="853324"/>
                  </a:lnTo>
                  <a:lnTo>
                    <a:pt x="634055" y="878639"/>
                  </a:lnTo>
                  <a:lnTo>
                    <a:pt x="632148" y="930018"/>
                  </a:lnTo>
                  <a:cubicBezTo>
                    <a:pt x="630316" y="979116"/>
                    <a:pt x="657688" y="1026307"/>
                    <a:pt x="703570" y="1053156"/>
                  </a:cubicBezTo>
                  <a:lnTo>
                    <a:pt x="987052" y="1218996"/>
                  </a:lnTo>
                  <a:cubicBezTo>
                    <a:pt x="1009974" y="1232421"/>
                    <a:pt x="1035775" y="1239488"/>
                    <a:pt x="1061577" y="1239488"/>
                  </a:cubicBezTo>
                  <a:cubicBezTo>
                    <a:pt x="1088800" y="1239488"/>
                    <a:pt x="1114377" y="1231673"/>
                    <a:pt x="1135504" y="1216865"/>
                  </a:cubicBezTo>
                  <a:lnTo>
                    <a:pt x="1222520" y="1155951"/>
                  </a:lnTo>
                  <a:lnTo>
                    <a:pt x="1251238" y="1172740"/>
                  </a:lnTo>
                  <a:lnTo>
                    <a:pt x="1229961" y="1209087"/>
                  </a:lnTo>
                  <a:lnTo>
                    <a:pt x="1262232" y="1227971"/>
                  </a:lnTo>
                  <a:cubicBezTo>
                    <a:pt x="1290538" y="1244537"/>
                    <a:pt x="1322772" y="1253287"/>
                    <a:pt x="1355417" y="1253287"/>
                  </a:cubicBezTo>
                  <a:cubicBezTo>
                    <a:pt x="1413750" y="1253287"/>
                    <a:pt x="1468645" y="1225465"/>
                    <a:pt x="1503309" y="1179472"/>
                  </a:cubicBezTo>
                  <a:lnTo>
                    <a:pt x="1524548" y="1191886"/>
                  </a:lnTo>
                  <a:cubicBezTo>
                    <a:pt x="1538197" y="1199888"/>
                    <a:pt x="1553753" y="1204114"/>
                    <a:pt x="1569533" y="1204114"/>
                  </a:cubicBezTo>
                  <a:lnTo>
                    <a:pt x="1569533" y="1204114"/>
                  </a:lnTo>
                  <a:cubicBezTo>
                    <a:pt x="1601131" y="1204114"/>
                    <a:pt x="1630634" y="1187174"/>
                    <a:pt x="1646563" y="1159952"/>
                  </a:cubicBezTo>
                  <a:cubicBezTo>
                    <a:pt x="1671393" y="1117510"/>
                    <a:pt x="1657071" y="1062766"/>
                    <a:pt x="1614629" y="1037937"/>
                  </a:cubicBezTo>
                  <a:close/>
                </a:path>
              </a:pathLst>
            </a:custGeom>
            <a:solidFill>
              <a:schemeClr val="accent6"/>
            </a:solidFill>
            <a:ln cap="flat" cmpd="sng" w="38100">
              <a:solidFill>
                <a:schemeClr val="accent6"/>
              </a:solidFill>
              <a:prstDash val="solid"/>
              <a:round/>
              <a:headEnd len="sm" w="sm" type="none"/>
              <a:tailEnd len="sm" w="sm" type="none"/>
            </a:ln>
            <a:effectLst>
              <a:outerShdw rotWithShape="0" algn="bl" dir="5100000" dist="47625">
                <a:schemeClr val="dk1">
                  <a:alpha val="15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2533" name="Google Shape;2533;p58"/>
            <p:cNvGrpSpPr/>
            <p:nvPr/>
          </p:nvGrpSpPr>
          <p:grpSpPr>
            <a:xfrm>
              <a:off x="4849664" y="4554499"/>
              <a:ext cx="1037525" cy="771971"/>
              <a:chOff x="8443736" y="2837400"/>
              <a:chExt cx="1584007" cy="1178581"/>
            </a:xfrm>
          </p:grpSpPr>
          <p:sp>
            <p:nvSpPr>
              <p:cNvPr id="2534" name="Google Shape;2534;p58"/>
              <p:cNvSpPr/>
              <p:nvPr/>
            </p:nvSpPr>
            <p:spPr>
              <a:xfrm>
                <a:off x="9687475" y="3623933"/>
                <a:ext cx="290524" cy="392048"/>
              </a:xfrm>
              <a:custGeom>
                <a:rect b="b" l="l" r="r" t="t"/>
                <a:pathLst>
                  <a:path extrusionOk="0" h="392048" w="290524">
                    <a:moveTo>
                      <a:pt x="217520" y="0"/>
                    </a:moveTo>
                    <a:lnTo>
                      <a:pt x="0" y="371843"/>
                    </a:lnTo>
                    <a:lnTo>
                      <a:pt x="0" y="371843"/>
                    </a:lnTo>
                    <a:cubicBezTo>
                      <a:pt x="70300" y="412976"/>
                      <a:pt x="160606" y="389306"/>
                      <a:pt x="201701" y="319043"/>
                    </a:cubicBezTo>
                    <a:lnTo>
                      <a:pt x="270319" y="201739"/>
                    </a:lnTo>
                    <a:cubicBezTo>
                      <a:pt x="311452" y="131439"/>
                      <a:pt x="287782" y="41133"/>
                      <a:pt x="217482" y="37"/>
                    </a:cubicBezTo>
                    <a:lnTo>
                      <a:pt x="217482" y="37"/>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35" name="Google Shape;2535;p58"/>
              <p:cNvSpPr/>
              <p:nvPr/>
            </p:nvSpPr>
            <p:spPr>
              <a:xfrm>
                <a:off x="8443736" y="2837400"/>
                <a:ext cx="1440018" cy="1164737"/>
              </a:xfrm>
              <a:custGeom>
                <a:rect b="b" l="l" r="r" t="t"/>
                <a:pathLst>
                  <a:path extrusionOk="0" h="1164737" w="1440018">
                    <a:moveTo>
                      <a:pt x="931128" y="382943"/>
                    </a:moveTo>
                    <a:cubicBezTo>
                      <a:pt x="960930" y="364695"/>
                      <a:pt x="1001465" y="365592"/>
                      <a:pt x="1035045" y="385224"/>
                    </a:cubicBezTo>
                    <a:lnTo>
                      <a:pt x="1318526" y="551065"/>
                    </a:lnTo>
                    <a:cubicBezTo>
                      <a:pt x="1353900" y="571743"/>
                      <a:pt x="1374729" y="609175"/>
                      <a:pt x="1371139" y="645559"/>
                    </a:cubicBezTo>
                    <a:lnTo>
                      <a:pt x="1358351" y="775090"/>
                    </a:lnTo>
                    <a:lnTo>
                      <a:pt x="1440018" y="822879"/>
                    </a:lnTo>
                    <a:lnTo>
                      <a:pt x="1352517" y="972454"/>
                    </a:lnTo>
                    <a:lnTo>
                      <a:pt x="1265016" y="1122029"/>
                    </a:lnTo>
                    <a:lnTo>
                      <a:pt x="1183348" y="1074239"/>
                    </a:lnTo>
                    <a:lnTo>
                      <a:pt x="1076702" y="1148878"/>
                    </a:lnTo>
                    <a:cubicBezTo>
                      <a:pt x="1046749" y="1169855"/>
                      <a:pt x="1003933" y="1170042"/>
                      <a:pt x="968559" y="1149326"/>
                    </a:cubicBezTo>
                    <a:lnTo>
                      <a:pt x="685078" y="983485"/>
                    </a:lnTo>
                    <a:cubicBezTo>
                      <a:pt x="651461" y="963816"/>
                      <a:pt x="630819" y="928965"/>
                      <a:pt x="632128" y="894002"/>
                    </a:cubicBezTo>
                    <a:lnTo>
                      <a:pt x="634895" y="820262"/>
                    </a:lnTo>
                    <a:lnTo>
                      <a:pt x="555770" y="773969"/>
                    </a:lnTo>
                    <a:lnTo>
                      <a:pt x="471934" y="811212"/>
                    </a:lnTo>
                    <a:cubicBezTo>
                      <a:pt x="443178" y="824001"/>
                      <a:pt x="407654" y="821159"/>
                      <a:pt x="377888" y="803734"/>
                    </a:cubicBezTo>
                    <a:lnTo>
                      <a:pt x="53012" y="613699"/>
                    </a:lnTo>
                    <a:cubicBezTo>
                      <a:pt x="5185" y="585729"/>
                      <a:pt x="-13773" y="529152"/>
                      <a:pt x="10682" y="487346"/>
                    </a:cubicBezTo>
                    <a:lnTo>
                      <a:pt x="141411" y="263881"/>
                    </a:lnTo>
                    <a:lnTo>
                      <a:pt x="272139" y="40417"/>
                    </a:lnTo>
                    <a:cubicBezTo>
                      <a:pt x="296595" y="-1390"/>
                      <a:pt x="355190" y="-12570"/>
                      <a:pt x="403017" y="15400"/>
                    </a:cubicBezTo>
                    <a:lnTo>
                      <a:pt x="727893" y="205435"/>
                    </a:lnTo>
                    <a:cubicBezTo>
                      <a:pt x="757696" y="222860"/>
                      <a:pt x="777552" y="252439"/>
                      <a:pt x="780506" y="283775"/>
                    </a:cubicBezTo>
                    <a:lnTo>
                      <a:pt x="789107" y="375127"/>
                    </a:lnTo>
                    <a:lnTo>
                      <a:pt x="868232" y="421421"/>
                    </a:lnTo>
                    <a:lnTo>
                      <a:pt x="931165" y="38290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36" name="Google Shape;2536;p58"/>
              <p:cNvSpPr/>
              <p:nvPr/>
            </p:nvSpPr>
            <p:spPr>
              <a:xfrm rot="-3579043">
                <a:off x="8925038" y="3389873"/>
                <a:ext cx="461864" cy="91640"/>
              </a:xfrm>
              <a:custGeom>
                <a:rect b="b" l="l" r="r" t="t"/>
                <a:pathLst>
                  <a:path extrusionOk="0" h="91689" w="462111">
                    <a:moveTo>
                      <a:pt x="0" y="0"/>
                    </a:moveTo>
                    <a:lnTo>
                      <a:pt x="462111" y="0"/>
                    </a:lnTo>
                    <a:lnTo>
                      <a:pt x="462111" y="91690"/>
                    </a:lnTo>
                    <a:lnTo>
                      <a:pt x="0" y="91690"/>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37" name="Google Shape;2537;p58"/>
              <p:cNvSpPr/>
              <p:nvPr/>
            </p:nvSpPr>
            <p:spPr>
              <a:xfrm>
                <a:off x="9708752" y="3639040"/>
                <a:ext cx="175002" cy="320388"/>
              </a:xfrm>
              <a:custGeom>
                <a:rect b="b" l="l" r="r" t="t"/>
                <a:pathLst>
                  <a:path extrusionOk="0" h="320388" w="175002">
                    <a:moveTo>
                      <a:pt x="175002" y="21240"/>
                    </a:moveTo>
                    <a:lnTo>
                      <a:pt x="138693" y="0"/>
                    </a:lnTo>
                    <a:lnTo>
                      <a:pt x="0" y="320389"/>
                    </a:lnTo>
                    <a:lnTo>
                      <a:pt x="175002" y="21240"/>
                    </a:lnTo>
                    <a:close/>
                  </a:path>
                </a:pathLst>
              </a:custGeom>
              <a:solidFill>
                <a:srgbClr val="23013D">
                  <a:alpha val="1709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38" name="Google Shape;2538;p58"/>
              <p:cNvSpPr/>
              <p:nvPr/>
            </p:nvSpPr>
            <p:spPr>
              <a:xfrm rot="-3579043">
                <a:off x="9919504" y="3869555"/>
                <a:ext cx="60695" cy="60695"/>
              </a:xfrm>
              <a:custGeom>
                <a:rect b="b" l="l" r="r" t="t"/>
                <a:pathLst>
                  <a:path extrusionOk="0" h="60727" w="60727">
                    <a:moveTo>
                      <a:pt x="0" y="0"/>
                    </a:moveTo>
                    <a:lnTo>
                      <a:pt x="60727" y="0"/>
                    </a:lnTo>
                    <a:lnTo>
                      <a:pt x="60727" y="60727"/>
                    </a:lnTo>
                    <a:lnTo>
                      <a:pt x="0" y="60727"/>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39" name="Google Shape;2539;p58"/>
              <p:cNvSpPr/>
              <p:nvPr/>
            </p:nvSpPr>
            <p:spPr>
              <a:xfrm>
                <a:off x="9949792" y="3870245"/>
                <a:ext cx="77951" cy="96536"/>
              </a:xfrm>
              <a:custGeom>
                <a:rect b="b" l="l" r="r" t="t"/>
                <a:pathLst>
                  <a:path extrusionOk="0" h="96536" w="77951">
                    <a:moveTo>
                      <a:pt x="52314" y="0"/>
                    </a:moveTo>
                    <a:lnTo>
                      <a:pt x="0" y="89446"/>
                    </a:lnTo>
                    <a:lnTo>
                      <a:pt x="0" y="89446"/>
                    </a:lnTo>
                    <a:cubicBezTo>
                      <a:pt x="24679" y="103880"/>
                      <a:pt x="56426" y="95578"/>
                      <a:pt x="70861" y="70898"/>
                    </a:cubicBezTo>
                    <a:lnTo>
                      <a:pt x="70861" y="70898"/>
                    </a:lnTo>
                    <a:cubicBezTo>
                      <a:pt x="85294" y="46219"/>
                      <a:pt x="76993" y="14471"/>
                      <a:pt x="52314" y="37"/>
                    </a:cubicBezTo>
                    <a:lnTo>
                      <a:pt x="52314" y="37"/>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40" name="Google Shape;2540;p58"/>
              <p:cNvSpPr/>
              <p:nvPr/>
            </p:nvSpPr>
            <p:spPr>
              <a:xfrm>
                <a:off x="9960636" y="3888755"/>
                <a:ext cx="30662" cy="52426"/>
              </a:xfrm>
              <a:custGeom>
                <a:rect b="b" l="l" r="r" t="t"/>
                <a:pathLst>
                  <a:path extrusionOk="0" h="52426" w="30662">
                    <a:moveTo>
                      <a:pt x="30663" y="0"/>
                    </a:moveTo>
                    <a:cubicBezTo>
                      <a:pt x="13537" y="12190"/>
                      <a:pt x="2169" y="31486"/>
                      <a:pt x="0" y="52426"/>
                    </a:cubicBezTo>
                    <a:cubicBezTo>
                      <a:pt x="17201" y="40273"/>
                      <a:pt x="28420" y="20903"/>
                      <a:pt x="30663" y="0"/>
                    </a:cubicBezTo>
                    <a:lnTo>
                      <a:pt x="30663" y="0"/>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2541" name="Google Shape;2541;p58"/>
              <p:cNvGrpSpPr/>
              <p:nvPr/>
            </p:nvGrpSpPr>
            <p:grpSpPr>
              <a:xfrm>
                <a:off x="9208798" y="3301898"/>
                <a:ext cx="528934" cy="638048"/>
                <a:chOff x="9208798" y="3301898"/>
                <a:chExt cx="528934" cy="638048"/>
              </a:xfrm>
            </p:grpSpPr>
            <p:sp>
              <p:nvSpPr>
                <p:cNvPr id="2542" name="Google Shape;2542;p58"/>
                <p:cNvSpPr/>
                <p:nvPr/>
              </p:nvSpPr>
              <p:spPr>
                <a:xfrm>
                  <a:off x="9444379" y="3439694"/>
                  <a:ext cx="293353" cy="500252"/>
                </a:xfrm>
                <a:custGeom>
                  <a:rect b="b" l="l" r="r" t="t"/>
                  <a:pathLst>
                    <a:path extrusionOk="0" h="500252" w="293353">
                      <a:moveTo>
                        <a:pt x="1085" y="500253"/>
                      </a:moveTo>
                      <a:cubicBezTo>
                        <a:pt x="8526" y="489483"/>
                        <a:pt x="14696" y="477443"/>
                        <a:pt x="17837" y="464243"/>
                      </a:cubicBezTo>
                      <a:cubicBezTo>
                        <a:pt x="24418" y="438740"/>
                        <a:pt x="16229" y="411817"/>
                        <a:pt x="21427" y="386763"/>
                      </a:cubicBezTo>
                      <a:cubicBezTo>
                        <a:pt x="29429" y="349930"/>
                        <a:pt x="53436" y="316238"/>
                        <a:pt x="89147" y="301655"/>
                      </a:cubicBezTo>
                      <a:cubicBezTo>
                        <a:pt x="126241" y="286585"/>
                        <a:pt x="156493" y="254464"/>
                        <a:pt x="165579" y="214752"/>
                      </a:cubicBezTo>
                      <a:cubicBezTo>
                        <a:pt x="171749" y="188950"/>
                        <a:pt x="163074" y="162214"/>
                        <a:pt x="168534" y="137160"/>
                      </a:cubicBezTo>
                      <a:cubicBezTo>
                        <a:pt x="176424" y="100514"/>
                        <a:pt x="201702" y="69403"/>
                        <a:pt x="236515" y="54520"/>
                      </a:cubicBezTo>
                      <a:cubicBezTo>
                        <a:pt x="260522" y="43788"/>
                        <a:pt x="282435" y="24942"/>
                        <a:pt x="293354" y="636"/>
                      </a:cubicBezTo>
                      <a:cubicBezTo>
                        <a:pt x="293354" y="636"/>
                        <a:pt x="292269" y="0"/>
                        <a:pt x="292269" y="0"/>
                      </a:cubicBezTo>
                      <a:cubicBezTo>
                        <a:pt x="284641" y="10582"/>
                        <a:pt x="276115" y="20268"/>
                        <a:pt x="265981" y="27821"/>
                      </a:cubicBezTo>
                      <a:cubicBezTo>
                        <a:pt x="245041" y="43863"/>
                        <a:pt x="217781" y="47602"/>
                        <a:pt x="196915" y="64953"/>
                      </a:cubicBezTo>
                      <a:cubicBezTo>
                        <a:pt x="164532" y="91016"/>
                        <a:pt x="148603" y="134804"/>
                        <a:pt x="155446" y="175339"/>
                      </a:cubicBezTo>
                      <a:cubicBezTo>
                        <a:pt x="164083" y="226082"/>
                        <a:pt x="136973" y="280228"/>
                        <a:pt x="87464" y="297916"/>
                      </a:cubicBezTo>
                      <a:cubicBezTo>
                        <a:pt x="34178" y="316762"/>
                        <a:pt x="412" y="368440"/>
                        <a:pt x="10358" y="425054"/>
                      </a:cubicBezTo>
                      <a:cubicBezTo>
                        <a:pt x="11817" y="437992"/>
                        <a:pt x="12939" y="450482"/>
                        <a:pt x="11218" y="462971"/>
                      </a:cubicBezTo>
                      <a:cubicBezTo>
                        <a:pt x="9648" y="475498"/>
                        <a:pt x="5347" y="487651"/>
                        <a:pt x="0" y="499542"/>
                      </a:cubicBezTo>
                      <a:lnTo>
                        <a:pt x="1085" y="500178"/>
                      </a:lnTo>
                      <a:lnTo>
                        <a:pt x="1085" y="500178"/>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43" name="Google Shape;2543;p58"/>
                <p:cNvSpPr/>
                <p:nvPr/>
              </p:nvSpPr>
              <p:spPr>
                <a:xfrm>
                  <a:off x="9326589" y="3370778"/>
                  <a:ext cx="293353" cy="500252"/>
                </a:xfrm>
                <a:custGeom>
                  <a:rect b="b" l="l" r="r" t="t"/>
                  <a:pathLst>
                    <a:path extrusionOk="0" h="500252" w="293353">
                      <a:moveTo>
                        <a:pt x="1085" y="500252"/>
                      </a:moveTo>
                      <a:cubicBezTo>
                        <a:pt x="8526" y="489483"/>
                        <a:pt x="14696" y="477442"/>
                        <a:pt x="17837" y="464242"/>
                      </a:cubicBezTo>
                      <a:cubicBezTo>
                        <a:pt x="24418" y="438740"/>
                        <a:pt x="16229" y="411817"/>
                        <a:pt x="21427" y="386763"/>
                      </a:cubicBezTo>
                      <a:cubicBezTo>
                        <a:pt x="29429" y="349930"/>
                        <a:pt x="53436" y="316238"/>
                        <a:pt x="89147" y="301655"/>
                      </a:cubicBezTo>
                      <a:cubicBezTo>
                        <a:pt x="126241" y="286585"/>
                        <a:pt x="156493" y="254464"/>
                        <a:pt x="165579" y="214752"/>
                      </a:cubicBezTo>
                      <a:cubicBezTo>
                        <a:pt x="171749" y="188950"/>
                        <a:pt x="163074" y="162214"/>
                        <a:pt x="168534" y="137160"/>
                      </a:cubicBezTo>
                      <a:cubicBezTo>
                        <a:pt x="176424" y="100514"/>
                        <a:pt x="201702" y="69403"/>
                        <a:pt x="236515" y="54520"/>
                      </a:cubicBezTo>
                      <a:cubicBezTo>
                        <a:pt x="260522" y="43788"/>
                        <a:pt x="282435" y="24942"/>
                        <a:pt x="293354" y="636"/>
                      </a:cubicBezTo>
                      <a:cubicBezTo>
                        <a:pt x="293354" y="636"/>
                        <a:pt x="292269" y="0"/>
                        <a:pt x="292269" y="0"/>
                      </a:cubicBezTo>
                      <a:cubicBezTo>
                        <a:pt x="284641" y="10582"/>
                        <a:pt x="276115" y="20267"/>
                        <a:pt x="265981" y="27821"/>
                      </a:cubicBezTo>
                      <a:cubicBezTo>
                        <a:pt x="245041" y="43863"/>
                        <a:pt x="217781" y="47602"/>
                        <a:pt x="196915" y="64953"/>
                      </a:cubicBezTo>
                      <a:cubicBezTo>
                        <a:pt x="164532" y="91016"/>
                        <a:pt x="148603" y="134804"/>
                        <a:pt x="155446" y="175339"/>
                      </a:cubicBezTo>
                      <a:cubicBezTo>
                        <a:pt x="164083" y="226082"/>
                        <a:pt x="136973" y="280228"/>
                        <a:pt x="87464" y="297915"/>
                      </a:cubicBezTo>
                      <a:cubicBezTo>
                        <a:pt x="34178" y="316762"/>
                        <a:pt x="412" y="368440"/>
                        <a:pt x="10358" y="425054"/>
                      </a:cubicBezTo>
                      <a:cubicBezTo>
                        <a:pt x="11817" y="437992"/>
                        <a:pt x="12939" y="450482"/>
                        <a:pt x="11218" y="462971"/>
                      </a:cubicBezTo>
                      <a:cubicBezTo>
                        <a:pt x="9648" y="475498"/>
                        <a:pt x="5347" y="487651"/>
                        <a:pt x="0" y="499542"/>
                      </a:cubicBezTo>
                      <a:lnTo>
                        <a:pt x="1085" y="500178"/>
                      </a:lnTo>
                      <a:lnTo>
                        <a:pt x="1085" y="500178"/>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44" name="Google Shape;2544;p58"/>
                <p:cNvSpPr/>
                <p:nvPr/>
              </p:nvSpPr>
              <p:spPr>
                <a:xfrm>
                  <a:off x="9208798" y="3301898"/>
                  <a:ext cx="293353" cy="500215"/>
                </a:xfrm>
                <a:custGeom>
                  <a:rect b="b" l="l" r="r" t="t"/>
                  <a:pathLst>
                    <a:path extrusionOk="0" h="500215" w="293353">
                      <a:moveTo>
                        <a:pt x="1085" y="500215"/>
                      </a:moveTo>
                      <a:cubicBezTo>
                        <a:pt x="8526" y="489446"/>
                        <a:pt x="14696" y="477405"/>
                        <a:pt x="17837" y="464242"/>
                      </a:cubicBezTo>
                      <a:cubicBezTo>
                        <a:pt x="24418" y="438740"/>
                        <a:pt x="16229" y="411817"/>
                        <a:pt x="21427" y="386763"/>
                      </a:cubicBezTo>
                      <a:cubicBezTo>
                        <a:pt x="29429" y="349930"/>
                        <a:pt x="53436" y="316238"/>
                        <a:pt x="89147" y="301655"/>
                      </a:cubicBezTo>
                      <a:cubicBezTo>
                        <a:pt x="126241" y="286585"/>
                        <a:pt x="156493" y="254464"/>
                        <a:pt x="165579" y="214752"/>
                      </a:cubicBezTo>
                      <a:cubicBezTo>
                        <a:pt x="171749" y="188950"/>
                        <a:pt x="163112" y="162214"/>
                        <a:pt x="168534" y="137160"/>
                      </a:cubicBezTo>
                      <a:cubicBezTo>
                        <a:pt x="176424" y="100514"/>
                        <a:pt x="201702" y="69403"/>
                        <a:pt x="236515" y="54520"/>
                      </a:cubicBezTo>
                      <a:cubicBezTo>
                        <a:pt x="260522" y="43788"/>
                        <a:pt x="282435" y="24942"/>
                        <a:pt x="293354" y="636"/>
                      </a:cubicBezTo>
                      <a:cubicBezTo>
                        <a:pt x="293354" y="636"/>
                        <a:pt x="292269" y="0"/>
                        <a:pt x="292269" y="0"/>
                      </a:cubicBezTo>
                      <a:cubicBezTo>
                        <a:pt x="284641" y="10582"/>
                        <a:pt x="276115" y="20267"/>
                        <a:pt x="265981" y="27821"/>
                      </a:cubicBezTo>
                      <a:cubicBezTo>
                        <a:pt x="245041" y="43863"/>
                        <a:pt x="217781" y="47602"/>
                        <a:pt x="196915" y="64953"/>
                      </a:cubicBezTo>
                      <a:cubicBezTo>
                        <a:pt x="164532" y="91016"/>
                        <a:pt x="148603" y="134804"/>
                        <a:pt x="155446" y="175339"/>
                      </a:cubicBezTo>
                      <a:cubicBezTo>
                        <a:pt x="164083" y="226082"/>
                        <a:pt x="136973" y="280228"/>
                        <a:pt x="87464" y="297915"/>
                      </a:cubicBezTo>
                      <a:cubicBezTo>
                        <a:pt x="34178" y="316762"/>
                        <a:pt x="412" y="368440"/>
                        <a:pt x="10358" y="425054"/>
                      </a:cubicBezTo>
                      <a:cubicBezTo>
                        <a:pt x="11817" y="437992"/>
                        <a:pt x="12939" y="450482"/>
                        <a:pt x="11218" y="462971"/>
                      </a:cubicBezTo>
                      <a:cubicBezTo>
                        <a:pt x="9648" y="475498"/>
                        <a:pt x="5347" y="487651"/>
                        <a:pt x="0" y="499542"/>
                      </a:cubicBezTo>
                      <a:lnTo>
                        <a:pt x="1085" y="500178"/>
                      </a:lnTo>
                      <a:lnTo>
                        <a:pt x="1085" y="500178"/>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2545" name="Google Shape;2545;p58"/>
              <p:cNvGrpSpPr/>
              <p:nvPr/>
            </p:nvGrpSpPr>
            <p:grpSpPr>
              <a:xfrm>
                <a:off x="8598310" y="2944751"/>
                <a:ext cx="528933" cy="638048"/>
                <a:chOff x="8598310" y="2944751"/>
                <a:chExt cx="528933" cy="638048"/>
              </a:xfrm>
            </p:grpSpPr>
            <p:sp>
              <p:nvSpPr>
                <p:cNvPr id="2546" name="Google Shape;2546;p58"/>
                <p:cNvSpPr/>
                <p:nvPr/>
              </p:nvSpPr>
              <p:spPr>
                <a:xfrm>
                  <a:off x="8833890" y="3082547"/>
                  <a:ext cx="293353" cy="500252"/>
                </a:xfrm>
                <a:custGeom>
                  <a:rect b="b" l="l" r="r" t="t"/>
                  <a:pathLst>
                    <a:path extrusionOk="0" h="500252" w="293353">
                      <a:moveTo>
                        <a:pt x="1084" y="500253"/>
                      </a:moveTo>
                      <a:cubicBezTo>
                        <a:pt x="8525" y="489483"/>
                        <a:pt x="14695" y="477443"/>
                        <a:pt x="17836" y="464243"/>
                      </a:cubicBezTo>
                      <a:cubicBezTo>
                        <a:pt x="24418" y="438740"/>
                        <a:pt x="16229" y="411817"/>
                        <a:pt x="21427" y="386763"/>
                      </a:cubicBezTo>
                      <a:cubicBezTo>
                        <a:pt x="29429" y="349930"/>
                        <a:pt x="53435" y="316238"/>
                        <a:pt x="89146" y="301655"/>
                      </a:cubicBezTo>
                      <a:cubicBezTo>
                        <a:pt x="126241" y="286585"/>
                        <a:pt x="156492" y="254464"/>
                        <a:pt x="165579" y="214752"/>
                      </a:cubicBezTo>
                      <a:cubicBezTo>
                        <a:pt x="171749" y="188950"/>
                        <a:pt x="163074" y="162214"/>
                        <a:pt x="168533" y="137160"/>
                      </a:cubicBezTo>
                      <a:cubicBezTo>
                        <a:pt x="176423" y="100514"/>
                        <a:pt x="201701" y="69403"/>
                        <a:pt x="236515" y="54520"/>
                      </a:cubicBezTo>
                      <a:cubicBezTo>
                        <a:pt x="260521" y="43788"/>
                        <a:pt x="282434" y="24942"/>
                        <a:pt x="293353" y="636"/>
                      </a:cubicBezTo>
                      <a:lnTo>
                        <a:pt x="292269" y="0"/>
                      </a:lnTo>
                      <a:cubicBezTo>
                        <a:pt x="284641" y="10582"/>
                        <a:pt x="276115" y="20268"/>
                        <a:pt x="265981" y="27821"/>
                      </a:cubicBezTo>
                      <a:cubicBezTo>
                        <a:pt x="245040" y="43863"/>
                        <a:pt x="217781" y="47602"/>
                        <a:pt x="196915" y="64953"/>
                      </a:cubicBezTo>
                      <a:cubicBezTo>
                        <a:pt x="164532" y="91016"/>
                        <a:pt x="148602" y="134804"/>
                        <a:pt x="155445" y="175339"/>
                      </a:cubicBezTo>
                      <a:cubicBezTo>
                        <a:pt x="164083" y="226082"/>
                        <a:pt x="136973" y="280228"/>
                        <a:pt x="87463" y="297916"/>
                      </a:cubicBezTo>
                      <a:cubicBezTo>
                        <a:pt x="34177" y="316762"/>
                        <a:pt x="411" y="368440"/>
                        <a:pt x="10358" y="425054"/>
                      </a:cubicBezTo>
                      <a:cubicBezTo>
                        <a:pt x="11816" y="437992"/>
                        <a:pt x="12938" y="450482"/>
                        <a:pt x="11218" y="462971"/>
                      </a:cubicBezTo>
                      <a:cubicBezTo>
                        <a:pt x="9647" y="475498"/>
                        <a:pt x="5347" y="487651"/>
                        <a:pt x="0" y="499542"/>
                      </a:cubicBezTo>
                      <a:lnTo>
                        <a:pt x="1084" y="500178"/>
                      </a:lnTo>
                      <a:lnTo>
                        <a:pt x="1084" y="500178"/>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47" name="Google Shape;2547;p58"/>
                <p:cNvSpPr/>
                <p:nvPr/>
              </p:nvSpPr>
              <p:spPr>
                <a:xfrm>
                  <a:off x="8716100" y="3013705"/>
                  <a:ext cx="293353" cy="500215"/>
                </a:xfrm>
                <a:custGeom>
                  <a:rect b="b" l="l" r="r" t="t"/>
                  <a:pathLst>
                    <a:path extrusionOk="0" h="500215" w="293353">
                      <a:moveTo>
                        <a:pt x="1084" y="500215"/>
                      </a:moveTo>
                      <a:cubicBezTo>
                        <a:pt x="8525" y="489446"/>
                        <a:pt x="14695" y="477405"/>
                        <a:pt x="17836" y="464243"/>
                      </a:cubicBezTo>
                      <a:cubicBezTo>
                        <a:pt x="24418" y="438740"/>
                        <a:pt x="16229" y="411817"/>
                        <a:pt x="21427" y="386763"/>
                      </a:cubicBezTo>
                      <a:cubicBezTo>
                        <a:pt x="29429" y="349930"/>
                        <a:pt x="53435" y="316238"/>
                        <a:pt x="89146" y="301655"/>
                      </a:cubicBezTo>
                      <a:cubicBezTo>
                        <a:pt x="126241" y="286585"/>
                        <a:pt x="156492" y="254464"/>
                        <a:pt x="165579" y="214752"/>
                      </a:cubicBezTo>
                      <a:cubicBezTo>
                        <a:pt x="171749" y="188950"/>
                        <a:pt x="163074" y="162214"/>
                        <a:pt x="168533" y="137160"/>
                      </a:cubicBezTo>
                      <a:cubicBezTo>
                        <a:pt x="176423" y="100477"/>
                        <a:pt x="201701" y="69403"/>
                        <a:pt x="236515" y="54520"/>
                      </a:cubicBezTo>
                      <a:cubicBezTo>
                        <a:pt x="260521" y="43788"/>
                        <a:pt x="282434" y="24942"/>
                        <a:pt x="293353" y="636"/>
                      </a:cubicBezTo>
                      <a:cubicBezTo>
                        <a:pt x="293353" y="636"/>
                        <a:pt x="292269" y="0"/>
                        <a:pt x="292269" y="0"/>
                      </a:cubicBezTo>
                      <a:cubicBezTo>
                        <a:pt x="284641" y="10582"/>
                        <a:pt x="276115" y="20267"/>
                        <a:pt x="265981" y="27821"/>
                      </a:cubicBezTo>
                      <a:cubicBezTo>
                        <a:pt x="245040" y="43863"/>
                        <a:pt x="217781" y="47602"/>
                        <a:pt x="196915" y="64953"/>
                      </a:cubicBezTo>
                      <a:cubicBezTo>
                        <a:pt x="164532" y="91016"/>
                        <a:pt x="148602" y="134804"/>
                        <a:pt x="155445" y="175339"/>
                      </a:cubicBezTo>
                      <a:cubicBezTo>
                        <a:pt x="164083" y="226082"/>
                        <a:pt x="136973" y="280228"/>
                        <a:pt x="87463" y="297915"/>
                      </a:cubicBezTo>
                      <a:cubicBezTo>
                        <a:pt x="34177" y="316762"/>
                        <a:pt x="411" y="368440"/>
                        <a:pt x="10358" y="425054"/>
                      </a:cubicBezTo>
                      <a:cubicBezTo>
                        <a:pt x="11816" y="437992"/>
                        <a:pt x="12938" y="450482"/>
                        <a:pt x="11218" y="462971"/>
                      </a:cubicBezTo>
                      <a:cubicBezTo>
                        <a:pt x="9647" y="475498"/>
                        <a:pt x="5347" y="487651"/>
                        <a:pt x="0" y="499542"/>
                      </a:cubicBezTo>
                      <a:lnTo>
                        <a:pt x="1084" y="500178"/>
                      </a:lnTo>
                      <a:lnTo>
                        <a:pt x="1084" y="500178"/>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48" name="Google Shape;2548;p58"/>
                <p:cNvSpPr/>
                <p:nvPr/>
              </p:nvSpPr>
              <p:spPr>
                <a:xfrm>
                  <a:off x="8598310" y="2944751"/>
                  <a:ext cx="293353" cy="500252"/>
                </a:xfrm>
                <a:custGeom>
                  <a:rect b="b" l="l" r="r" t="t"/>
                  <a:pathLst>
                    <a:path extrusionOk="0" h="500252" w="293353">
                      <a:moveTo>
                        <a:pt x="1084" y="500253"/>
                      </a:moveTo>
                      <a:cubicBezTo>
                        <a:pt x="8525" y="489483"/>
                        <a:pt x="14695" y="477442"/>
                        <a:pt x="17836" y="464243"/>
                      </a:cubicBezTo>
                      <a:cubicBezTo>
                        <a:pt x="24418" y="438740"/>
                        <a:pt x="16229" y="411817"/>
                        <a:pt x="21427" y="386763"/>
                      </a:cubicBezTo>
                      <a:cubicBezTo>
                        <a:pt x="29429" y="349930"/>
                        <a:pt x="53435" y="316238"/>
                        <a:pt x="89146" y="301655"/>
                      </a:cubicBezTo>
                      <a:cubicBezTo>
                        <a:pt x="126241" y="286585"/>
                        <a:pt x="156492" y="254464"/>
                        <a:pt x="165579" y="214752"/>
                      </a:cubicBezTo>
                      <a:cubicBezTo>
                        <a:pt x="171749" y="188950"/>
                        <a:pt x="163074" y="162214"/>
                        <a:pt x="168533" y="137160"/>
                      </a:cubicBezTo>
                      <a:cubicBezTo>
                        <a:pt x="176423" y="100514"/>
                        <a:pt x="201701" y="69403"/>
                        <a:pt x="236515" y="54520"/>
                      </a:cubicBezTo>
                      <a:cubicBezTo>
                        <a:pt x="260521" y="43788"/>
                        <a:pt x="282434" y="24942"/>
                        <a:pt x="293353" y="636"/>
                      </a:cubicBezTo>
                      <a:lnTo>
                        <a:pt x="292269" y="0"/>
                      </a:lnTo>
                      <a:cubicBezTo>
                        <a:pt x="284641" y="10582"/>
                        <a:pt x="276115" y="20267"/>
                        <a:pt x="265981" y="27821"/>
                      </a:cubicBezTo>
                      <a:cubicBezTo>
                        <a:pt x="245040" y="43863"/>
                        <a:pt x="217781" y="47602"/>
                        <a:pt x="196915" y="64953"/>
                      </a:cubicBezTo>
                      <a:cubicBezTo>
                        <a:pt x="164532" y="91016"/>
                        <a:pt x="148602" y="134804"/>
                        <a:pt x="155445" y="175339"/>
                      </a:cubicBezTo>
                      <a:cubicBezTo>
                        <a:pt x="164083" y="226082"/>
                        <a:pt x="136973" y="280228"/>
                        <a:pt x="87463" y="297915"/>
                      </a:cubicBezTo>
                      <a:cubicBezTo>
                        <a:pt x="34177" y="316762"/>
                        <a:pt x="411" y="368440"/>
                        <a:pt x="10358" y="425054"/>
                      </a:cubicBezTo>
                      <a:cubicBezTo>
                        <a:pt x="11816" y="437992"/>
                        <a:pt x="12938" y="450482"/>
                        <a:pt x="11218" y="462971"/>
                      </a:cubicBezTo>
                      <a:cubicBezTo>
                        <a:pt x="9647" y="475498"/>
                        <a:pt x="5347" y="487651"/>
                        <a:pt x="0" y="499542"/>
                      </a:cubicBezTo>
                      <a:lnTo>
                        <a:pt x="1084" y="500178"/>
                      </a:lnTo>
                      <a:lnTo>
                        <a:pt x="1084" y="500178"/>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grpSp>
        <p:nvGrpSpPr>
          <p:cNvPr id="2549" name="Google Shape;2549;p58"/>
          <p:cNvGrpSpPr/>
          <p:nvPr/>
        </p:nvGrpSpPr>
        <p:grpSpPr>
          <a:xfrm>
            <a:off x="3759083" y="3676012"/>
            <a:ext cx="906446" cy="954828"/>
            <a:chOff x="4212471" y="5819379"/>
            <a:chExt cx="1252863" cy="1319735"/>
          </a:xfrm>
        </p:grpSpPr>
        <p:sp>
          <p:nvSpPr>
            <p:cNvPr id="2550" name="Google Shape;2550;p58"/>
            <p:cNvSpPr/>
            <p:nvPr/>
          </p:nvSpPr>
          <p:spPr>
            <a:xfrm>
              <a:off x="4212471" y="5819379"/>
              <a:ext cx="1252863" cy="1319735"/>
            </a:xfrm>
            <a:custGeom>
              <a:rect b="b" l="l" r="r" t="t"/>
              <a:pathLst>
                <a:path extrusionOk="0" h="1430607" w="1358117">
                  <a:moveTo>
                    <a:pt x="1337567" y="956792"/>
                  </a:moveTo>
                  <a:lnTo>
                    <a:pt x="1283533" y="894420"/>
                  </a:lnTo>
                  <a:cubicBezTo>
                    <a:pt x="1272465" y="881668"/>
                    <a:pt x="1257994" y="872656"/>
                    <a:pt x="1242026" y="868281"/>
                  </a:cubicBezTo>
                  <a:cubicBezTo>
                    <a:pt x="1240007" y="851791"/>
                    <a:pt x="1233164" y="836272"/>
                    <a:pt x="1222058" y="823446"/>
                  </a:cubicBezTo>
                  <a:lnTo>
                    <a:pt x="1168025" y="761074"/>
                  </a:lnTo>
                  <a:cubicBezTo>
                    <a:pt x="1151983" y="742564"/>
                    <a:pt x="1128761" y="731944"/>
                    <a:pt x="1104268" y="731944"/>
                  </a:cubicBezTo>
                  <a:cubicBezTo>
                    <a:pt x="1084001" y="731944"/>
                    <a:pt x="1064406" y="739273"/>
                    <a:pt x="1049075" y="752548"/>
                  </a:cubicBezTo>
                  <a:lnTo>
                    <a:pt x="931771" y="854184"/>
                  </a:lnTo>
                  <a:lnTo>
                    <a:pt x="577653" y="445471"/>
                  </a:lnTo>
                  <a:lnTo>
                    <a:pt x="694957" y="343835"/>
                  </a:lnTo>
                  <a:cubicBezTo>
                    <a:pt x="711971" y="329102"/>
                    <a:pt x="722254" y="308573"/>
                    <a:pt x="723862" y="286099"/>
                  </a:cubicBezTo>
                  <a:cubicBezTo>
                    <a:pt x="725470" y="263625"/>
                    <a:pt x="718216" y="241862"/>
                    <a:pt x="703483" y="224848"/>
                  </a:cubicBezTo>
                  <a:lnTo>
                    <a:pt x="649449" y="162476"/>
                  </a:lnTo>
                  <a:cubicBezTo>
                    <a:pt x="638381" y="149724"/>
                    <a:pt x="623909" y="140712"/>
                    <a:pt x="607942" y="136338"/>
                  </a:cubicBezTo>
                  <a:cubicBezTo>
                    <a:pt x="605923" y="119847"/>
                    <a:pt x="599080" y="104328"/>
                    <a:pt x="587974" y="91503"/>
                  </a:cubicBezTo>
                  <a:lnTo>
                    <a:pt x="533940" y="29130"/>
                  </a:lnTo>
                  <a:cubicBezTo>
                    <a:pt x="517898" y="10620"/>
                    <a:pt x="494676" y="0"/>
                    <a:pt x="470184" y="0"/>
                  </a:cubicBezTo>
                  <a:cubicBezTo>
                    <a:pt x="449916" y="0"/>
                    <a:pt x="430322" y="7329"/>
                    <a:pt x="414991" y="20604"/>
                  </a:cubicBezTo>
                  <a:lnTo>
                    <a:pt x="29125" y="354941"/>
                  </a:lnTo>
                  <a:cubicBezTo>
                    <a:pt x="12111" y="369674"/>
                    <a:pt x="1828" y="390203"/>
                    <a:pt x="220" y="412677"/>
                  </a:cubicBezTo>
                  <a:cubicBezTo>
                    <a:pt x="-1388" y="435150"/>
                    <a:pt x="5866" y="456914"/>
                    <a:pt x="20599" y="473927"/>
                  </a:cubicBezTo>
                  <a:lnTo>
                    <a:pt x="74633" y="536300"/>
                  </a:lnTo>
                  <a:cubicBezTo>
                    <a:pt x="85702" y="549089"/>
                    <a:pt x="100211" y="558101"/>
                    <a:pt x="116178" y="562438"/>
                  </a:cubicBezTo>
                  <a:cubicBezTo>
                    <a:pt x="118160" y="578480"/>
                    <a:pt x="124741" y="594148"/>
                    <a:pt x="136108" y="607273"/>
                  </a:cubicBezTo>
                  <a:lnTo>
                    <a:pt x="190143" y="669646"/>
                  </a:lnTo>
                  <a:cubicBezTo>
                    <a:pt x="206184" y="688156"/>
                    <a:pt x="229406" y="698738"/>
                    <a:pt x="253898" y="698738"/>
                  </a:cubicBezTo>
                  <a:cubicBezTo>
                    <a:pt x="274166" y="698738"/>
                    <a:pt x="293760" y="691409"/>
                    <a:pt x="309092" y="678135"/>
                  </a:cubicBezTo>
                  <a:lnTo>
                    <a:pt x="426396" y="576498"/>
                  </a:lnTo>
                  <a:lnTo>
                    <a:pt x="780514" y="985212"/>
                  </a:lnTo>
                  <a:lnTo>
                    <a:pt x="663210" y="1086847"/>
                  </a:lnTo>
                  <a:cubicBezTo>
                    <a:pt x="628060" y="1117286"/>
                    <a:pt x="624246" y="1170684"/>
                    <a:pt x="654684" y="1205797"/>
                  </a:cubicBezTo>
                  <a:lnTo>
                    <a:pt x="708718" y="1268169"/>
                  </a:lnTo>
                  <a:cubicBezTo>
                    <a:pt x="719787" y="1280921"/>
                    <a:pt x="734258" y="1289933"/>
                    <a:pt x="750225" y="1294307"/>
                  </a:cubicBezTo>
                  <a:cubicBezTo>
                    <a:pt x="752244" y="1310798"/>
                    <a:pt x="759087" y="1326317"/>
                    <a:pt x="770193" y="1339142"/>
                  </a:cubicBezTo>
                  <a:lnTo>
                    <a:pt x="824227" y="1401515"/>
                  </a:lnTo>
                  <a:cubicBezTo>
                    <a:pt x="840269" y="1420025"/>
                    <a:pt x="863490" y="1430608"/>
                    <a:pt x="887983" y="1430608"/>
                  </a:cubicBezTo>
                  <a:lnTo>
                    <a:pt x="887983" y="1430608"/>
                  </a:lnTo>
                  <a:cubicBezTo>
                    <a:pt x="908250" y="1430608"/>
                    <a:pt x="927845" y="1423278"/>
                    <a:pt x="943176" y="1410004"/>
                  </a:cubicBezTo>
                  <a:lnTo>
                    <a:pt x="1329042" y="1075667"/>
                  </a:lnTo>
                  <a:cubicBezTo>
                    <a:pt x="1364192" y="1045191"/>
                    <a:pt x="1368006" y="991830"/>
                    <a:pt x="1337567" y="956680"/>
                  </a:cubicBezTo>
                  <a:close/>
                </a:path>
              </a:pathLst>
            </a:custGeom>
            <a:solidFill>
              <a:srgbClr val="FFFEFF"/>
            </a:solidFill>
            <a:ln cap="flat" cmpd="sng" w="38100">
              <a:solidFill>
                <a:schemeClr val="accent6"/>
              </a:solidFill>
              <a:prstDash val="solid"/>
              <a:round/>
              <a:headEnd len="sm" w="sm" type="none"/>
              <a:tailEnd len="sm" w="sm" type="none"/>
            </a:ln>
            <a:effectLst>
              <a:outerShdw rotWithShape="0" algn="bl" dir="5100000" dist="47625">
                <a:schemeClr val="dk1">
                  <a:alpha val="15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2551" name="Google Shape;2551;p58"/>
            <p:cNvGrpSpPr/>
            <p:nvPr/>
          </p:nvGrpSpPr>
          <p:grpSpPr>
            <a:xfrm>
              <a:off x="4246675" y="5840805"/>
              <a:ext cx="1184474" cy="1251284"/>
              <a:chOff x="7508265" y="5377080"/>
              <a:chExt cx="1283426" cy="1355818"/>
            </a:xfrm>
          </p:grpSpPr>
          <p:grpSp>
            <p:nvGrpSpPr>
              <p:cNvPr id="2552" name="Google Shape;2552;p58"/>
              <p:cNvGrpSpPr/>
              <p:nvPr/>
            </p:nvGrpSpPr>
            <p:grpSpPr>
              <a:xfrm>
                <a:off x="7508265" y="5377080"/>
                <a:ext cx="533794" cy="490604"/>
                <a:chOff x="7508265" y="5377080"/>
                <a:chExt cx="533794" cy="490604"/>
              </a:xfrm>
            </p:grpSpPr>
            <p:sp>
              <p:nvSpPr>
                <p:cNvPr id="2553" name="Google Shape;2553;p58"/>
                <p:cNvSpPr/>
                <p:nvPr/>
              </p:nvSpPr>
              <p:spPr>
                <a:xfrm>
                  <a:off x="7508265" y="5377080"/>
                  <a:ext cx="533794" cy="490604"/>
                </a:xfrm>
                <a:custGeom>
                  <a:rect b="b" l="l" r="r" t="t"/>
                  <a:pathLst>
                    <a:path extrusionOk="0" h="490604" w="533794">
                      <a:moveTo>
                        <a:pt x="522333" y="78582"/>
                      </a:moveTo>
                      <a:lnTo>
                        <a:pt x="468300" y="16210"/>
                      </a:lnTo>
                      <a:cubicBezTo>
                        <a:pt x="451323" y="-3384"/>
                        <a:pt x="421669" y="-5516"/>
                        <a:pt x="402075" y="11461"/>
                      </a:cubicBezTo>
                      <a:lnTo>
                        <a:pt x="16210" y="345797"/>
                      </a:lnTo>
                      <a:cubicBezTo>
                        <a:pt x="-3384" y="362774"/>
                        <a:pt x="-5516" y="392428"/>
                        <a:pt x="11461" y="412022"/>
                      </a:cubicBezTo>
                      <a:lnTo>
                        <a:pt x="65495" y="474394"/>
                      </a:lnTo>
                      <a:cubicBezTo>
                        <a:pt x="82471" y="493989"/>
                        <a:pt x="112125" y="496120"/>
                        <a:pt x="131719" y="479143"/>
                      </a:cubicBezTo>
                      <a:lnTo>
                        <a:pt x="517584" y="144806"/>
                      </a:lnTo>
                      <a:cubicBezTo>
                        <a:pt x="537178" y="127830"/>
                        <a:pt x="539310" y="98177"/>
                        <a:pt x="522333" y="78582"/>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54" name="Google Shape;2554;p58"/>
                <p:cNvSpPr/>
                <p:nvPr/>
              </p:nvSpPr>
              <p:spPr>
                <a:xfrm>
                  <a:off x="7526120" y="5400693"/>
                  <a:ext cx="457437" cy="396522"/>
                </a:xfrm>
                <a:custGeom>
                  <a:rect b="b" l="l" r="r" t="t"/>
                  <a:pathLst>
                    <a:path extrusionOk="0" h="396522" w="457437">
                      <a:moveTo>
                        <a:pt x="598" y="396522"/>
                      </a:moveTo>
                      <a:cubicBezTo>
                        <a:pt x="61064" y="351014"/>
                        <a:pt x="117267" y="300383"/>
                        <a:pt x="172572" y="248855"/>
                      </a:cubicBezTo>
                      <a:cubicBezTo>
                        <a:pt x="210190" y="215313"/>
                        <a:pt x="250351" y="184762"/>
                        <a:pt x="288642" y="152042"/>
                      </a:cubicBezTo>
                      <a:cubicBezTo>
                        <a:pt x="346640" y="103505"/>
                        <a:pt x="403104" y="53361"/>
                        <a:pt x="457437" y="710"/>
                      </a:cubicBezTo>
                      <a:lnTo>
                        <a:pt x="456839" y="0"/>
                      </a:lnTo>
                      <a:cubicBezTo>
                        <a:pt x="396971" y="46256"/>
                        <a:pt x="339273" y="95017"/>
                        <a:pt x="282996" y="145498"/>
                      </a:cubicBezTo>
                      <a:cubicBezTo>
                        <a:pt x="245153" y="178742"/>
                        <a:pt x="209180" y="214154"/>
                        <a:pt x="170627" y="246574"/>
                      </a:cubicBezTo>
                      <a:cubicBezTo>
                        <a:pt x="131738" y="278583"/>
                        <a:pt x="92026" y="309694"/>
                        <a:pt x="55081" y="343947"/>
                      </a:cubicBezTo>
                      <a:cubicBezTo>
                        <a:pt x="36384" y="360812"/>
                        <a:pt x="17949" y="378013"/>
                        <a:pt x="0" y="395775"/>
                      </a:cubicBezTo>
                      <a:lnTo>
                        <a:pt x="598" y="396485"/>
                      </a:lnTo>
                      <a:lnTo>
                        <a:pt x="598" y="396485"/>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55" name="Google Shape;2555;p58"/>
                <p:cNvSpPr/>
                <p:nvPr/>
              </p:nvSpPr>
              <p:spPr>
                <a:xfrm>
                  <a:off x="7566730" y="5447510"/>
                  <a:ext cx="457436" cy="396559"/>
                </a:xfrm>
                <a:custGeom>
                  <a:rect b="b" l="l" r="r" t="t"/>
                  <a:pathLst>
                    <a:path extrusionOk="0" h="396559" w="457436">
                      <a:moveTo>
                        <a:pt x="598" y="396560"/>
                      </a:moveTo>
                      <a:cubicBezTo>
                        <a:pt x="61064" y="351052"/>
                        <a:pt x="117267" y="300421"/>
                        <a:pt x="172571" y="248892"/>
                      </a:cubicBezTo>
                      <a:cubicBezTo>
                        <a:pt x="210190" y="215350"/>
                        <a:pt x="250350" y="184799"/>
                        <a:pt x="288642" y="152080"/>
                      </a:cubicBezTo>
                      <a:cubicBezTo>
                        <a:pt x="346639" y="103543"/>
                        <a:pt x="403104" y="53398"/>
                        <a:pt x="457437" y="710"/>
                      </a:cubicBezTo>
                      <a:lnTo>
                        <a:pt x="456838" y="0"/>
                      </a:lnTo>
                      <a:cubicBezTo>
                        <a:pt x="396971" y="46256"/>
                        <a:pt x="339273" y="95017"/>
                        <a:pt x="282995" y="145498"/>
                      </a:cubicBezTo>
                      <a:cubicBezTo>
                        <a:pt x="245153" y="178742"/>
                        <a:pt x="209180" y="214153"/>
                        <a:pt x="170627" y="246574"/>
                      </a:cubicBezTo>
                      <a:cubicBezTo>
                        <a:pt x="131738" y="278583"/>
                        <a:pt x="92026" y="309694"/>
                        <a:pt x="55081" y="343947"/>
                      </a:cubicBezTo>
                      <a:cubicBezTo>
                        <a:pt x="36384" y="360812"/>
                        <a:pt x="17949" y="378013"/>
                        <a:pt x="0" y="395775"/>
                      </a:cubicBezTo>
                      <a:lnTo>
                        <a:pt x="598" y="396485"/>
                      </a:lnTo>
                      <a:lnTo>
                        <a:pt x="598" y="396485"/>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2556" name="Google Shape;2556;p58"/>
              <p:cNvGrpSpPr/>
              <p:nvPr/>
            </p:nvGrpSpPr>
            <p:grpSpPr>
              <a:xfrm>
                <a:off x="7623775" y="5510388"/>
                <a:ext cx="533794" cy="490604"/>
                <a:chOff x="7623775" y="5510388"/>
                <a:chExt cx="533794" cy="490604"/>
              </a:xfrm>
            </p:grpSpPr>
            <p:sp>
              <p:nvSpPr>
                <p:cNvPr id="2557" name="Google Shape;2557;p58"/>
                <p:cNvSpPr/>
                <p:nvPr/>
              </p:nvSpPr>
              <p:spPr>
                <a:xfrm>
                  <a:off x="7623775" y="5510388"/>
                  <a:ext cx="533794" cy="490604"/>
                </a:xfrm>
                <a:custGeom>
                  <a:rect b="b" l="l" r="r" t="t"/>
                  <a:pathLst>
                    <a:path extrusionOk="0" h="490604" w="533794">
                      <a:moveTo>
                        <a:pt x="522333" y="78582"/>
                      </a:moveTo>
                      <a:lnTo>
                        <a:pt x="468300" y="16210"/>
                      </a:lnTo>
                      <a:cubicBezTo>
                        <a:pt x="451323" y="-3385"/>
                        <a:pt x="421669" y="-5516"/>
                        <a:pt x="402075" y="11461"/>
                      </a:cubicBezTo>
                      <a:lnTo>
                        <a:pt x="16210" y="345798"/>
                      </a:lnTo>
                      <a:cubicBezTo>
                        <a:pt x="-3384" y="362774"/>
                        <a:pt x="-5516" y="392428"/>
                        <a:pt x="11461" y="412022"/>
                      </a:cubicBezTo>
                      <a:lnTo>
                        <a:pt x="65495" y="474394"/>
                      </a:lnTo>
                      <a:cubicBezTo>
                        <a:pt x="82471" y="493989"/>
                        <a:pt x="112125" y="496120"/>
                        <a:pt x="131719" y="479144"/>
                      </a:cubicBezTo>
                      <a:lnTo>
                        <a:pt x="517584" y="144807"/>
                      </a:lnTo>
                      <a:cubicBezTo>
                        <a:pt x="537178" y="127830"/>
                        <a:pt x="539310" y="98177"/>
                        <a:pt x="522333" y="78582"/>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58" name="Google Shape;2558;p58"/>
                <p:cNvSpPr/>
                <p:nvPr/>
              </p:nvSpPr>
              <p:spPr>
                <a:xfrm>
                  <a:off x="7641630" y="5534002"/>
                  <a:ext cx="457437" cy="396522"/>
                </a:xfrm>
                <a:custGeom>
                  <a:rect b="b" l="l" r="r" t="t"/>
                  <a:pathLst>
                    <a:path extrusionOk="0" h="396522" w="457437">
                      <a:moveTo>
                        <a:pt x="598" y="396522"/>
                      </a:moveTo>
                      <a:cubicBezTo>
                        <a:pt x="61064" y="351014"/>
                        <a:pt x="117267" y="300383"/>
                        <a:pt x="172572" y="248855"/>
                      </a:cubicBezTo>
                      <a:cubicBezTo>
                        <a:pt x="210190" y="215313"/>
                        <a:pt x="250351" y="184762"/>
                        <a:pt x="288642" y="152042"/>
                      </a:cubicBezTo>
                      <a:cubicBezTo>
                        <a:pt x="346640" y="103505"/>
                        <a:pt x="403104" y="53360"/>
                        <a:pt x="457437" y="710"/>
                      </a:cubicBezTo>
                      <a:lnTo>
                        <a:pt x="456839" y="0"/>
                      </a:lnTo>
                      <a:cubicBezTo>
                        <a:pt x="396971" y="46256"/>
                        <a:pt x="339273" y="95017"/>
                        <a:pt x="282996" y="145498"/>
                      </a:cubicBezTo>
                      <a:cubicBezTo>
                        <a:pt x="245153" y="178742"/>
                        <a:pt x="209180" y="214153"/>
                        <a:pt x="170627" y="246574"/>
                      </a:cubicBezTo>
                      <a:cubicBezTo>
                        <a:pt x="131738" y="278583"/>
                        <a:pt x="92026" y="309694"/>
                        <a:pt x="55081" y="343984"/>
                      </a:cubicBezTo>
                      <a:cubicBezTo>
                        <a:pt x="36384" y="360849"/>
                        <a:pt x="17949" y="378050"/>
                        <a:pt x="0" y="395812"/>
                      </a:cubicBezTo>
                      <a:lnTo>
                        <a:pt x="598" y="396522"/>
                      </a:lnTo>
                      <a:lnTo>
                        <a:pt x="598" y="396522"/>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59" name="Google Shape;2559;p58"/>
                <p:cNvSpPr/>
                <p:nvPr/>
              </p:nvSpPr>
              <p:spPr>
                <a:xfrm>
                  <a:off x="7682239" y="5580818"/>
                  <a:ext cx="457437" cy="396560"/>
                </a:xfrm>
                <a:custGeom>
                  <a:rect b="b" l="l" r="r" t="t"/>
                  <a:pathLst>
                    <a:path extrusionOk="0" h="396560" w="457437">
                      <a:moveTo>
                        <a:pt x="598" y="396560"/>
                      </a:moveTo>
                      <a:cubicBezTo>
                        <a:pt x="61064" y="351052"/>
                        <a:pt x="117267" y="300421"/>
                        <a:pt x="172572" y="248893"/>
                      </a:cubicBezTo>
                      <a:cubicBezTo>
                        <a:pt x="210190" y="215351"/>
                        <a:pt x="250351" y="184800"/>
                        <a:pt x="288642" y="152080"/>
                      </a:cubicBezTo>
                      <a:cubicBezTo>
                        <a:pt x="346640" y="103543"/>
                        <a:pt x="403104" y="53398"/>
                        <a:pt x="457437" y="711"/>
                      </a:cubicBezTo>
                      <a:lnTo>
                        <a:pt x="456839" y="0"/>
                      </a:lnTo>
                      <a:cubicBezTo>
                        <a:pt x="396971" y="46256"/>
                        <a:pt x="339273" y="95017"/>
                        <a:pt x="282996" y="145499"/>
                      </a:cubicBezTo>
                      <a:cubicBezTo>
                        <a:pt x="245153" y="178742"/>
                        <a:pt x="209180" y="214154"/>
                        <a:pt x="170627" y="246574"/>
                      </a:cubicBezTo>
                      <a:cubicBezTo>
                        <a:pt x="131738" y="278583"/>
                        <a:pt x="92026" y="309695"/>
                        <a:pt x="55081" y="343947"/>
                      </a:cubicBezTo>
                      <a:cubicBezTo>
                        <a:pt x="36384" y="360812"/>
                        <a:pt x="17949" y="378013"/>
                        <a:pt x="0" y="395775"/>
                      </a:cubicBezTo>
                      <a:lnTo>
                        <a:pt x="598" y="396485"/>
                      </a:lnTo>
                      <a:lnTo>
                        <a:pt x="598" y="396485"/>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2560" name="Google Shape;2560;p58"/>
              <p:cNvSpPr/>
              <p:nvPr/>
            </p:nvSpPr>
            <p:spPr>
              <a:xfrm>
                <a:off x="7639984" y="5521886"/>
                <a:ext cx="385865" cy="334336"/>
              </a:xfrm>
              <a:custGeom>
                <a:rect b="b" l="l" r="r" t="t"/>
                <a:pathLst>
                  <a:path extrusionOk="0" h="334336" w="385865">
                    <a:moveTo>
                      <a:pt x="0" y="334337"/>
                    </a:moveTo>
                    <a:cubicBezTo>
                      <a:pt x="132673" y="227690"/>
                      <a:pt x="261456" y="116182"/>
                      <a:pt x="385865" y="0"/>
                    </a:cubicBezTo>
                    <a:cubicBezTo>
                      <a:pt x="253155" y="106609"/>
                      <a:pt x="124446" y="218192"/>
                      <a:pt x="0" y="334337"/>
                    </a:cubicBezTo>
                    <a:lnTo>
                      <a:pt x="0" y="334337"/>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2561" name="Google Shape;2561;p58"/>
              <p:cNvGrpSpPr/>
              <p:nvPr/>
            </p:nvGrpSpPr>
            <p:grpSpPr>
              <a:xfrm>
                <a:off x="8142387" y="6108948"/>
                <a:ext cx="533794" cy="490604"/>
                <a:chOff x="8142387" y="6108948"/>
                <a:chExt cx="533794" cy="490604"/>
              </a:xfrm>
            </p:grpSpPr>
            <p:sp>
              <p:nvSpPr>
                <p:cNvPr id="2562" name="Google Shape;2562;p58"/>
                <p:cNvSpPr/>
                <p:nvPr/>
              </p:nvSpPr>
              <p:spPr>
                <a:xfrm>
                  <a:off x="8142387" y="6108948"/>
                  <a:ext cx="533794" cy="490604"/>
                </a:xfrm>
                <a:custGeom>
                  <a:rect b="b" l="l" r="r" t="t"/>
                  <a:pathLst>
                    <a:path extrusionOk="0" h="490604" w="533794">
                      <a:moveTo>
                        <a:pt x="522333" y="78582"/>
                      </a:moveTo>
                      <a:lnTo>
                        <a:pt x="468299" y="16210"/>
                      </a:lnTo>
                      <a:cubicBezTo>
                        <a:pt x="451322" y="-3384"/>
                        <a:pt x="421670" y="-5516"/>
                        <a:pt x="402075" y="11461"/>
                      </a:cubicBezTo>
                      <a:lnTo>
                        <a:pt x="16210" y="345798"/>
                      </a:lnTo>
                      <a:cubicBezTo>
                        <a:pt x="-3385" y="362774"/>
                        <a:pt x="-5516" y="392428"/>
                        <a:pt x="11461" y="412022"/>
                      </a:cubicBezTo>
                      <a:lnTo>
                        <a:pt x="65495" y="474395"/>
                      </a:lnTo>
                      <a:cubicBezTo>
                        <a:pt x="82472" y="493989"/>
                        <a:pt x="112125" y="496120"/>
                        <a:pt x="131719" y="479143"/>
                      </a:cubicBezTo>
                      <a:lnTo>
                        <a:pt x="517584" y="144807"/>
                      </a:lnTo>
                      <a:cubicBezTo>
                        <a:pt x="537179" y="127830"/>
                        <a:pt x="539310" y="98177"/>
                        <a:pt x="522333" y="78582"/>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63" name="Google Shape;2563;p58"/>
                <p:cNvSpPr/>
                <p:nvPr/>
              </p:nvSpPr>
              <p:spPr>
                <a:xfrm>
                  <a:off x="8160243" y="6132562"/>
                  <a:ext cx="457436" cy="396522"/>
                </a:xfrm>
                <a:custGeom>
                  <a:rect b="b" l="l" r="r" t="t"/>
                  <a:pathLst>
                    <a:path extrusionOk="0" h="396522" w="457436">
                      <a:moveTo>
                        <a:pt x="598" y="396523"/>
                      </a:moveTo>
                      <a:cubicBezTo>
                        <a:pt x="61064" y="351014"/>
                        <a:pt x="117267" y="300383"/>
                        <a:pt x="172572" y="248855"/>
                      </a:cubicBezTo>
                      <a:cubicBezTo>
                        <a:pt x="210190" y="215313"/>
                        <a:pt x="250350" y="184762"/>
                        <a:pt x="288642" y="152043"/>
                      </a:cubicBezTo>
                      <a:cubicBezTo>
                        <a:pt x="346639" y="103506"/>
                        <a:pt x="403104" y="53361"/>
                        <a:pt x="457437" y="673"/>
                      </a:cubicBezTo>
                      <a:lnTo>
                        <a:pt x="456838" y="0"/>
                      </a:lnTo>
                      <a:cubicBezTo>
                        <a:pt x="396971" y="46256"/>
                        <a:pt x="339273" y="95017"/>
                        <a:pt x="282995" y="145499"/>
                      </a:cubicBezTo>
                      <a:cubicBezTo>
                        <a:pt x="245153" y="178742"/>
                        <a:pt x="209180" y="214154"/>
                        <a:pt x="170627" y="246574"/>
                      </a:cubicBezTo>
                      <a:cubicBezTo>
                        <a:pt x="131738" y="278583"/>
                        <a:pt x="92026" y="309694"/>
                        <a:pt x="55081" y="343947"/>
                      </a:cubicBezTo>
                      <a:cubicBezTo>
                        <a:pt x="36384" y="360812"/>
                        <a:pt x="17949" y="378013"/>
                        <a:pt x="0" y="395775"/>
                      </a:cubicBezTo>
                      <a:lnTo>
                        <a:pt x="598" y="396485"/>
                      </a:lnTo>
                      <a:lnTo>
                        <a:pt x="598" y="396485"/>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64" name="Google Shape;2564;p58"/>
                <p:cNvSpPr/>
                <p:nvPr/>
              </p:nvSpPr>
              <p:spPr>
                <a:xfrm>
                  <a:off x="8200852" y="6179379"/>
                  <a:ext cx="457436" cy="396559"/>
                </a:xfrm>
                <a:custGeom>
                  <a:rect b="b" l="l" r="r" t="t"/>
                  <a:pathLst>
                    <a:path extrusionOk="0" h="396559" w="457436">
                      <a:moveTo>
                        <a:pt x="598" y="396560"/>
                      </a:moveTo>
                      <a:cubicBezTo>
                        <a:pt x="61064" y="351052"/>
                        <a:pt x="117267" y="300421"/>
                        <a:pt x="172572" y="248892"/>
                      </a:cubicBezTo>
                      <a:cubicBezTo>
                        <a:pt x="210190" y="215350"/>
                        <a:pt x="250350" y="184799"/>
                        <a:pt x="288642" y="152080"/>
                      </a:cubicBezTo>
                      <a:cubicBezTo>
                        <a:pt x="346639" y="103543"/>
                        <a:pt x="403104" y="53398"/>
                        <a:pt x="457437" y="710"/>
                      </a:cubicBezTo>
                      <a:lnTo>
                        <a:pt x="456839" y="0"/>
                      </a:lnTo>
                      <a:cubicBezTo>
                        <a:pt x="396971" y="46256"/>
                        <a:pt x="339273" y="95017"/>
                        <a:pt x="282995" y="145499"/>
                      </a:cubicBezTo>
                      <a:cubicBezTo>
                        <a:pt x="245153" y="178742"/>
                        <a:pt x="209180" y="214154"/>
                        <a:pt x="170627" y="246574"/>
                      </a:cubicBezTo>
                      <a:cubicBezTo>
                        <a:pt x="131738" y="278583"/>
                        <a:pt x="92026" y="309694"/>
                        <a:pt x="55081" y="343947"/>
                      </a:cubicBezTo>
                      <a:cubicBezTo>
                        <a:pt x="36384" y="360812"/>
                        <a:pt x="17949" y="378013"/>
                        <a:pt x="0" y="395775"/>
                      </a:cubicBezTo>
                      <a:lnTo>
                        <a:pt x="598" y="396485"/>
                      </a:lnTo>
                      <a:lnTo>
                        <a:pt x="598" y="396485"/>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2565" name="Google Shape;2565;p58"/>
              <p:cNvGrpSpPr/>
              <p:nvPr/>
            </p:nvGrpSpPr>
            <p:grpSpPr>
              <a:xfrm>
                <a:off x="8257897" y="6242294"/>
                <a:ext cx="533794" cy="490604"/>
                <a:chOff x="8257897" y="6242294"/>
                <a:chExt cx="533794" cy="490604"/>
              </a:xfrm>
            </p:grpSpPr>
            <p:sp>
              <p:nvSpPr>
                <p:cNvPr id="2566" name="Google Shape;2566;p58"/>
                <p:cNvSpPr/>
                <p:nvPr/>
              </p:nvSpPr>
              <p:spPr>
                <a:xfrm>
                  <a:off x="8257897" y="6242294"/>
                  <a:ext cx="533794" cy="490604"/>
                </a:xfrm>
                <a:custGeom>
                  <a:rect b="b" l="l" r="r" t="t"/>
                  <a:pathLst>
                    <a:path extrusionOk="0" h="490604" w="533794">
                      <a:moveTo>
                        <a:pt x="522333" y="78582"/>
                      </a:moveTo>
                      <a:lnTo>
                        <a:pt x="468299" y="16210"/>
                      </a:lnTo>
                      <a:cubicBezTo>
                        <a:pt x="451322" y="-3385"/>
                        <a:pt x="421670" y="-5516"/>
                        <a:pt x="402075" y="11461"/>
                      </a:cubicBezTo>
                      <a:lnTo>
                        <a:pt x="16210" y="345798"/>
                      </a:lnTo>
                      <a:cubicBezTo>
                        <a:pt x="-3385" y="362774"/>
                        <a:pt x="-5516" y="392428"/>
                        <a:pt x="11461" y="412022"/>
                      </a:cubicBezTo>
                      <a:lnTo>
                        <a:pt x="65495" y="474394"/>
                      </a:lnTo>
                      <a:cubicBezTo>
                        <a:pt x="82471" y="493989"/>
                        <a:pt x="112125" y="496120"/>
                        <a:pt x="131719" y="479143"/>
                      </a:cubicBezTo>
                      <a:lnTo>
                        <a:pt x="517584" y="144807"/>
                      </a:lnTo>
                      <a:cubicBezTo>
                        <a:pt x="537179" y="127830"/>
                        <a:pt x="539310" y="98177"/>
                        <a:pt x="522333" y="78582"/>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67" name="Google Shape;2567;p58"/>
                <p:cNvSpPr/>
                <p:nvPr/>
              </p:nvSpPr>
              <p:spPr>
                <a:xfrm>
                  <a:off x="8275789" y="6265871"/>
                  <a:ext cx="457436" cy="396559"/>
                </a:xfrm>
                <a:custGeom>
                  <a:rect b="b" l="l" r="r" t="t"/>
                  <a:pathLst>
                    <a:path extrusionOk="0" h="396559" w="457436">
                      <a:moveTo>
                        <a:pt x="598" y="396560"/>
                      </a:moveTo>
                      <a:cubicBezTo>
                        <a:pt x="61064" y="351052"/>
                        <a:pt x="117267" y="300421"/>
                        <a:pt x="172571" y="248892"/>
                      </a:cubicBezTo>
                      <a:cubicBezTo>
                        <a:pt x="210190" y="215350"/>
                        <a:pt x="250350" y="184799"/>
                        <a:pt x="288642" y="152080"/>
                      </a:cubicBezTo>
                      <a:cubicBezTo>
                        <a:pt x="346639" y="103543"/>
                        <a:pt x="403104" y="53398"/>
                        <a:pt x="457437" y="710"/>
                      </a:cubicBezTo>
                      <a:lnTo>
                        <a:pt x="456838" y="0"/>
                      </a:lnTo>
                      <a:cubicBezTo>
                        <a:pt x="396971" y="46256"/>
                        <a:pt x="339273" y="95017"/>
                        <a:pt x="282995" y="145499"/>
                      </a:cubicBezTo>
                      <a:cubicBezTo>
                        <a:pt x="245153" y="178742"/>
                        <a:pt x="209180" y="214154"/>
                        <a:pt x="170627" y="246574"/>
                      </a:cubicBezTo>
                      <a:cubicBezTo>
                        <a:pt x="131738" y="278583"/>
                        <a:pt x="92026" y="309694"/>
                        <a:pt x="55081" y="343984"/>
                      </a:cubicBezTo>
                      <a:cubicBezTo>
                        <a:pt x="36384" y="360849"/>
                        <a:pt x="17949" y="378050"/>
                        <a:pt x="0" y="395812"/>
                      </a:cubicBezTo>
                      <a:lnTo>
                        <a:pt x="598" y="396522"/>
                      </a:lnTo>
                      <a:lnTo>
                        <a:pt x="598" y="396522"/>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68" name="Google Shape;2568;p58"/>
                <p:cNvSpPr/>
                <p:nvPr/>
              </p:nvSpPr>
              <p:spPr>
                <a:xfrm>
                  <a:off x="8316361" y="6312725"/>
                  <a:ext cx="457474" cy="396559"/>
                </a:xfrm>
                <a:custGeom>
                  <a:rect b="b" l="l" r="r" t="t"/>
                  <a:pathLst>
                    <a:path extrusionOk="0" h="396559" w="457474">
                      <a:moveTo>
                        <a:pt x="635" y="396560"/>
                      </a:moveTo>
                      <a:cubicBezTo>
                        <a:pt x="61101" y="351052"/>
                        <a:pt x="117304" y="300421"/>
                        <a:pt x="172609" y="248892"/>
                      </a:cubicBezTo>
                      <a:cubicBezTo>
                        <a:pt x="210227" y="215350"/>
                        <a:pt x="250388" y="184799"/>
                        <a:pt x="288679" y="152080"/>
                      </a:cubicBezTo>
                      <a:cubicBezTo>
                        <a:pt x="346677" y="103543"/>
                        <a:pt x="403141" y="53398"/>
                        <a:pt x="457474" y="710"/>
                      </a:cubicBezTo>
                      <a:lnTo>
                        <a:pt x="456876" y="0"/>
                      </a:lnTo>
                      <a:cubicBezTo>
                        <a:pt x="397008" y="46256"/>
                        <a:pt x="339310" y="95017"/>
                        <a:pt x="283033" y="145498"/>
                      </a:cubicBezTo>
                      <a:cubicBezTo>
                        <a:pt x="245190" y="178742"/>
                        <a:pt x="209217" y="214153"/>
                        <a:pt x="170665" y="246574"/>
                      </a:cubicBezTo>
                      <a:cubicBezTo>
                        <a:pt x="131775" y="278583"/>
                        <a:pt x="92063" y="309694"/>
                        <a:pt x="55081" y="343947"/>
                      </a:cubicBezTo>
                      <a:cubicBezTo>
                        <a:pt x="36384" y="360812"/>
                        <a:pt x="17949" y="378013"/>
                        <a:pt x="0" y="395775"/>
                      </a:cubicBezTo>
                      <a:lnTo>
                        <a:pt x="598" y="396485"/>
                      </a:lnTo>
                      <a:lnTo>
                        <a:pt x="598" y="396485"/>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2569" name="Google Shape;2569;p58"/>
              <p:cNvSpPr/>
              <p:nvPr/>
            </p:nvSpPr>
            <p:spPr>
              <a:xfrm>
                <a:off x="8274106" y="6253755"/>
                <a:ext cx="385865" cy="334336"/>
              </a:xfrm>
              <a:custGeom>
                <a:rect b="b" l="l" r="r" t="t"/>
                <a:pathLst>
                  <a:path extrusionOk="0" h="334336" w="385865">
                    <a:moveTo>
                      <a:pt x="0" y="334337"/>
                    </a:moveTo>
                    <a:cubicBezTo>
                      <a:pt x="132673" y="227690"/>
                      <a:pt x="261457" y="116182"/>
                      <a:pt x="385866" y="0"/>
                    </a:cubicBezTo>
                    <a:cubicBezTo>
                      <a:pt x="253155" y="106609"/>
                      <a:pt x="124446" y="218192"/>
                      <a:pt x="0" y="334337"/>
                    </a:cubicBezTo>
                    <a:lnTo>
                      <a:pt x="0" y="334337"/>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70" name="Google Shape;2570;p58"/>
              <p:cNvSpPr/>
              <p:nvPr/>
            </p:nvSpPr>
            <p:spPr>
              <a:xfrm rot="-7856596">
                <a:off x="7841767" y="5992500"/>
                <a:ext cx="615282" cy="125320"/>
              </a:xfrm>
              <a:custGeom>
                <a:rect b="b" l="l" r="r" t="t"/>
                <a:pathLst>
                  <a:path extrusionOk="0" h="125380" w="615574">
                    <a:moveTo>
                      <a:pt x="0" y="0"/>
                    </a:moveTo>
                    <a:lnTo>
                      <a:pt x="615574" y="0"/>
                    </a:lnTo>
                    <a:lnTo>
                      <a:pt x="615574" y="125381"/>
                    </a:lnTo>
                    <a:lnTo>
                      <a:pt x="0" y="125381"/>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nvGrpSpPr>
          <p:cNvPr id="2571" name="Google Shape;2571;p58"/>
          <p:cNvGrpSpPr/>
          <p:nvPr/>
        </p:nvGrpSpPr>
        <p:grpSpPr>
          <a:xfrm>
            <a:off x="4665515" y="2966033"/>
            <a:ext cx="507967" cy="543717"/>
            <a:chOff x="1441704" y="5488683"/>
            <a:chExt cx="507967" cy="543717"/>
          </a:xfrm>
        </p:grpSpPr>
        <p:sp>
          <p:nvSpPr>
            <p:cNvPr id="2572" name="Google Shape;2572;p58"/>
            <p:cNvSpPr/>
            <p:nvPr/>
          </p:nvSpPr>
          <p:spPr>
            <a:xfrm>
              <a:off x="1441704" y="5488683"/>
              <a:ext cx="507967" cy="543717"/>
            </a:xfrm>
            <a:custGeom>
              <a:rect b="b" l="l" r="r" t="t"/>
              <a:pathLst>
                <a:path extrusionOk="0" h="830102" w="775522">
                  <a:moveTo>
                    <a:pt x="305420" y="639357"/>
                  </a:moveTo>
                  <a:cubicBezTo>
                    <a:pt x="278833" y="636665"/>
                    <a:pt x="253817" y="628550"/>
                    <a:pt x="230819" y="615126"/>
                  </a:cubicBezTo>
                  <a:cubicBezTo>
                    <a:pt x="172897" y="581285"/>
                    <a:pt x="156481" y="531514"/>
                    <a:pt x="156705" y="490082"/>
                  </a:cubicBezTo>
                  <a:cubicBezTo>
                    <a:pt x="122976" y="485931"/>
                    <a:pt x="69391" y="466711"/>
                    <a:pt x="40785" y="390502"/>
                  </a:cubicBezTo>
                  <a:cubicBezTo>
                    <a:pt x="29155" y="380817"/>
                    <a:pt x="19807" y="369076"/>
                    <a:pt x="12964" y="355576"/>
                  </a:cubicBezTo>
                  <a:cubicBezTo>
                    <a:pt x="-10744" y="311340"/>
                    <a:pt x="-1208" y="251360"/>
                    <a:pt x="35624" y="212471"/>
                  </a:cubicBezTo>
                  <a:cubicBezTo>
                    <a:pt x="69690" y="174629"/>
                    <a:pt x="108729" y="170216"/>
                    <a:pt x="135166" y="170216"/>
                  </a:cubicBezTo>
                  <a:cubicBezTo>
                    <a:pt x="139280" y="170216"/>
                    <a:pt x="143356" y="170328"/>
                    <a:pt x="147432" y="170515"/>
                  </a:cubicBezTo>
                  <a:cubicBezTo>
                    <a:pt x="148740" y="165803"/>
                    <a:pt x="149974" y="161017"/>
                    <a:pt x="151246" y="156156"/>
                  </a:cubicBezTo>
                  <a:cubicBezTo>
                    <a:pt x="154649" y="143143"/>
                    <a:pt x="158164" y="129644"/>
                    <a:pt x="163212" y="115135"/>
                  </a:cubicBezTo>
                  <a:cubicBezTo>
                    <a:pt x="172448" y="87726"/>
                    <a:pt x="191706" y="61438"/>
                    <a:pt x="217395" y="41395"/>
                  </a:cubicBezTo>
                  <a:cubicBezTo>
                    <a:pt x="251610" y="14359"/>
                    <a:pt x="289715" y="0"/>
                    <a:pt x="327482" y="0"/>
                  </a:cubicBezTo>
                  <a:cubicBezTo>
                    <a:pt x="333315" y="0"/>
                    <a:pt x="339186" y="336"/>
                    <a:pt x="344982" y="1047"/>
                  </a:cubicBezTo>
                  <a:cubicBezTo>
                    <a:pt x="405822" y="8040"/>
                    <a:pt x="457201" y="47378"/>
                    <a:pt x="480235" y="100514"/>
                  </a:cubicBezTo>
                  <a:cubicBezTo>
                    <a:pt x="500802" y="93709"/>
                    <a:pt x="525893" y="87763"/>
                    <a:pt x="550797" y="87763"/>
                  </a:cubicBezTo>
                  <a:cubicBezTo>
                    <a:pt x="573906" y="87763"/>
                    <a:pt x="594211" y="92886"/>
                    <a:pt x="611113" y="103020"/>
                  </a:cubicBezTo>
                  <a:cubicBezTo>
                    <a:pt x="654826" y="129195"/>
                    <a:pt x="672327" y="175638"/>
                    <a:pt x="679244" y="205441"/>
                  </a:cubicBezTo>
                  <a:cubicBezTo>
                    <a:pt x="717199" y="219763"/>
                    <a:pt x="764315" y="256259"/>
                    <a:pt x="774187" y="331159"/>
                  </a:cubicBezTo>
                  <a:cubicBezTo>
                    <a:pt x="784283" y="408002"/>
                    <a:pt x="735223" y="455193"/>
                    <a:pt x="691061" y="478228"/>
                  </a:cubicBezTo>
                  <a:cubicBezTo>
                    <a:pt x="693903" y="497972"/>
                    <a:pt x="693043" y="522165"/>
                    <a:pt x="679469" y="543031"/>
                  </a:cubicBezTo>
                  <a:cubicBezTo>
                    <a:pt x="672813" y="553240"/>
                    <a:pt x="661707" y="564757"/>
                    <a:pt x="643421" y="571862"/>
                  </a:cubicBezTo>
                  <a:cubicBezTo>
                    <a:pt x="638747" y="600094"/>
                    <a:pt x="620050" y="633000"/>
                    <a:pt x="571700" y="657269"/>
                  </a:cubicBezTo>
                  <a:cubicBezTo>
                    <a:pt x="560968" y="662654"/>
                    <a:pt x="549788" y="666318"/>
                    <a:pt x="538345" y="668225"/>
                  </a:cubicBezTo>
                  <a:cubicBezTo>
                    <a:pt x="545300" y="724054"/>
                    <a:pt x="554387" y="778349"/>
                    <a:pt x="554499" y="779023"/>
                  </a:cubicBezTo>
                  <a:lnTo>
                    <a:pt x="561566" y="821053"/>
                  </a:lnTo>
                  <a:lnTo>
                    <a:pt x="312412" y="830102"/>
                  </a:lnTo>
                  <a:lnTo>
                    <a:pt x="305495" y="639394"/>
                  </a:lnTo>
                  <a:close/>
                </a:path>
              </a:pathLst>
            </a:custGeom>
            <a:solidFill>
              <a:schemeClr val="accent6"/>
            </a:solidFill>
            <a:ln cap="flat" cmpd="sng" w="38100">
              <a:solidFill>
                <a:schemeClr val="accent6"/>
              </a:solidFill>
              <a:prstDash val="solid"/>
              <a:round/>
              <a:headEnd len="sm" w="sm" type="none"/>
              <a:tailEnd len="sm" w="sm" type="none"/>
            </a:ln>
            <a:effectLst>
              <a:outerShdw rotWithShape="0" algn="bl" dir="5100000" dist="47625">
                <a:schemeClr val="dk1">
                  <a:alpha val="15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2573" name="Google Shape;2573;p58"/>
            <p:cNvGrpSpPr/>
            <p:nvPr/>
          </p:nvGrpSpPr>
          <p:grpSpPr>
            <a:xfrm>
              <a:off x="1466191" y="5513661"/>
              <a:ext cx="458975" cy="493765"/>
              <a:chOff x="2819922" y="6064747"/>
              <a:chExt cx="700725" cy="753839"/>
            </a:xfrm>
          </p:grpSpPr>
          <p:grpSp>
            <p:nvGrpSpPr>
              <p:cNvPr id="2574" name="Google Shape;2574;p58"/>
              <p:cNvGrpSpPr/>
              <p:nvPr/>
            </p:nvGrpSpPr>
            <p:grpSpPr>
              <a:xfrm>
                <a:off x="2819922" y="6064747"/>
                <a:ext cx="700725" cy="753839"/>
                <a:chOff x="2819922" y="6064747"/>
                <a:chExt cx="700725" cy="753839"/>
              </a:xfrm>
            </p:grpSpPr>
            <p:sp>
              <p:nvSpPr>
                <p:cNvPr id="2575" name="Google Shape;2575;p58"/>
                <p:cNvSpPr/>
                <p:nvPr/>
              </p:nvSpPr>
              <p:spPr>
                <a:xfrm>
                  <a:off x="2847942" y="6113100"/>
                  <a:ext cx="672705" cy="546577"/>
                </a:xfrm>
                <a:custGeom>
                  <a:rect b="b" l="l" r="r" t="t"/>
                  <a:pathLst>
                    <a:path extrusionOk="0" h="546577" w="672705">
                      <a:moveTo>
                        <a:pt x="539297" y="455397"/>
                      </a:moveTo>
                      <a:cubicBezTo>
                        <a:pt x="539297" y="455397"/>
                        <a:pt x="558630" y="503411"/>
                        <a:pt x="489526" y="538038"/>
                      </a:cubicBezTo>
                      <a:cubicBezTo>
                        <a:pt x="420460" y="572664"/>
                        <a:pt x="356741" y="490809"/>
                        <a:pt x="356741" y="490809"/>
                      </a:cubicBezTo>
                      <a:cubicBezTo>
                        <a:pt x="356741" y="490809"/>
                        <a:pt x="267632" y="545740"/>
                        <a:pt x="184319" y="497054"/>
                      </a:cubicBezTo>
                      <a:cubicBezTo>
                        <a:pt x="101043" y="448405"/>
                        <a:pt x="136343" y="363970"/>
                        <a:pt x="136343" y="363970"/>
                      </a:cubicBezTo>
                      <a:cubicBezTo>
                        <a:pt x="136343" y="363970"/>
                        <a:pt x="40017" y="396241"/>
                        <a:pt x="5278" y="276020"/>
                      </a:cubicBezTo>
                      <a:cubicBezTo>
                        <a:pt x="-29461" y="155799"/>
                        <a:pt x="118656" y="140842"/>
                        <a:pt x="118656" y="140842"/>
                      </a:cubicBezTo>
                      <a:cubicBezTo>
                        <a:pt x="118656" y="140842"/>
                        <a:pt x="138773" y="34607"/>
                        <a:pt x="230463" y="5701"/>
                      </a:cubicBezTo>
                      <a:cubicBezTo>
                        <a:pt x="322115" y="-23204"/>
                        <a:pt x="386132" y="67214"/>
                        <a:pt x="386132" y="67214"/>
                      </a:cubicBezTo>
                      <a:cubicBezTo>
                        <a:pt x="386132" y="67214"/>
                        <a:pt x="476214" y="19200"/>
                        <a:pt x="526508" y="49339"/>
                      </a:cubicBezTo>
                      <a:cubicBezTo>
                        <a:pt x="576803" y="79479"/>
                        <a:pt x="580954" y="149666"/>
                        <a:pt x="580954" y="149666"/>
                      </a:cubicBezTo>
                      <a:cubicBezTo>
                        <a:pt x="580954" y="149666"/>
                        <a:pt x="659592" y="158006"/>
                        <a:pt x="671708" y="250293"/>
                      </a:cubicBezTo>
                      <a:cubicBezTo>
                        <a:pt x="683861" y="342581"/>
                        <a:pt x="580954" y="370289"/>
                        <a:pt x="580954" y="370289"/>
                      </a:cubicBezTo>
                      <a:cubicBezTo>
                        <a:pt x="580954" y="370289"/>
                        <a:pt x="617599" y="454762"/>
                        <a:pt x="539297" y="455472"/>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76" name="Google Shape;2576;p58"/>
                <p:cNvSpPr/>
                <p:nvPr/>
              </p:nvSpPr>
              <p:spPr>
                <a:xfrm>
                  <a:off x="3063447" y="6347837"/>
                  <a:ext cx="246499" cy="470749"/>
                </a:xfrm>
                <a:custGeom>
                  <a:rect b="b" l="l" r="r" t="t"/>
                  <a:pathLst>
                    <a:path extrusionOk="0" h="470749" w="246499">
                      <a:moveTo>
                        <a:pt x="88810" y="37"/>
                      </a:moveTo>
                      <a:cubicBezTo>
                        <a:pt x="139291" y="25390"/>
                        <a:pt x="107881" y="173582"/>
                        <a:pt x="153389" y="171937"/>
                      </a:cubicBezTo>
                      <a:cubicBezTo>
                        <a:pt x="198897" y="170291"/>
                        <a:pt x="181658" y="47827"/>
                        <a:pt x="181658" y="47827"/>
                      </a:cubicBezTo>
                      <a:cubicBezTo>
                        <a:pt x="208694" y="88399"/>
                        <a:pt x="246499" y="72656"/>
                        <a:pt x="246499" y="72656"/>
                      </a:cubicBezTo>
                      <a:cubicBezTo>
                        <a:pt x="246499" y="72656"/>
                        <a:pt x="209928" y="198037"/>
                        <a:pt x="212396" y="266281"/>
                      </a:cubicBezTo>
                      <a:cubicBezTo>
                        <a:pt x="214864" y="334524"/>
                        <a:pt x="236702" y="464616"/>
                        <a:pt x="236702" y="464616"/>
                      </a:cubicBezTo>
                      <a:lnTo>
                        <a:pt x="67496" y="470749"/>
                      </a:lnTo>
                      <a:cubicBezTo>
                        <a:pt x="67496" y="470749"/>
                        <a:pt x="61176" y="296757"/>
                        <a:pt x="57250" y="188165"/>
                      </a:cubicBezTo>
                      <a:cubicBezTo>
                        <a:pt x="55193" y="131589"/>
                        <a:pt x="26737" y="77742"/>
                        <a:pt x="0" y="39077"/>
                      </a:cubicBezTo>
                      <a:cubicBezTo>
                        <a:pt x="60316" y="36085"/>
                        <a:pt x="88810" y="0"/>
                        <a:pt x="88810" y="0"/>
                      </a:cubicBezTo>
                      <a:close/>
                    </a:path>
                  </a:pathLst>
                </a:custGeom>
                <a:solidFill>
                  <a:srgbClr val="95A83D"/>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77" name="Google Shape;2577;p58"/>
                <p:cNvSpPr/>
                <p:nvPr/>
              </p:nvSpPr>
              <p:spPr>
                <a:xfrm>
                  <a:off x="2819922" y="6064747"/>
                  <a:ext cx="417854" cy="325644"/>
                </a:xfrm>
                <a:custGeom>
                  <a:rect b="b" l="l" r="r" t="t"/>
                  <a:pathLst>
                    <a:path extrusionOk="0" h="325644" w="417854">
                      <a:moveTo>
                        <a:pt x="37673" y="323102"/>
                      </a:moveTo>
                      <a:cubicBezTo>
                        <a:pt x="43843" y="308182"/>
                        <a:pt x="49863" y="290981"/>
                        <a:pt x="59062" y="278940"/>
                      </a:cubicBezTo>
                      <a:cubicBezTo>
                        <a:pt x="69271" y="264954"/>
                        <a:pt x="81685" y="258448"/>
                        <a:pt x="94885" y="247716"/>
                      </a:cubicBezTo>
                      <a:cubicBezTo>
                        <a:pt x="111039" y="233656"/>
                        <a:pt x="126932" y="212716"/>
                        <a:pt x="148283" y="204863"/>
                      </a:cubicBezTo>
                      <a:lnTo>
                        <a:pt x="162680" y="199029"/>
                      </a:lnTo>
                      <a:lnTo>
                        <a:pt x="162194" y="192112"/>
                      </a:lnTo>
                      <a:cubicBezTo>
                        <a:pt x="161783" y="163430"/>
                        <a:pt x="183508" y="138190"/>
                        <a:pt x="207515" y="125252"/>
                      </a:cubicBezTo>
                      <a:cubicBezTo>
                        <a:pt x="220865" y="117923"/>
                        <a:pt x="234289" y="111192"/>
                        <a:pt x="248162" y="105246"/>
                      </a:cubicBezTo>
                      <a:cubicBezTo>
                        <a:pt x="260053" y="100983"/>
                        <a:pt x="272617" y="98889"/>
                        <a:pt x="285069" y="97655"/>
                      </a:cubicBezTo>
                      <a:cubicBezTo>
                        <a:pt x="311993" y="93803"/>
                        <a:pt x="337346" y="95785"/>
                        <a:pt x="365541" y="104124"/>
                      </a:cubicBezTo>
                      <a:cubicBezTo>
                        <a:pt x="379264" y="107864"/>
                        <a:pt x="393997" y="112762"/>
                        <a:pt x="410488" y="118184"/>
                      </a:cubicBezTo>
                      <a:lnTo>
                        <a:pt x="417854" y="112949"/>
                      </a:lnTo>
                      <a:cubicBezTo>
                        <a:pt x="411647" y="54727"/>
                        <a:pt x="361913" y="7499"/>
                        <a:pt x="303280" y="768"/>
                      </a:cubicBezTo>
                      <a:cubicBezTo>
                        <a:pt x="266148" y="-3607"/>
                        <a:pt x="231297" y="11164"/>
                        <a:pt x="203065" y="33487"/>
                      </a:cubicBezTo>
                      <a:cubicBezTo>
                        <a:pt x="184406" y="48034"/>
                        <a:pt x="168551" y="68226"/>
                        <a:pt x="161222" y="89990"/>
                      </a:cubicBezTo>
                      <a:cubicBezTo>
                        <a:pt x="151013" y="119493"/>
                        <a:pt x="147124" y="146454"/>
                        <a:pt x="135943" y="174387"/>
                      </a:cubicBezTo>
                      <a:lnTo>
                        <a:pt x="131194" y="186278"/>
                      </a:lnTo>
                      <a:lnTo>
                        <a:pt x="145105" y="173527"/>
                      </a:lnTo>
                      <a:cubicBezTo>
                        <a:pt x="99821" y="169713"/>
                        <a:pt x="59997" y="162047"/>
                        <a:pt x="25744" y="200450"/>
                      </a:cubicBezTo>
                      <a:cubicBezTo>
                        <a:pt x="1102" y="226177"/>
                        <a:pt x="-8508" y="269105"/>
                        <a:pt x="8768" y="300890"/>
                      </a:cubicBezTo>
                      <a:cubicBezTo>
                        <a:pt x="13629" y="310612"/>
                        <a:pt x="20434" y="318914"/>
                        <a:pt x="28960" y="325644"/>
                      </a:cubicBezTo>
                      <a:lnTo>
                        <a:pt x="37636" y="323139"/>
                      </a:lnTo>
                      <a:lnTo>
                        <a:pt x="37636" y="323139"/>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78" name="Google Shape;2578;p58"/>
                <p:cNvSpPr/>
                <p:nvPr/>
              </p:nvSpPr>
              <p:spPr>
                <a:xfrm>
                  <a:off x="3063447" y="6347837"/>
                  <a:ext cx="246499" cy="470749"/>
                </a:xfrm>
                <a:custGeom>
                  <a:rect b="b" l="l" r="r" t="t"/>
                  <a:pathLst>
                    <a:path extrusionOk="0" h="470749" w="246499">
                      <a:moveTo>
                        <a:pt x="88810" y="37"/>
                      </a:moveTo>
                      <a:cubicBezTo>
                        <a:pt x="139291" y="25390"/>
                        <a:pt x="107881" y="173582"/>
                        <a:pt x="153389" y="171937"/>
                      </a:cubicBezTo>
                      <a:cubicBezTo>
                        <a:pt x="198897" y="170291"/>
                        <a:pt x="181658" y="47827"/>
                        <a:pt x="181658" y="47827"/>
                      </a:cubicBezTo>
                      <a:cubicBezTo>
                        <a:pt x="208694" y="88399"/>
                        <a:pt x="246499" y="72656"/>
                        <a:pt x="246499" y="72656"/>
                      </a:cubicBezTo>
                      <a:cubicBezTo>
                        <a:pt x="246499" y="72656"/>
                        <a:pt x="209928" y="198037"/>
                        <a:pt x="212396" y="266281"/>
                      </a:cubicBezTo>
                      <a:cubicBezTo>
                        <a:pt x="214864" y="334524"/>
                        <a:pt x="236702" y="464616"/>
                        <a:pt x="236702" y="464616"/>
                      </a:cubicBezTo>
                      <a:lnTo>
                        <a:pt x="67496" y="470749"/>
                      </a:lnTo>
                      <a:cubicBezTo>
                        <a:pt x="67496" y="470749"/>
                        <a:pt x="61176" y="296757"/>
                        <a:pt x="57250" y="188165"/>
                      </a:cubicBezTo>
                      <a:cubicBezTo>
                        <a:pt x="55193" y="131589"/>
                        <a:pt x="26737" y="77742"/>
                        <a:pt x="0" y="39077"/>
                      </a:cubicBezTo>
                      <a:cubicBezTo>
                        <a:pt x="60316" y="36085"/>
                        <a:pt x="88810" y="0"/>
                        <a:pt x="88810" y="0"/>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2579" name="Google Shape;2579;p58"/>
              <p:cNvSpPr/>
              <p:nvPr/>
            </p:nvSpPr>
            <p:spPr>
              <a:xfrm>
                <a:off x="3335112" y="6208472"/>
                <a:ext cx="120517" cy="255435"/>
              </a:xfrm>
              <a:custGeom>
                <a:rect b="b" l="l" r="r" t="t"/>
                <a:pathLst>
                  <a:path extrusionOk="0" h="255435" w="120517">
                    <a:moveTo>
                      <a:pt x="0" y="785"/>
                    </a:moveTo>
                    <a:cubicBezTo>
                      <a:pt x="24568" y="19856"/>
                      <a:pt x="35300" y="50519"/>
                      <a:pt x="40161" y="80172"/>
                    </a:cubicBezTo>
                    <a:lnTo>
                      <a:pt x="40609" y="83014"/>
                    </a:lnTo>
                    <a:lnTo>
                      <a:pt x="43077" y="83238"/>
                    </a:lnTo>
                    <a:cubicBezTo>
                      <a:pt x="62597" y="84809"/>
                      <a:pt x="82453" y="95167"/>
                      <a:pt x="94120" y="111321"/>
                    </a:cubicBezTo>
                    <a:cubicBezTo>
                      <a:pt x="106086" y="127699"/>
                      <a:pt x="110311" y="148041"/>
                      <a:pt x="111732" y="167486"/>
                    </a:cubicBezTo>
                    <a:cubicBezTo>
                      <a:pt x="112293" y="187043"/>
                      <a:pt x="105375" y="205927"/>
                      <a:pt x="92400" y="220585"/>
                    </a:cubicBezTo>
                    <a:cubicBezTo>
                      <a:pt x="79499" y="235356"/>
                      <a:pt x="62073" y="246499"/>
                      <a:pt x="43302" y="254576"/>
                    </a:cubicBezTo>
                    <a:lnTo>
                      <a:pt x="43526" y="255436"/>
                    </a:lnTo>
                    <a:cubicBezTo>
                      <a:pt x="64093" y="251285"/>
                      <a:pt x="83724" y="241488"/>
                      <a:pt x="98682" y="226418"/>
                    </a:cubicBezTo>
                    <a:cubicBezTo>
                      <a:pt x="127251" y="198972"/>
                      <a:pt x="125680" y="153949"/>
                      <a:pt x="106123" y="121866"/>
                    </a:cubicBezTo>
                    <a:cubicBezTo>
                      <a:pt x="92138" y="99542"/>
                      <a:pt x="69664" y="82752"/>
                      <a:pt x="43751" y="76731"/>
                    </a:cubicBezTo>
                    <a:cubicBezTo>
                      <a:pt x="43751" y="76731"/>
                      <a:pt x="46667" y="79798"/>
                      <a:pt x="46667" y="79798"/>
                    </a:cubicBezTo>
                    <a:cubicBezTo>
                      <a:pt x="45695" y="53660"/>
                      <a:pt x="35187" y="27297"/>
                      <a:pt x="15556" y="9685"/>
                    </a:cubicBezTo>
                    <a:cubicBezTo>
                      <a:pt x="10956" y="5833"/>
                      <a:pt x="5796" y="2617"/>
                      <a:pt x="449" y="0"/>
                    </a:cubicBezTo>
                    <a:lnTo>
                      <a:pt x="0" y="785"/>
                    </a:lnTo>
                    <a:lnTo>
                      <a:pt x="0" y="785"/>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94" name="Shape 594"/>
        <p:cNvGrpSpPr/>
        <p:nvPr/>
      </p:nvGrpSpPr>
      <p:grpSpPr>
        <a:xfrm>
          <a:off x="0" y="0"/>
          <a:ext cx="0" cy="0"/>
          <a:chOff x="0" y="0"/>
          <a:chExt cx="0" cy="0"/>
        </a:xfrm>
      </p:grpSpPr>
      <p:sp>
        <p:nvSpPr>
          <p:cNvPr id="595" name="Google Shape;595;p35"/>
          <p:cNvSpPr txBox="1"/>
          <p:nvPr>
            <p:ph type="title"/>
          </p:nvPr>
        </p:nvSpPr>
        <p:spPr>
          <a:xfrm>
            <a:off x="1376075" y="2592109"/>
            <a:ext cx="6391800" cy="915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Introduction</a:t>
            </a:r>
            <a:endParaRPr/>
          </a:p>
        </p:txBody>
      </p:sp>
      <p:sp>
        <p:nvSpPr>
          <p:cNvPr id="596" name="Google Shape;596;p35"/>
          <p:cNvSpPr txBox="1"/>
          <p:nvPr>
            <p:ph idx="2" type="title"/>
          </p:nvPr>
        </p:nvSpPr>
        <p:spPr>
          <a:xfrm>
            <a:off x="3745925" y="1534759"/>
            <a:ext cx="1652100" cy="915900"/>
          </a:xfrm>
          <a:prstGeom prst="rect">
            <a:avLst/>
          </a:prstGeom>
        </p:spPr>
        <p:txBody>
          <a:bodyPr anchorCtr="0" anchor="b" bIns="0" lIns="91425" spcFirstLastPara="1" rIns="91425" wrap="square" tIns="91425">
            <a:noAutofit/>
          </a:bodyPr>
          <a:lstStyle/>
          <a:p>
            <a:pPr indent="0" lvl="0" marL="0" rtl="0" algn="ctr">
              <a:spcBef>
                <a:spcPts val="0"/>
              </a:spcBef>
              <a:spcAft>
                <a:spcPts val="0"/>
              </a:spcAft>
              <a:buNone/>
            </a:pPr>
            <a:r>
              <a:rPr lang="en"/>
              <a:t>01</a:t>
            </a:r>
            <a:endParaRPr/>
          </a:p>
        </p:txBody>
      </p:sp>
      <p:grpSp>
        <p:nvGrpSpPr>
          <p:cNvPr id="597" name="Google Shape;597;p35"/>
          <p:cNvGrpSpPr/>
          <p:nvPr/>
        </p:nvGrpSpPr>
        <p:grpSpPr>
          <a:xfrm>
            <a:off x="6804218" y="450382"/>
            <a:ext cx="754207" cy="896613"/>
            <a:chOff x="7177165" y="405444"/>
            <a:chExt cx="253183" cy="300988"/>
          </a:xfrm>
        </p:grpSpPr>
        <p:sp>
          <p:nvSpPr>
            <p:cNvPr id="598" name="Google Shape;598;p35"/>
            <p:cNvSpPr/>
            <p:nvPr/>
          </p:nvSpPr>
          <p:spPr>
            <a:xfrm>
              <a:off x="7177165" y="405444"/>
              <a:ext cx="253183" cy="300988"/>
            </a:xfrm>
            <a:custGeom>
              <a:rect b="b" l="l" r="r" t="t"/>
              <a:pathLst>
                <a:path extrusionOk="0" h="300988" w="253183">
                  <a:moveTo>
                    <a:pt x="247497" y="26406"/>
                  </a:moveTo>
                  <a:cubicBezTo>
                    <a:pt x="237383" y="14360"/>
                    <a:pt x="221926" y="7466"/>
                    <a:pt x="205133" y="7466"/>
                  </a:cubicBezTo>
                  <a:cubicBezTo>
                    <a:pt x="191846" y="7466"/>
                    <a:pt x="178965" y="11784"/>
                    <a:pt x="168946" y="19560"/>
                  </a:cubicBezTo>
                  <a:cubicBezTo>
                    <a:pt x="166513" y="21445"/>
                    <a:pt x="164200" y="23425"/>
                    <a:pt x="162076" y="25476"/>
                  </a:cubicBezTo>
                  <a:cubicBezTo>
                    <a:pt x="161027" y="22375"/>
                    <a:pt x="159453" y="19441"/>
                    <a:pt x="157353" y="16769"/>
                  </a:cubicBezTo>
                  <a:cubicBezTo>
                    <a:pt x="150817" y="8349"/>
                    <a:pt x="140441" y="3340"/>
                    <a:pt x="129516" y="3340"/>
                  </a:cubicBezTo>
                  <a:cubicBezTo>
                    <a:pt x="127298" y="3340"/>
                    <a:pt x="125079" y="3554"/>
                    <a:pt x="122932" y="3960"/>
                  </a:cubicBezTo>
                  <a:cubicBezTo>
                    <a:pt x="117350" y="4938"/>
                    <a:pt x="112222" y="7108"/>
                    <a:pt x="107737" y="10186"/>
                  </a:cubicBezTo>
                  <a:cubicBezTo>
                    <a:pt x="104064" y="4962"/>
                    <a:pt x="98315" y="1217"/>
                    <a:pt x="91517" y="286"/>
                  </a:cubicBezTo>
                  <a:lnTo>
                    <a:pt x="91230" y="239"/>
                  </a:lnTo>
                  <a:cubicBezTo>
                    <a:pt x="90109" y="72"/>
                    <a:pt x="89012" y="0"/>
                    <a:pt x="87915" y="0"/>
                  </a:cubicBezTo>
                  <a:cubicBezTo>
                    <a:pt x="76679" y="0"/>
                    <a:pt x="66732" y="7943"/>
                    <a:pt x="64538" y="19274"/>
                  </a:cubicBezTo>
                  <a:cubicBezTo>
                    <a:pt x="63011" y="27098"/>
                    <a:pt x="63011" y="34135"/>
                    <a:pt x="64538" y="40766"/>
                  </a:cubicBezTo>
                  <a:cubicBezTo>
                    <a:pt x="64586" y="40933"/>
                    <a:pt x="64633" y="41124"/>
                    <a:pt x="64657" y="41291"/>
                  </a:cubicBezTo>
                  <a:cubicBezTo>
                    <a:pt x="65348" y="44058"/>
                    <a:pt x="66303" y="46706"/>
                    <a:pt x="67472" y="49163"/>
                  </a:cubicBezTo>
                  <a:cubicBezTo>
                    <a:pt x="67161" y="49163"/>
                    <a:pt x="66852" y="49139"/>
                    <a:pt x="66517" y="49115"/>
                  </a:cubicBezTo>
                  <a:cubicBezTo>
                    <a:pt x="66351" y="49115"/>
                    <a:pt x="65683" y="49115"/>
                    <a:pt x="65611" y="49115"/>
                  </a:cubicBezTo>
                  <a:cubicBezTo>
                    <a:pt x="44906" y="49115"/>
                    <a:pt x="26443" y="63618"/>
                    <a:pt x="21696" y="83608"/>
                  </a:cubicBezTo>
                  <a:cubicBezTo>
                    <a:pt x="21648" y="83775"/>
                    <a:pt x="21625" y="83966"/>
                    <a:pt x="21577" y="84133"/>
                  </a:cubicBezTo>
                  <a:cubicBezTo>
                    <a:pt x="20456" y="89357"/>
                    <a:pt x="20217" y="94891"/>
                    <a:pt x="20837" y="100926"/>
                  </a:cubicBezTo>
                  <a:cubicBezTo>
                    <a:pt x="15089" y="107605"/>
                    <a:pt x="11034" y="115620"/>
                    <a:pt x="9077" y="124470"/>
                  </a:cubicBezTo>
                  <a:cubicBezTo>
                    <a:pt x="6906" y="134250"/>
                    <a:pt x="7456" y="144221"/>
                    <a:pt x="10580" y="153452"/>
                  </a:cubicBezTo>
                  <a:cubicBezTo>
                    <a:pt x="9245" y="155456"/>
                    <a:pt x="8052" y="157579"/>
                    <a:pt x="7002" y="159774"/>
                  </a:cubicBezTo>
                  <a:cubicBezTo>
                    <a:pt x="1086" y="172011"/>
                    <a:pt x="61" y="185822"/>
                    <a:pt x="3806" y="198536"/>
                  </a:cubicBezTo>
                  <a:cubicBezTo>
                    <a:pt x="3233" y="201637"/>
                    <a:pt x="3018" y="204834"/>
                    <a:pt x="3162" y="208197"/>
                  </a:cubicBezTo>
                  <a:cubicBezTo>
                    <a:pt x="3162" y="208340"/>
                    <a:pt x="3233" y="209342"/>
                    <a:pt x="3257" y="209676"/>
                  </a:cubicBezTo>
                  <a:cubicBezTo>
                    <a:pt x="228" y="217428"/>
                    <a:pt x="-369" y="225897"/>
                    <a:pt x="1587" y="233864"/>
                  </a:cubicBezTo>
                  <a:cubicBezTo>
                    <a:pt x="-1919" y="248057"/>
                    <a:pt x="394" y="263300"/>
                    <a:pt x="8433" y="275918"/>
                  </a:cubicBezTo>
                  <a:cubicBezTo>
                    <a:pt x="18428" y="291614"/>
                    <a:pt x="35507" y="300989"/>
                    <a:pt x="54113" y="300989"/>
                  </a:cubicBezTo>
                  <a:cubicBezTo>
                    <a:pt x="63774" y="300989"/>
                    <a:pt x="73196" y="298412"/>
                    <a:pt x="81521" y="293522"/>
                  </a:cubicBezTo>
                  <a:cubicBezTo>
                    <a:pt x="89584" y="298150"/>
                    <a:pt x="98839" y="300679"/>
                    <a:pt x="108500" y="300679"/>
                  </a:cubicBezTo>
                  <a:cubicBezTo>
                    <a:pt x="118782" y="300679"/>
                    <a:pt x="128824" y="297745"/>
                    <a:pt x="137530" y="292210"/>
                  </a:cubicBezTo>
                  <a:cubicBezTo>
                    <a:pt x="149434" y="284625"/>
                    <a:pt x="157544" y="272841"/>
                    <a:pt x="160860" y="259745"/>
                  </a:cubicBezTo>
                  <a:cubicBezTo>
                    <a:pt x="166060" y="258338"/>
                    <a:pt x="171069" y="256119"/>
                    <a:pt x="175673" y="253185"/>
                  </a:cubicBezTo>
                  <a:cubicBezTo>
                    <a:pt x="187147" y="245886"/>
                    <a:pt x="195281" y="234699"/>
                    <a:pt x="198812" y="221889"/>
                  </a:cubicBezTo>
                  <a:cubicBezTo>
                    <a:pt x="199598" y="221006"/>
                    <a:pt x="200362" y="220100"/>
                    <a:pt x="201078" y="219146"/>
                  </a:cubicBezTo>
                  <a:cubicBezTo>
                    <a:pt x="203892" y="217977"/>
                    <a:pt x="206588" y="216546"/>
                    <a:pt x="209188" y="214900"/>
                  </a:cubicBezTo>
                  <a:cubicBezTo>
                    <a:pt x="223286" y="205931"/>
                    <a:pt x="232231" y="191046"/>
                    <a:pt x="233948" y="174849"/>
                  </a:cubicBezTo>
                  <a:cubicBezTo>
                    <a:pt x="236405" y="171820"/>
                    <a:pt x="238504" y="168504"/>
                    <a:pt x="240269" y="164950"/>
                  </a:cubicBezTo>
                  <a:cubicBezTo>
                    <a:pt x="246305" y="152760"/>
                    <a:pt x="247449" y="138973"/>
                    <a:pt x="243824" y="126211"/>
                  </a:cubicBezTo>
                  <a:cubicBezTo>
                    <a:pt x="244420" y="123134"/>
                    <a:pt x="244659" y="119914"/>
                    <a:pt x="244563" y="116550"/>
                  </a:cubicBezTo>
                  <a:cubicBezTo>
                    <a:pt x="244563" y="116383"/>
                    <a:pt x="244563" y="116240"/>
                    <a:pt x="244563" y="116073"/>
                  </a:cubicBezTo>
                  <a:cubicBezTo>
                    <a:pt x="243442" y="94247"/>
                    <a:pt x="226338" y="76046"/>
                    <a:pt x="205133" y="73613"/>
                  </a:cubicBezTo>
                  <a:cubicBezTo>
                    <a:pt x="206469" y="72921"/>
                    <a:pt x="207923" y="72230"/>
                    <a:pt x="209594" y="71442"/>
                  </a:cubicBezTo>
                  <a:cubicBezTo>
                    <a:pt x="212742" y="69940"/>
                    <a:pt x="215247" y="69009"/>
                    <a:pt x="217799" y="68413"/>
                  </a:cubicBezTo>
                  <a:cubicBezTo>
                    <a:pt x="221115" y="67626"/>
                    <a:pt x="224931" y="67173"/>
                    <a:pt x="229487" y="66982"/>
                  </a:cubicBezTo>
                  <a:cubicBezTo>
                    <a:pt x="237932" y="66648"/>
                    <a:pt x="245589" y="61877"/>
                    <a:pt x="249573" y="54411"/>
                  </a:cubicBezTo>
                  <a:lnTo>
                    <a:pt x="250360" y="52932"/>
                  </a:lnTo>
                  <a:cubicBezTo>
                    <a:pt x="254963" y="44321"/>
                    <a:pt x="253866" y="33777"/>
                    <a:pt x="247593" y="26311"/>
                  </a:cubicBezTo>
                  <a:close/>
                </a:path>
              </a:pathLst>
            </a:custGeom>
            <a:solidFill>
              <a:schemeClr val="accent6"/>
            </a:solidFill>
            <a:ln>
              <a:noFill/>
            </a:ln>
            <a:effectLst>
              <a:outerShdw rotWithShape="0" algn="bl" dir="5100000" dist="47625">
                <a:schemeClr val="dk1">
                  <a:alpha val="15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599" name="Google Shape;599;p35"/>
            <p:cNvGrpSpPr/>
            <p:nvPr/>
          </p:nvGrpSpPr>
          <p:grpSpPr>
            <a:xfrm>
              <a:off x="7194890" y="420612"/>
              <a:ext cx="205512" cy="257207"/>
              <a:chOff x="7194890" y="420612"/>
              <a:chExt cx="205512" cy="257207"/>
            </a:xfrm>
          </p:grpSpPr>
          <p:sp>
            <p:nvSpPr>
              <p:cNvPr id="600" name="Google Shape;600;p35"/>
              <p:cNvSpPr/>
              <p:nvPr/>
            </p:nvSpPr>
            <p:spPr>
              <a:xfrm>
                <a:off x="7293877" y="473786"/>
                <a:ext cx="40426" cy="82832"/>
              </a:xfrm>
              <a:custGeom>
                <a:rect b="b" l="l" r="r" t="t"/>
                <a:pathLst>
                  <a:path extrusionOk="0" h="82832" w="40426">
                    <a:moveTo>
                      <a:pt x="40427" y="859"/>
                    </a:moveTo>
                    <a:cubicBezTo>
                      <a:pt x="35489" y="13310"/>
                      <a:pt x="28476" y="30700"/>
                      <a:pt x="23848" y="43032"/>
                    </a:cubicBezTo>
                    <a:cubicBezTo>
                      <a:pt x="22513" y="46515"/>
                      <a:pt x="21606" y="50141"/>
                      <a:pt x="20652" y="53695"/>
                    </a:cubicBezTo>
                    <a:cubicBezTo>
                      <a:pt x="18887" y="60613"/>
                      <a:pt x="15141" y="66743"/>
                      <a:pt x="11730" y="72754"/>
                    </a:cubicBezTo>
                    <a:cubicBezTo>
                      <a:pt x="10538" y="74901"/>
                      <a:pt x="9393" y="76738"/>
                      <a:pt x="8677" y="78956"/>
                    </a:cubicBezTo>
                    <a:cubicBezTo>
                      <a:pt x="8486" y="79624"/>
                      <a:pt x="8462" y="80388"/>
                      <a:pt x="8915" y="81294"/>
                    </a:cubicBezTo>
                    <a:lnTo>
                      <a:pt x="8247" y="82821"/>
                    </a:lnTo>
                    <a:cubicBezTo>
                      <a:pt x="7604" y="82869"/>
                      <a:pt x="6936" y="82773"/>
                      <a:pt x="6244" y="82535"/>
                    </a:cubicBezTo>
                    <a:cubicBezTo>
                      <a:pt x="1902" y="80626"/>
                      <a:pt x="566" y="74973"/>
                      <a:pt x="137" y="70918"/>
                    </a:cubicBezTo>
                    <a:cubicBezTo>
                      <a:pt x="-531" y="62330"/>
                      <a:pt x="1234" y="54244"/>
                      <a:pt x="5552" y="47111"/>
                    </a:cubicBezTo>
                    <a:cubicBezTo>
                      <a:pt x="9822" y="40528"/>
                      <a:pt x="13853" y="33992"/>
                      <a:pt x="18099" y="27456"/>
                    </a:cubicBezTo>
                    <a:cubicBezTo>
                      <a:pt x="24635" y="17962"/>
                      <a:pt x="31458" y="8731"/>
                      <a:pt x="39019" y="0"/>
                    </a:cubicBezTo>
                    <a:lnTo>
                      <a:pt x="40427" y="883"/>
                    </a:lnTo>
                    <a:lnTo>
                      <a:pt x="40427" y="883"/>
                    </a:lnTo>
                    <a:close/>
                  </a:path>
                </a:pathLst>
              </a:custGeom>
              <a:solidFill>
                <a:srgbClr val="96A93D"/>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01" name="Google Shape;601;p35"/>
              <p:cNvSpPr/>
              <p:nvPr/>
            </p:nvSpPr>
            <p:spPr>
              <a:xfrm>
                <a:off x="7249278" y="616994"/>
                <a:ext cx="60515" cy="60515"/>
              </a:xfrm>
              <a:custGeom>
                <a:rect b="b" l="l" r="r" t="t"/>
                <a:pathLst>
                  <a:path extrusionOk="0" h="60515" w="60515">
                    <a:moveTo>
                      <a:pt x="4734" y="46502"/>
                    </a:moveTo>
                    <a:cubicBezTo>
                      <a:pt x="-4235" y="32404"/>
                      <a:pt x="-85" y="13703"/>
                      <a:pt x="14013" y="4734"/>
                    </a:cubicBezTo>
                    <a:cubicBezTo>
                      <a:pt x="28111" y="-4235"/>
                      <a:pt x="46813" y="-85"/>
                      <a:pt x="55782" y="14013"/>
                    </a:cubicBezTo>
                    <a:cubicBezTo>
                      <a:pt x="64751" y="28111"/>
                      <a:pt x="60600" y="46812"/>
                      <a:pt x="46502" y="55781"/>
                    </a:cubicBezTo>
                    <a:cubicBezTo>
                      <a:pt x="32405" y="64750"/>
                      <a:pt x="13703" y="60600"/>
                      <a:pt x="4734" y="46502"/>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02" name="Google Shape;602;p35"/>
              <p:cNvSpPr/>
              <p:nvPr/>
            </p:nvSpPr>
            <p:spPr>
              <a:xfrm>
                <a:off x="7202858" y="577301"/>
                <a:ext cx="60515" cy="60515"/>
              </a:xfrm>
              <a:custGeom>
                <a:rect b="b" l="l" r="r" t="t"/>
                <a:pathLst>
                  <a:path extrusionOk="0" h="60515" w="60515">
                    <a:moveTo>
                      <a:pt x="4734" y="46502"/>
                    </a:moveTo>
                    <a:cubicBezTo>
                      <a:pt x="-4235" y="32405"/>
                      <a:pt x="-85" y="13703"/>
                      <a:pt x="14013" y="4734"/>
                    </a:cubicBezTo>
                    <a:cubicBezTo>
                      <a:pt x="28111" y="-4235"/>
                      <a:pt x="46812" y="-85"/>
                      <a:pt x="55781" y="14013"/>
                    </a:cubicBezTo>
                    <a:cubicBezTo>
                      <a:pt x="64750" y="28111"/>
                      <a:pt x="60600" y="46812"/>
                      <a:pt x="46502" y="55781"/>
                    </a:cubicBezTo>
                    <a:cubicBezTo>
                      <a:pt x="32405" y="64750"/>
                      <a:pt x="13703" y="60600"/>
                      <a:pt x="4734" y="46502"/>
                    </a:cubicBezTo>
                    <a:close/>
                  </a:path>
                </a:pathLst>
              </a:custGeom>
              <a:solidFill>
                <a:srgbClr val="1C1B1B"/>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03" name="Google Shape;603;p35"/>
              <p:cNvSpPr/>
              <p:nvPr/>
            </p:nvSpPr>
            <p:spPr>
              <a:xfrm>
                <a:off x="7254383" y="552064"/>
                <a:ext cx="60515" cy="60515"/>
              </a:xfrm>
              <a:custGeom>
                <a:rect b="b" l="l" r="r" t="t"/>
                <a:pathLst>
                  <a:path extrusionOk="0" h="60515" w="60515">
                    <a:moveTo>
                      <a:pt x="4734" y="46502"/>
                    </a:moveTo>
                    <a:cubicBezTo>
                      <a:pt x="-4235" y="32405"/>
                      <a:pt x="-85" y="13703"/>
                      <a:pt x="14013" y="4734"/>
                    </a:cubicBezTo>
                    <a:cubicBezTo>
                      <a:pt x="28110" y="-4235"/>
                      <a:pt x="46812" y="-85"/>
                      <a:pt x="55781" y="14013"/>
                    </a:cubicBezTo>
                    <a:cubicBezTo>
                      <a:pt x="64750" y="28111"/>
                      <a:pt x="60600" y="46812"/>
                      <a:pt x="46502" y="55781"/>
                    </a:cubicBezTo>
                    <a:cubicBezTo>
                      <a:pt x="32404" y="64750"/>
                      <a:pt x="13703" y="60600"/>
                      <a:pt x="4734" y="46502"/>
                    </a:cubicBezTo>
                    <a:close/>
                  </a:path>
                </a:pathLst>
              </a:custGeom>
              <a:solidFill>
                <a:srgbClr val="1C1B1B"/>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04" name="Google Shape;604;p35"/>
              <p:cNvSpPr/>
              <p:nvPr/>
            </p:nvSpPr>
            <p:spPr>
              <a:xfrm>
                <a:off x="7202691" y="506622"/>
                <a:ext cx="60515" cy="60515"/>
              </a:xfrm>
              <a:custGeom>
                <a:rect b="b" l="l" r="r" t="t"/>
                <a:pathLst>
                  <a:path extrusionOk="0" h="60515" w="60515">
                    <a:moveTo>
                      <a:pt x="4734" y="46502"/>
                    </a:moveTo>
                    <a:cubicBezTo>
                      <a:pt x="-4235" y="32405"/>
                      <a:pt x="-85" y="13703"/>
                      <a:pt x="14013" y="4734"/>
                    </a:cubicBezTo>
                    <a:cubicBezTo>
                      <a:pt x="28111" y="-4235"/>
                      <a:pt x="46813" y="-85"/>
                      <a:pt x="55782" y="14013"/>
                    </a:cubicBezTo>
                    <a:cubicBezTo>
                      <a:pt x="64751" y="28111"/>
                      <a:pt x="60600" y="46812"/>
                      <a:pt x="46502" y="55781"/>
                    </a:cubicBezTo>
                    <a:cubicBezTo>
                      <a:pt x="32405" y="64750"/>
                      <a:pt x="13703" y="60600"/>
                      <a:pt x="4734" y="46502"/>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05" name="Google Shape;605;p35"/>
              <p:cNvSpPr/>
              <p:nvPr/>
            </p:nvSpPr>
            <p:spPr>
              <a:xfrm>
                <a:off x="7320935" y="539707"/>
                <a:ext cx="60515" cy="60515"/>
              </a:xfrm>
              <a:custGeom>
                <a:rect b="b" l="l" r="r" t="t"/>
                <a:pathLst>
                  <a:path extrusionOk="0" h="60515" w="60515">
                    <a:moveTo>
                      <a:pt x="4734" y="46502"/>
                    </a:moveTo>
                    <a:cubicBezTo>
                      <a:pt x="-4235" y="32404"/>
                      <a:pt x="-85" y="13703"/>
                      <a:pt x="14013" y="4734"/>
                    </a:cubicBezTo>
                    <a:cubicBezTo>
                      <a:pt x="28111" y="-4235"/>
                      <a:pt x="46812" y="-85"/>
                      <a:pt x="55781" y="14013"/>
                    </a:cubicBezTo>
                    <a:cubicBezTo>
                      <a:pt x="64750" y="28111"/>
                      <a:pt x="60600" y="46812"/>
                      <a:pt x="46502" y="55781"/>
                    </a:cubicBezTo>
                    <a:cubicBezTo>
                      <a:pt x="32405" y="64750"/>
                      <a:pt x="13703" y="60600"/>
                      <a:pt x="4734" y="46502"/>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606" name="Google Shape;606;p35"/>
              <p:cNvGrpSpPr/>
              <p:nvPr/>
            </p:nvGrpSpPr>
            <p:grpSpPr>
              <a:xfrm>
                <a:off x="7332552" y="511417"/>
                <a:ext cx="60514" cy="60514"/>
                <a:chOff x="7332552" y="511417"/>
                <a:chExt cx="60514" cy="60514"/>
              </a:xfrm>
            </p:grpSpPr>
            <p:sp>
              <p:nvSpPr>
                <p:cNvPr id="607" name="Google Shape;607;p35"/>
                <p:cNvSpPr/>
                <p:nvPr/>
              </p:nvSpPr>
              <p:spPr>
                <a:xfrm>
                  <a:off x="7332552" y="511417"/>
                  <a:ext cx="60514" cy="60514"/>
                </a:xfrm>
                <a:custGeom>
                  <a:rect b="b" l="l" r="r" t="t"/>
                  <a:pathLst>
                    <a:path extrusionOk="0" h="60514" w="60514">
                      <a:moveTo>
                        <a:pt x="16851" y="57379"/>
                      </a:moveTo>
                      <a:cubicBezTo>
                        <a:pt x="1871" y="49960"/>
                        <a:pt x="-4259" y="31831"/>
                        <a:pt x="3135" y="16851"/>
                      </a:cubicBezTo>
                      <a:cubicBezTo>
                        <a:pt x="10554" y="1871"/>
                        <a:pt x="28683" y="-4259"/>
                        <a:pt x="43663" y="3135"/>
                      </a:cubicBezTo>
                      <a:cubicBezTo>
                        <a:pt x="58643" y="10554"/>
                        <a:pt x="64774" y="28683"/>
                        <a:pt x="57379" y="43663"/>
                      </a:cubicBezTo>
                      <a:cubicBezTo>
                        <a:pt x="49961" y="58643"/>
                        <a:pt x="31831" y="64774"/>
                        <a:pt x="16851" y="57379"/>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08" name="Google Shape;608;p35"/>
                <p:cNvSpPr/>
                <p:nvPr/>
              </p:nvSpPr>
              <p:spPr>
                <a:xfrm>
                  <a:off x="7351980" y="552385"/>
                  <a:ext cx="32727" cy="14976"/>
                </a:xfrm>
                <a:custGeom>
                  <a:rect b="b" l="l" r="r" t="t"/>
                  <a:pathLst>
                    <a:path extrusionOk="0" h="14976" w="32727">
                      <a:moveTo>
                        <a:pt x="32728" y="119"/>
                      </a:moveTo>
                      <a:cubicBezTo>
                        <a:pt x="28004" y="12165"/>
                        <a:pt x="10901" y="20037"/>
                        <a:pt x="0" y="11187"/>
                      </a:cubicBezTo>
                      <a:lnTo>
                        <a:pt x="119" y="10949"/>
                      </a:lnTo>
                      <a:cubicBezTo>
                        <a:pt x="9065" y="12953"/>
                        <a:pt x="18964" y="13143"/>
                        <a:pt x="26383" y="7061"/>
                      </a:cubicBezTo>
                      <a:cubicBezTo>
                        <a:pt x="28840" y="5176"/>
                        <a:pt x="30891" y="2743"/>
                        <a:pt x="32489" y="0"/>
                      </a:cubicBezTo>
                      <a:lnTo>
                        <a:pt x="32728" y="119"/>
                      </a:lnTo>
                      <a:lnTo>
                        <a:pt x="32728" y="119"/>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609" name="Google Shape;609;p35"/>
              <p:cNvGrpSpPr/>
              <p:nvPr/>
            </p:nvGrpSpPr>
            <p:grpSpPr>
              <a:xfrm>
                <a:off x="7289918" y="521811"/>
                <a:ext cx="60527" cy="60527"/>
                <a:chOff x="7289918" y="521811"/>
                <a:chExt cx="60527" cy="60527"/>
              </a:xfrm>
            </p:grpSpPr>
            <p:sp>
              <p:nvSpPr>
                <p:cNvPr id="610" name="Google Shape;610;p35"/>
                <p:cNvSpPr/>
                <p:nvPr/>
              </p:nvSpPr>
              <p:spPr>
                <a:xfrm>
                  <a:off x="7289918" y="521811"/>
                  <a:ext cx="60527" cy="60527"/>
                </a:xfrm>
                <a:custGeom>
                  <a:rect b="b" l="l" r="r" t="t"/>
                  <a:pathLst>
                    <a:path extrusionOk="0" h="60527" w="60527">
                      <a:moveTo>
                        <a:pt x="56503" y="45339"/>
                      </a:moveTo>
                      <a:cubicBezTo>
                        <a:pt x="48178" y="59819"/>
                        <a:pt x="29691" y="64828"/>
                        <a:pt x="15188" y="56503"/>
                      </a:cubicBezTo>
                      <a:cubicBezTo>
                        <a:pt x="709" y="48178"/>
                        <a:pt x="-4301" y="29691"/>
                        <a:pt x="4024" y="15188"/>
                      </a:cubicBezTo>
                      <a:cubicBezTo>
                        <a:pt x="12349" y="709"/>
                        <a:pt x="30836" y="-4301"/>
                        <a:pt x="45340" y="4025"/>
                      </a:cubicBezTo>
                      <a:cubicBezTo>
                        <a:pt x="59819" y="12349"/>
                        <a:pt x="64828" y="30836"/>
                        <a:pt x="56503" y="45339"/>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11" name="Google Shape;611;p35"/>
                <p:cNvSpPr/>
                <p:nvPr/>
              </p:nvSpPr>
              <p:spPr>
                <a:xfrm>
                  <a:off x="7332229" y="530892"/>
                  <a:ext cx="13650" cy="33371"/>
                </a:xfrm>
                <a:custGeom>
                  <a:rect b="b" l="l" r="r" t="t"/>
                  <a:pathLst>
                    <a:path extrusionOk="0" h="33371" w="13650">
                      <a:moveTo>
                        <a:pt x="143" y="0"/>
                      </a:moveTo>
                      <a:cubicBezTo>
                        <a:pt x="11879" y="5463"/>
                        <a:pt x="18654" y="23019"/>
                        <a:pt x="9160" y="33372"/>
                      </a:cubicBezTo>
                      <a:lnTo>
                        <a:pt x="8921" y="33229"/>
                      </a:lnTo>
                      <a:cubicBezTo>
                        <a:pt x="11474" y="24426"/>
                        <a:pt x="12285" y="14551"/>
                        <a:pt x="6655" y="6775"/>
                      </a:cubicBezTo>
                      <a:cubicBezTo>
                        <a:pt x="4914" y="4198"/>
                        <a:pt x="2624" y="2004"/>
                        <a:pt x="0" y="239"/>
                      </a:cubicBezTo>
                      <a:lnTo>
                        <a:pt x="143" y="0"/>
                      </a:lnTo>
                      <a:lnTo>
                        <a:pt x="143" y="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612" name="Google Shape;612;p35"/>
              <p:cNvGrpSpPr/>
              <p:nvPr/>
            </p:nvGrpSpPr>
            <p:grpSpPr>
              <a:xfrm>
                <a:off x="7228447" y="473745"/>
                <a:ext cx="60527" cy="60527"/>
                <a:chOff x="7228447" y="473745"/>
                <a:chExt cx="60527" cy="60527"/>
              </a:xfrm>
            </p:grpSpPr>
            <p:sp>
              <p:nvSpPr>
                <p:cNvPr id="613" name="Google Shape;613;p35"/>
                <p:cNvSpPr/>
                <p:nvPr/>
              </p:nvSpPr>
              <p:spPr>
                <a:xfrm>
                  <a:off x="7228447" y="473745"/>
                  <a:ext cx="60527" cy="60527"/>
                </a:xfrm>
                <a:custGeom>
                  <a:rect b="b" l="l" r="r" t="t"/>
                  <a:pathLst>
                    <a:path extrusionOk="0" h="60527" w="60527">
                      <a:moveTo>
                        <a:pt x="56503" y="45339"/>
                      </a:moveTo>
                      <a:cubicBezTo>
                        <a:pt x="48178" y="59819"/>
                        <a:pt x="29691" y="64828"/>
                        <a:pt x="15188" y="56503"/>
                      </a:cubicBezTo>
                      <a:cubicBezTo>
                        <a:pt x="709" y="48178"/>
                        <a:pt x="-4301" y="29691"/>
                        <a:pt x="4024" y="15188"/>
                      </a:cubicBezTo>
                      <a:cubicBezTo>
                        <a:pt x="12349" y="709"/>
                        <a:pt x="30836" y="-4301"/>
                        <a:pt x="45340" y="4024"/>
                      </a:cubicBezTo>
                      <a:cubicBezTo>
                        <a:pt x="59819" y="12350"/>
                        <a:pt x="64828" y="30836"/>
                        <a:pt x="56503" y="45339"/>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14" name="Google Shape;614;p35"/>
                <p:cNvSpPr/>
                <p:nvPr/>
              </p:nvSpPr>
              <p:spPr>
                <a:xfrm>
                  <a:off x="7270733" y="482803"/>
                  <a:ext cx="13650" cy="33371"/>
                </a:xfrm>
                <a:custGeom>
                  <a:rect b="b" l="l" r="r" t="t"/>
                  <a:pathLst>
                    <a:path extrusionOk="0" h="33371" w="13650">
                      <a:moveTo>
                        <a:pt x="143" y="0"/>
                      </a:moveTo>
                      <a:cubicBezTo>
                        <a:pt x="11879" y="5463"/>
                        <a:pt x="18654" y="23019"/>
                        <a:pt x="9160" y="33372"/>
                      </a:cubicBezTo>
                      <a:lnTo>
                        <a:pt x="8921" y="33229"/>
                      </a:lnTo>
                      <a:cubicBezTo>
                        <a:pt x="11474" y="24426"/>
                        <a:pt x="12285" y="14551"/>
                        <a:pt x="6655" y="6775"/>
                      </a:cubicBezTo>
                      <a:cubicBezTo>
                        <a:pt x="4914" y="4198"/>
                        <a:pt x="2624" y="2004"/>
                        <a:pt x="0" y="239"/>
                      </a:cubicBezTo>
                      <a:lnTo>
                        <a:pt x="143" y="0"/>
                      </a:lnTo>
                      <a:lnTo>
                        <a:pt x="143" y="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615" name="Google Shape;615;p35"/>
              <p:cNvGrpSpPr/>
              <p:nvPr/>
            </p:nvGrpSpPr>
            <p:grpSpPr>
              <a:xfrm>
                <a:off x="7241925" y="524936"/>
                <a:ext cx="60527" cy="60527"/>
                <a:chOff x="7241925" y="524936"/>
                <a:chExt cx="60527" cy="60527"/>
              </a:xfrm>
            </p:grpSpPr>
            <p:sp>
              <p:nvSpPr>
                <p:cNvPr id="616" name="Google Shape;616;p35"/>
                <p:cNvSpPr/>
                <p:nvPr/>
              </p:nvSpPr>
              <p:spPr>
                <a:xfrm>
                  <a:off x="7241925" y="524936"/>
                  <a:ext cx="60527" cy="60527"/>
                </a:xfrm>
                <a:custGeom>
                  <a:rect b="b" l="l" r="r" t="t"/>
                  <a:pathLst>
                    <a:path extrusionOk="0" h="60527" w="60527">
                      <a:moveTo>
                        <a:pt x="56503" y="45339"/>
                      </a:moveTo>
                      <a:cubicBezTo>
                        <a:pt x="48178" y="59819"/>
                        <a:pt x="29691" y="64828"/>
                        <a:pt x="15188" y="56503"/>
                      </a:cubicBezTo>
                      <a:cubicBezTo>
                        <a:pt x="709" y="48178"/>
                        <a:pt x="-4300" y="29691"/>
                        <a:pt x="4025" y="15188"/>
                      </a:cubicBezTo>
                      <a:cubicBezTo>
                        <a:pt x="12350" y="709"/>
                        <a:pt x="30836" y="-4301"/>
                        <a:pt x="45339" y="4025"/>
                      </a:cubicBezTo>
                      <a:cubicBezTo>
                        <a:pt x="59819" y="12350"/>
                        <a:pt x="64828" y="30836"/>
                        <a:pt x="56503" y="45339"/>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17" name="Google Shape;617;p35"/>
                <p:cNvSpPr/>
                <p:nvPr/>
              </p:nvSpPr>
              <p:spPr>
                <a:xfrm>
                  <a:off x="7284211" y="534017"/>
                  <a:ext cx="13649" cy="33371"/>
                </a:xfrm>
                <a:custGeom>
                  <a:rect b="b" l="l" r="r" t="t"/>
                  <a:pathLst>
                    <a:path extrusionOk="0" h="33371" w="13649">
                      <a:moveTo>
                        <a:pt x="143" y="0"/>
                      </a:moveTo>
                      <a:cubicBezTo>
                        <a:pt x="11879" y="5463"/>
                        <a:pt x="18653" y="23019"/>
                        <a:pt x="9160" y="33372"/>
                      </a:cubicBezTo>
                      <a:cubicBezTo>
                        <a:pt x="9160" y="33372"/>
                        <a:pt x="8921" y="33229"/>
                        <a:pt x="8921" y="33229"/>
                      </a:cubicBezTo>
                      <a:cubicBezTo>
                        <a:pt x="11473" y="24426"/>
                        <a:pt x="12285" y="14551"/>
                        <a:pt x="6655" y="6775"/>
                      </a:cubicBezTo>
                      <a:cubicBezTo>
                        <a:pt x="4913" y="4198"/>
                        <a:pt x="2624" y="2004"/>
                        <a:pt x="0" y="239"/>
                      </a:cubicBezTo>
                      <a:lnTo>
                        <a:pt x="143" y="0"/>
                      </a:lnTo>
                      <a:lnTo>
                        <a:pt x="143" y="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618" name="Google Shape;618;p35"/>
              <p:cNvGrpSpPr/>
              <p:nvPr/>
            </p:nvGrpSpPr>
            <p:grpSpPr>
              <a:xfrm>
                <a:off x="7196496" y="553701"/>
                <a:ext cx="69912" cy="74130"/>
                <a:chOff x="7196496" y="553701"/>
                <a:chExt cx="69912" cy="74130"/>
              </a:xfrm>
            </p:grpSpPr>
            <p:sp>
              <p:nvSpPr>
                <p:cNvPr id="619" name="Google Shape;619;p35"/>
                <p:cNvSpPr/>
                <p:nvPr/>
              </p:nvSpPr>
              <p:spPr>
                <a:xfrm>
                  <a:off x="7196496" y="553701"/>
                  <a:ext cx="60540" cy="60532"/>
                </a:xfrm>
                <a:custGeom>
                  <a:rect b="b" l="l" r="r" t="t"/>
                  <a:pathLst>
                    <a:path extrusionOk="0" h="60532" w="60540">
                      <a:moveTo>
                        <a:pt x="43442" y="3025"/>
                      </a:moveTo>
                      <a:cubicBezTo>
                        <a:pt x="58494" y="10300"/>
                        <a:pt x="64791" y="28382"/>
                        <a:pt x="57516" y="43434"/>
                      </a:cubicBezTo>
                      <a:cubicBezTo>
                        <a:pt x="50240" y="58485"/>
                        <a:pt x="32159" y="64783"/>
                        <a:pt x="17108" y="57507"/>
                      </a:cubicBezTo>
                      <a:cubicBezTo>
                        <a:pt x="2056" y="50232"/>
                        <a:pt x="-4242" y="32151"/>
                        <a:pt x="3010" y="17099"/>
                      </a:cubicBezTo>
                      <a:cubicBezTo>
                        <a:pt x="10285" y="2047"/>
                        <a:pt x="28366" y="-4250"/>
                        <a:pt x="43418" y="3025"/>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20" name="Google Shape;620;p35"/>
                <p:cNvSpPr/>
                <p:nvPr/>
              </p:nvSpPr>
              <p:spPr>
                <a:xfrm>
                  <a:off x="7198032" y="582083"/>
                  <a:ext cx="68376" cy="45748"/>
                </a:xfrm>
                <a:custGeom>
                  <a:rect b="b" l="l" r="r" t="t"/>
                  <a:pathLst>
                    <a:path extrusionOk="0" h="45748" w="68376">
                      <a:moveTo>
                        <a:pt x="60345" y="0"/>
                      </a:moveTo>
                      <a:cubicBezTo>
                        <a:pt x="69481" y="4914"/>
                        <a:pt x="71412" y="19560"/>
                        <a:pt x="63064" y="25786"/>
                      </a:cubicBezTo>
                      <a:cubicBezTo>
                        <a:pt x="59032" y="28649"/>
                        <a:pt x="53522" y="28291"/>
                        <a:pt x="49157" y="30008"/>
                      </a:cubicBezTo>
                      <a:cubicBezTo>
                        <a:pt x="45125" y="31487"/>
                        <a:pt x="42526" y="35018"/>
                        <a:pt x="39711" y="38119"/>
                      </a:cubicBezTo>
                      <a:cubicBezTo>
                        <a:pt x="38065" y="39979"/>
                        <a:pt x="36156" y="41768"/>
                        <a:pt x="33986" y="42985"/>
                      </a:cubicBezTo>
                      <a:cubicBezTo>
                        <a:pt x="29597" y="45299"/>
                        <a:pt x="24444" y="45871"/>
                        <a:pt x="19506" y="45728"/>
                      </a:cubicBezTo>
                      <a:cubicBezTo>
                        <a:pt x="9273" y="45227"/>
                        <a:pt x="638" y="35972"/>
                        <a:pt x="18" y="25834"/>
                      </a:cubicBezTo>
                      <a:cubicBezTo>
                        <a:pt x="-78" y="23210"/>
                        <a:pt x="185" y="20586"/>
                        <a:pt x="1402" y="17843"/>
                      </a:cubicBezTo>
                      <a:lnTo>
                        <a:pt x="3811" y="16459"/>
                      </a:lnTo>
                      <a:cubicBezTo>
                        <a:pt x="8534" y="16745"/>
                        <a:pt x="12160" y="16841"/>
                        <a:pt x="16191" y="16555"/>
                      </a:cubicBezTo>
                      <a:cubicBezTo>
                        <a:pt x="19865" y="16388"/>
                        <a:pt x="21820" y="15744"/>
                        <a:pt x="24373" y="16602"/>
                      </a:cubicBezTo>
                      <a:cubicBezTo>
                        <a:pt x="25709" y="17270"/>
                        <a:pt x="26686" y="18201"/>
                        <a:pt x="28046" y="19035"/>
                      </a:cubicBezTo>
                      <a:cubicBezTo>
                        <a:pt x="31911" y="20729"/>
                        <a:pt x="35441" y="25118"/>
                        <a:pt x="40116" y="24808"/>
                      </a:cubicBezTo>
                      <a:cubicBezTo>
                        <a:pt x="46485" y="24188"/>
                        <a:pt x="44935" y="16912"/>
                        <a:pt x="44028" y="12571"/>
                      </a:cubicBezTo>
                      <a:cubicBezTo>
                        <a:pt x="43909" y="11235"/>
                        <a:pt x="44124" y="10281"/>
                        <a:pt x="44911" y="9542"/>
                      </a:cubicBezTo>
                      <a:cubicBezTo>
                        <a:pt x="46700" y="7442"/>
                        <a:pt x="48799" y="6178"/>
                        <a:pt x="51423" y="4341"/>
                      </a:cubicBezTo>
                      <a:lnTo>
                        <a:pt x="57554" y="167"/>
                      </a:lnTo>
                      <a:lnTo>
                        <a:pt x="60321" y="0"/>
                      </a:lnTo>
                      <a:lnTo>
                        <a:pt x="60321" y="0"/>
                      </a:lnTo>
                      <a:close/>
                    </a:path>
                  </a:pathLst>
                </a:custGeom>
                <a:solidFill>
                  <a:srgbClr val="5C45A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21" name="Google Shape;621;p35"/>
                <p:cNvSpPr/>
                <p:nvPr/>
              </p:nvSpPr>
              <p:spPr>
                <a:xfrm>
                  <a:off x="7204777" y="558294"/>
                  <a:ext cx="32631" cy="15153"/>
                </a:xfrm>
                <a:custGeom>
                  <a:rect b="b" l="l" r="r" t="t"/>
                  <a:pathLst>
                    <a:path extrusionOk="0" h="15153" w="32631">
                      <a:moveTo>
                        <a:pt x="0" y="15058"/>
                      </a:moveTo>
                      <a:cubicBezTo>
                        <a:pt x="4604" y="2964"/>
                        <a:pt x="21635" y="-5051"/>
                        <a:pt x="32632" y="3680"/>
                      </a:cubicBezTo>
                      <a:lnTo>
                        <a:pt x="32513" y="3919"/>
                      </a:lnTo>
                      <a:cubicBezTo>
                        <a:pt x="23544" y="2010"/>
                        <a:pt x="13644" y="1915"/>
                        <a:pt x="6297" y="8045"/>
                      </a:cubicBezTo>
                      <a:cubicBezTo>
                        <a:pt x="3864" y="9954"/>
                        <a:pt x="1837" y="12411"/>
                        <a:pt x="238" y="15154"/>
                      </a:cubicBezTo>
                      <a:lnTo>
                        <a:pt x="0" y="15034"/>
                      </a:lnTo>
                      <a:lnTo>
                        <a:pt x="0" y="15034"/>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622" name="Google Shape;622;p35"/>
              <p:cNvGrpSpPr/>
              <p:nvPr/>
            </p:nvGrpSpPr>
            <p:grpSpPr>
              <a:xfrm>
                <a:off x="7238257" y="584624"/>
                <a:ext cx="60515" cy="60515"/>
                <a:chOff x="7238257" y="584624"/>
                <a:chExt cx="60515" cy="60515"/>
              </a:xfrm>
            </p:grpSpPr>
            <p:sp>
              <p:nvSpPr>
                <p:cNvPr id="623" name="Google Shape;623;p35"/>
                <p:cNvSpPr/>
                <p:nvPr/>
              </p:nvSpPr>
              <p:spPr>
                <a:xfrm>
                  <a:off x="7238257" y="584624"/>
                  <a:ext cx="60515" cy="60515"/>
                </a:xfrm>
                <a:custGeom>
                  <a:rect b="b" l="l" r="r" t="t"/>
                  <a:pathLst>
                    <a:path extrusionOk="0" h="60515" w="60515">
                      <a:moveTo>
                        <a:pt x="4734" y="46502"/>
                      </a:moveTo>
                      <a:cubicBezTo>
                        <a:pt x="-4235" y="32405"/>
                        <a:pt x="-85" y="13703"/>
                        <a:pt x="14013" y="4734"/>
                      </a:cubicBezTo>
                      <a:cubicBezTo>
                        <a:pt x="28110" y="-4235"/>
                        <a:pt x="46812" y="-85"/>
                        <a:pt x="55781" y="14013"/>
                      </a:cubicBezTo>
                      <a:cubicBezTo>
                        <a:pt x="64750" y="28111"/>
                        <a:pt x="60600" y="46812"/>
                        <a:pt x="46502" y="55781"/>
                      </a:cubicBezTo>
                      <a:cubicBezTo>
                        <a:pt x="32404" y="64750"/>
                        <a:pt x="13703" y="60600"/>
                        <a:pt x="4734" y="46502"/>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24" name="Google Shape;624;p35"/>
                <p:cNvSpPr/>
                <p:nvPr/>
              </p:nvSpPr>
              <p:spPr>
                <a:xfrm>
                  <a:off x="7247905" y="627882"/>
                  <a:ext cx="33729" cy="12210"/>
                </a:xfrm>
                <a:custGeom>
                  <a:rect b="b" l="l" r="r" t="t"/>
                  <a:pathLst>
                    <a:path extrusionOk="0" h="12210" w="33729">
                      <a:moveTo>
                        <a:pt x="33730" y="7633"/>
                      </a:moveTo>
                      <a:cubicBezTo>
                        <a:pt x="23449" y="15505"/>
                        <a:pt x="4747" y="13358"/>
                        <a:pt x="0" y="143"/>
                      </a:cubicBezTo>
                      <a:lnTo>
                        <a:pt x="239" y="0"/>
                      </a:lnTo>
                      <a:cubicBezTo>
                        <a:pt x="6846" y="6345"/>
                        <a:pt x="15219" y="11641"/>
                        <a:pt x="24713" y="10281"/>
                      </a:cubicBezTo>
                      <a:cubicBezTo>
                        <a:pt x="27790" y="9923"/>
                        <a:pt x="30820" y="8921"/>
                        <a:pt x="33586" y="7419"/>
                      </a:cubicBezTo>
                      <a:lnTo>
                        <a:pt x="33730" y="7657"/>
                      </a:lnTo>
                      <a:lnTo>
                        <a:pt x="33730" y="7657"/>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625" name="Google Shape;625;p35"/>
              <p:cNvGrpSpPr/>
              <p:nvPr/>
            </p:nvGrpSpPr>
            <p:grpSpPr>
              <a:xfrm>
                <a:off x="7287420" y="577993"/>
                <a:ext cx="60515" cy="60515"/>
                <a:chOff x="7287420" y="577993"/>
                <a:chExt cx="60515" cy="60515"/>
              </a:xfrm>
            </p:grpSpPr>
            <p:sp>
              <p:nvSpPr>
                <p:cNvPr id="626" name="Google Shape;626;p35"/>
                <p:cNvSpPr/>
                <p:nvPr/>
              </p:nvSpPr>
              <p:spPr>
                <a:xfrm>
                  <a:off x="7287420" y="577993"/>
                  <a:ext cx="60515" cy="60515"/>
                </a:xfrm>
                <a:custGeom>
                  <a:rect b="b" l="l" r="r" t="t"/>
                  <a:pathLst>
                    <a:path extrusionOk="0" h="60515" w="60515">
                      <a:moveTo>
                        <a:pt x="4734" y="46502"/>
                      </a:moveTo>
                      <a:cubicBezTo>
                        <a:pt x="-4235" y="32405"/>
                        <a:pt x="-85" y="13703"/>
                        <a:pt x="14013" y="4734"/>
                      </a:cubicBezTo>
                      <a:cubicBezTo>
                        <a:pt x="28111" y="-4235"/>
                        <a:pt x="46813" y="-85"/>
                        <a:pt x="55782" y="14013"/>
                      </a:cubicBezTo>
                      <a:cubicBezTo>
                        <a:pt x="64751" y="28111"/>
                        <a:pt x="60600" y="46812"/>
                        <a:pt x="46502" y="55781"/>
                      </a:cubicBezTo>
                      <a:cubicBezTo>
                        <a:pt x="32405" y="64750"/>
                        <a:pt x="13703" y="60600"/>
                        <a:pt x="4734" y="46502"/>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27" name="Google Shape;627;p35"/>
                <p:cNvSpPr/>
                <p:nvPr/>
              </p:nvSpPr>
              <p:spPr>
                <a:xfrm>
                  <a:off x="7297068" y="621227"/>
                  <a:ext cx="33729" cy="12210"/>
                </a:xfrm>
                <a:custGeom>
                  <a:rect b="b" l="l" r="r" t="t"/>
                  <a:pathLst>
                    <a:path extrusionOk="0" h="12210" w="33729">
                      <a:moveTo>
                        <a:pt x="33729" y="7633"/>
                      </a:moveTo>
                      <a:cubicBezTo>
                        <a:pt x="23449" y="15505"/>
                        <a:pt x="4747" y="13358"/>
                        <a:pt x="0" y="143"/>
                      </a:cubicBezTo>
                      <a:lnTo>
                        <a:pt x="239" y="0"/>
                      </a:lnTo>
                      <a:cubicBezTo>
                        <a:pt x="6846" y="6345"/>
                        <a:pt x="15242" y="11641"/>
                        <a:pt x="24713" y="10281"/>
                      </a:cubicBezTo>
                      <a:cubicBezTo>
                        <a:pt x="27790" y="9923"/>
                        <a:pt x="30819" y="8921"/>
                        <a:pt x="33586" y="7419"/>
                      </a:cubicBezTo>
                      <a:lnTo>
                        <a:pt x="33729" y="7657"/>
                      </a:lnTo>
                      <a:lnTo>
                        <a:pt x="33729" y="7657"/>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628" name="Google Shape;628;p35"/>
              <p:cNvGrpSpPr/>
              <p:nvPr/>
            </p:nvGrpSpPr>
            <p:grpSpPr>
              <a:xfrm>
                <a:off x="7194890" y="617304"/>
                <a:ext cx="60515" cy="60515"/>
                <a:chOff x="7194890" y="617304"/>
                <a:chExt cx="60515" cy="60515"/>
              </a:xfrm>
            </p:grpSpPr>
            <p:sp>
              <p:nvSpPr>
                <p:cNvPr id="629" name="Google Shape;629;p35"/>
                <p:cNvSpPr/>
                <p:nvPr/>
              </p:nvSpPr>
              <p:spPr>
                <a:xfrm>
                  <a:off x="7194890" y="617304"/>
                  <a:ext cx="60515" cy="60515"/>
                </a:xfrm>
                <a:custGeom>
                  <a:rect b="b" l="l" r="r" t="t"/>
                  <a:pathLst>
                    <a:path extrusionOk="0" h="60515" w="60515">
                      <a:moveTo>
                        <a:pt x="4734" y="46502"/>
                      </a:moveTo>
                      <a:cubicBezTo>
                        <a:pt x="-4235" y="32404"/>
                        <a:pt x="-85" y="13703"/>
                        <a:pt x="14013" y="4734"/>
                      </a:cubicBezTo>
                      <a:cubicBezTo>
                        <a:pt x="28111" y="-4235"/>
                        <a:pt x="46813" y="-85"/>
                        <a:pt x="55782" y="14013"/>
                      </a:cubicBezTo>
                      <a:cubicBezTo>
                        <a:pt x="64751" y="28111"/>
                        <a:pt x="60600" y="46812"/>
                        <a:pt x="46502" y="55781"/>
                      </a:cubicBezTo>
                      <a:cubicBezTo>
                        <a:pt x="32405" y="64750"/>
                        <a:pt x="13703" y="60600"/>
                        <a:pt x="4734" y="46502"/>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30" name="Google Shape;630;p35"/>
                <p:cNvSpPr/>
                <p:nvPr/>
              </p:nvSpPr>
              <p:spPr>
                <a:xfrm>
                  <a:off x="7204539" y="660562"/>
                  <a:ext cx="33729" cy="12210"/>
                </a:xfrm>
                <a:custGeom>
                  <a:rect b="b" l="l" r="r" t="t"/>
                  <a:pathLst>
                    <a:path extrusionOk="0" h="12210" w="33729">
                      <a:moveTo>
                        <a:pt x="33730" y="7633"/>
                      </a:moveTo>
                      <a:cubicBezTo>
                        <a:pt x="23449" y="15505"/>
                        <a:pt x="4747" y="13358"/>
                        <a:pt x="0" y="143"/>
                      </a:cubicBezTo>
                      <a:lnTo>
                        <a:pt x="239" y="0"/>
                      </a:lnTo>
                      <a:cubicBezTo>
                        <a:pt x="6846" y="6345"/>
                        <a:pt x="15219" y="11641"/>
                        <a:pt x="24713" y="10281"/>
                      </a:cubicBezTo>
                      <a:cubicBezTo>
                        <a:pt x="27790" y="9923"/>
                        <a:pt x="30819" y="8921"/>
                        <a:pt x="33586" y="7419"/>
                      </a:cubicBezTo>
                      <a:lnTo>
                        <a:pt x="33730" y="7657"/>
                      </a:lnTo>
                      <a:lnTo>
                        <a:pt x="33730" y="7657"/>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631" name="Google Shape;631;p35"/>
              <p:cNvSpPr/>
              <p:nvPr/>
            </p:nvSpPr>
            <p:spPr>
              <a:xfrm>
                <a:off x="7288671" y="431948"/>
                <a:ext cx="111731" cy="75357"/>
              </a:xfrm>
              <a:custGeom>
                <a:rect b="b" l="l" r="r" t="t"/>
                <a:pathLst>
                  <a:path extrusionOk="0" h="75357" w="111731">
                    <a:moveTo>
                      <a:pt x="0" y="73348"/>
                    </a:moveTo>
                    <a:cubicBezTo>
                      <a:pt x="5701" y="66884"/>
                      <a:pt x="11831" y="61493"/>
                      <a:pt x="18439" y="56174"/>
                    </a:cubicBezTo>
                    <a:cubicBezTo>
                      <a:pt x="22637" y="52548"/>
                      <a:pt x="27742" y="50377"/>
                      <a:pt x="32775" y="48135"/>
                    </a:cubicBezTo>
                    <a:cubicBezTo>
                      <a:pt x="37999" y="45797"/>
                      <a:pt x="42436" y="42171"/>
                      <a:pt x="45466" y="37329"/>
                    </a:cubicBezTo>
                    <a:cubicBezTo>
                      <a:pt x="48352" y="33155"/>
                      <a:pt x="49664" y="28121"/>
                      <a:pt x="51906" y="23518"/>
                    </a:cubicBezTo>
                    <a:cubicBezTo>
                      <a:pt x="55222" y="17053"/>
                      <a:pt x="60207" y="11591"/>
                      <a:pt x="66004" y="7130"/>
                    </a:cubicBezTo>
                    <a:cubicBezTo>
                      <a:pt x="79147" y="-3079"/>
                      <a:pt x="100735" y="-2626"/>
                      <a:pt x="111732" y="10446"/>
                    </a:cubicBezTo>
                    <a:lnTo>
                      <a:pt x="110945" y="11925"/>
                    </a:lnTo>
                    <a:cubicBezTo>
                      <a:pt x="104862" y="12163"/>
                      <a:pt x="99542" y="12831"/>
                      <a:pt x="94724" y="13952"/>
                    </a:cubicBezTo>
                    <a:cubicBezTo>
                      <a:pt x="90072" y="15026"/>
                      <a:pt x="85850" y="16695"/>
                      <a:pt x="81652" y="18699"/>
                    </a:cubicBezTo>
                    <a:cubicBezTo>
                      <a:pt x="77406" y="20727"/>
                      <a:pt x="73255" y="22730"/>
                      <a:pt x="69320" y="25450"/>
                    </a:cubicBezTo>
                    <a:cubicBezTo>
                      <a:pt x="60684" y="32248"/>
                      <a:pt x="50833" y="38522"/>
                      <a:pt x="43891" y="47300"/>
                    </a:cubicBezTo>
                    <a:cubicBezTo>
                      <a:pt x="40337" y="51856"/>
                      <a:pt x="37856" y="57772"/>
                      <a:pt x="33920" y="62447"/>
                    </a:cubicBezTo>
                    <a:cubicBezTo>
                      <a:pt x="28911" y="68172"/>
                      <a:pt x="21826" y="71726"/>
                      <a:pt x="14599" y="73921"/>
                    </a:cubicBezTo>
                    <a:cubicBezTo>
                      <a:pt x="9995" y="75185"/>
                      <a:pt x="5415" y="75853"/>
                      <a:pt x="501" y="74923"/>
                    </a:cubicBezTo>
                    <a:lnTo>
                      <a:pt x="48" y="73325"/>
                    </a:lnTo>
                    <a:lnTo>
                      <a:pt x="48" y="7332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32" name="Google Shape;632;p35"/>
              <p:cNvSpPr/>
              <p:nvPr/>
            </p:nvSpPr>
            <p:spPr>
              <a:xfrm>
                <a:off x="7331330" y="474144"/>
                <a:ext cx="20553" cy="41223"/>
              </a:xfrm>
              <a:custGeom>
                <a:rect b="b" l="l" r="r" t="t"/>
                <a:pathLst>
                  <a:path extrusionOk="0" h="41223" w="20553">
                    <a:moveTo>
                      <a:pt x="3093" y="0"/>
                    </a:moveTo>
                    <a:cubicBezTo>
                      <a:pt x="4786" y="3507"/>
                      <a:pt x="6385" y="6965"/>
                      <a:pt x="8150" y="10257"/>
                    </a:cubicBezTo>
                    <a:cubicBezTo>
                      <a:pt x="10845" y="15028"/>
                      <a:pt x="12801" y="19918"/>
                      <a:pt x="16737" y="23568"/>
                    </a:cubicBezTo>
                    <a:cubicBezTo>
                      <a:pt x="20793" y="27957"/>
                      <a:pt x="19004" y="32751"/>
                      <a:pt x="20554" y="38715"/>
                    </a:cubicBezTo>
                    <a:lnTo>
                      <a:pt x="19886" y="40242"/>
                    </a:lnTo>
                    <a:cubicBezTo>
                      <a:pt x="14614" y="42698"/>
                      <a:pt x="8818" y="40194"/>
                      <a:pt x="5120" y="36616"/>
                    </a:cubicBezTo>
                    <a:cubicBezTo>
                      <a:pt x="1566" y="33395"/>
                      <a:pt x="1590" y="28434"/>
                      <a:pt x="898" y="24188"/>
                    </a:cubicBezTo>
                    <a:cubicBezTo>
                      <a:pt x="135" y="20085"/>
                      <a:pt x="-103" y="16030"/>
                      <a:pt x="39" y="12022"/>
                    </a:cubicBezTo>
                    <a:cubicBezTo>
                      <a:pt x="206" y="8015"/>
                      <a:pt x="564" y="4079"/>
                      <a:pt x="1471" y="143"/>
                    </a:cubicBezTo>
                    <a:lnTo>
                      <a:pt x="3140" y="0"/>
                    </a:lnTo>
                    <a:lnTo>
                      <a:pt x="3140" y="0"/>
                    </a:lnTo>
                    <a:close/>
                  </a:path>
                </a:pathLst>
              </a:custGeom>
              <a:solidFill>
                <a:srgbClr val="96A93D"/>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33" name="Google Shape;633;p35"/>
              <p:cNvSpPr/>
              <p:nvPr/>
            </p:nvSpPr>
            <p:spPr>
              <a:xfrm>
                <a:off x="7261291" y="420612"/>
                <a:ext cx="84932" cy="49295"/>
              </a:xfrm>
              <a:custGeom>
                <a:rect b="b" l="l" r="r" t="t"/>
                <a:pathLst>
                  <a:path extrusionOk="0" h="49295" w="84932">
                    <a:moveTo>
                      <a:pt x="84933" y="37952"/>
                    </a:moveTo>
                    <a:cubicBezTo>
                      <a:pt x="72982" y="46897"/>
                      <a:pt x="55139" y="53958"/>
                      <a:pt x="41089" y="45489"/>
                    </a:cubicBezTo>
                    <a:cubicBezTo>
                      <a:pt x="33027" y="40146"/>
                      <a:pt x="27421" y="30533"/>
                      <a:pt x="26681" y="20920"/>
                    </a:cubicBezTo>
                    <a:cubicBezTo>
                      <a:pt x="26085" y="12881"/>
                      <a:pt x="31905" y="4938"/>
                      <a:pt x="39992" y="3578"/>
                    </a:cubicBezTo>
                    <a:cubicBezTo>
                      <a:pt x="44095" y="2743"/>
                      <a:pt x="48746" y="4222"/>
                      <a:pt x="51346" y="7609"/>
                    </a:cubicBezTo>
                    <a:cubicBezTo>
                      <a:pt x="54638" y="11712"/>
                      <a:pt x="50011" y="16531"/>
                      <a:pt x="46647" y="18630"/>
                    </a:cubicBezTo>
                    <a:cubicBezTo>
                      <a:pt x="33552" y="27337"/>
                      <a:pt x="5523" y="31225"/>
                      <a:pt x="538" y="11617"/>
                    </a:cubicBezTo>
                    <a:cubicBezTo>
                      <a:pt x="-345" y="7729"/>
                      <a:pt x="-35" y="3769"/>
                      <a:pt x="705" y="0"/>
                    </a:cubicBezTo>
                    <a:lnTo>
                      <a:pt x="991" y="48"/>
                    </a:lnTo>
                    <a:cubicBezTo>
                      <a:pt x="299" y="7275"/>
                      <a:pt x="1659" y="15744"/>
                      <a:pt x="8266" y="19751"/>
                    </a:cubicBezTo>
                    <a:cubicBezTo>
                      <a:pt x="17927" y="25357"/>
                      <a:pt x="30379" y="22828"/>
                      <a:pt x="40254" y="18892"/>
                    </a:cubicBezTo>
                    <a:cubicBezTo>
                      <a:pt x="43379" y="17509"/>
                      <a:pt x="52038" y="13287"/>
                      <a:pt x="49390" y="9088"/>
                    </a:cubicBezTo>
                    <a:cubicBezTo>
                      <a:pt x="43427" y="1312"/>
                      <a:pt x="30570" y="6846"/>
                      <a:pt x="28256" y="15386"/>
                    </a:cubicBezTo>
                    <a:cubicBezTo>
                      <a:pt x="25036" y="26025"/>
                      <a:pt x="33265" y="38309"/>
                      <a:pt x="42258" y="43510"/>
                    </a:cubicBezTo>
                    <a:cubicBezTo>
                      <a:pt x="52205" y="49187"/>
                      <a:pt x="64394" y="46778"/>
                      <a:pt x="74485" y="42722"/>
                    </a:cubicBezTo>
                    <a:cubicBezTo>
                      <a:pt x="77991" y="41291"/>
                      <a:pt x="81450" y="39645"/>
                      <a:pt x="84742" y="37737"/>
                    </a:cubicBezTo>
                    <a:lnTo>
                      <a:pt x="84909" y="37952"/>
                    </a:lnTo>
                    <a:lnTo>
                      <a:pt x="84909" y="37952"/>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nvGrpSpPr>
          <p:cNvPr id="634" name="Google Shape;634;p35"/>
          <p:cNvGrpSpPr/>
          <p:nvPr/>
        </p:nvGrpSpPr>
        <p:grpSpPr>
          <a:xfrm>
            <a:off x="2920139" y="131146"/>
            <a:ext cx="589664" cy="699213"/>
            <a:chOff x="7570887" y="957519"/>
            <a:chExt cx="197947" cy="234722"/>
          </a:xfrm>
        </p:grpSpPr>
        <p:sp>
          <p:nvSpPr>
            <p:cNvPr id="635" name="Google Shape;635;p35"/>
            <p:cNvSpPr/>
            <p:nvPr/>
          </p:nvSpPr>
          <p:spPr>
            <a:xfrm>
              <a:off x="7570887" y="957519"/>
              <a:ext cx="197947" cy="234722"/>
            </a:xfrm>
            <a:custGeom>
              <a:rect b="b" l="l" r="r" t="t"/>
              <a:pathLst>
                <a:path extrusionOk="0" h="234722" w="197947">
                  <a:moveTo>
                    <a:pt x="197057" y="115763"/>
                  </a:moveTo>
                  <a:cubicBezTo>
                    <a:pt x="193002" y="72349"/>
                    <a:pt x="166286" y="46277"/>
                    <a:pt x="139235" y="40289"/>
                  </a:cubicBezTo>
                  <a:cubicBezTo>
                    <a:pt x="139665" y="39073"/>
                    <a:pt x="139998" y="37808"/>
                    <a:pt x="140213" y="36520"/>
                  </a:cubicBezTo>
                  <a:cubicBezTo>
                    <a:pt x="141907" y="26907"/>
                    <a:pt x="137541" y="17246"/>
                    <a:pt x="129240" y="12118"/>
                  </a:cubicBezTo>
                  <a:lnTo>
                    <a:pt x="115381" y="3554"/>
                  </a:lnTo>
                  <a:cubicBezTo>
                    <a:pt x="111565" y="1193"/>
                    <a:pt x="107223" y="0"/>
                    <a:pt x="102858" y="0"/>
                  </a:cubicBezTo>
                  <a:cubicBezTo>
                    <a:pt x="99876" y="0"/>
                    <a:pt x="96870" y="572"/>
                    <a:pt x="94008" y="1694"/>
                  </a:cubicBezTo>
                  <a:cubicBezTo>
                    <a:pt x="90907" y="2934"/>
                    <a:pt x="68151" y="13191"/>
                    <a:pt x="65288" y="48447"/>
                  </a:cubicBezTo>
                  <a:cubicBezTo>
                    <a:pt x="58752" y="49473"/>
                    <a:pt x="52574" y="51190"/>
                    <a:pt x="46849" y="53624"/>
                  </a:cubicBezTo>
                  <a:cubicBezTo>
                    <a:pt x="30557" y="60470"/>
                    <a:pt x="17914" y="74591"/>
                    <a:pt x="11354" y="92983"/>
                  </a:cubicBezTo>
                  <a:cubicBezTo>
                    <a:pt x="3936" y="103574"/>
                    <a:pt x="0" y="116956"/>
                    <a:pt x="0" y="131841"/>
                  </a:cubicBezTo>
                  <a:cubicBezTo>
                    <a:pt x="0" y="131960"/>
                    <a:pt x="0" y="132055"/>
                    <a:pt x="0" y="132175"/>
                  </a:cubicBezTo>
                  <a:cubicBezTo>
                    <a:pt x="167" y="145056"/>
                    <a:pt x="2910" y="157102"/>
                    <a:pt x="8206" y="167979"/>
                  </a:cubicBezTo>
                  <a:cubicBezTo>
                    <a:pt x="8253" y="168099"/>
                    <a:pt x="8301" y="168194"/>
                    <a:pt x="8373" y="168313"/>
                  </a:cubicBezTo>
                  <a:cubicBezTo>
                    <a:pt x="12141" y="175827"/>
                    <a:pt x="16865" y="181982"/>
                    <a:pt x="21015" y="187396"/>
                  </a:cubicBezTo>
                  <a:cubicBezTo>
                    <a:pt x="22446" y="189281"/>
                    <a:pt x="23902" y="191141"/>
                    <a:pt x="25261" y="193050"/>
                  </a:cubicBezTo>
                  <a:lnTo>
                    <a:pt x="25810" y="193837"/>
                  </a:lnTo>
                  <a:cubicBezTo>
                    <a:pt x="38786" y="212061"/>
                    <a:pt x="54912" y="234722"/>
                    <a:pt x="88283" y="234722"/>
                  </a:cubicBezTo>
                  <a:cubicBezTo>
                    <a:pt x="91599" y="234722"/>
                    <a:pt x="95058" y="234484"/>
                    <a:pt x="98565" y="234031"/>
                  </a:cubicBezTo>
                  <a:cubicBezTo>
                    <a:pt x="98803" y="234007"/>
                    <a:pt x="99018" y="233959"/>
                    <a:pt x="99256" y="233935"/>
                  </a:cubicBezTo>
                  <a:cubicBezTo>
                    <a:pt x="104623" y="233077"/>
                    <a:pt x="111994" y="231478"/>
                    <a:pt x="119270" y="227352"/>
                  </a:cubicBezTo>
                  <a:cubicBezTo>
                    <a:pt x="120056" y="227232"/>
                    <a:pt x="120868" y="227065"/>
                    <a:pt x="121655" y="226898"/>
                  </a:cubicBezTo>
                  <a:cubicBezTo>
                    <a:pt x="122657" y="226684"/>
                    <a:pt x="123658" y="226398"/>
                    <a:pt x="124565" y="226135"/>
                  </a:cubicBezTo>
                  <a:cubicBezTo>
                    <a:pt x="125710" y="226207"/>
                    <a:pt x="126855" y="226254"/>
                    <a:pt x="128024" y="226254"/>
                  </a:cubicBezTo>
                  <a:cubicBezTo>
                    <a:pt x="139998" y="226254"/>
                    <a:pt x="153142" y="221818"/>
                    <a:pt x="163184" y="214423"/>
                  </a:cubicBezTo>
                  <a:cubicBezTo>
                    <a:pt x="170102" y="209342"/>
                    <a:pt x="175660" y="202830"/>
                    <a:pt x="179310" y="195626"/>
                  </a:cubicBezTo>
                  <a:cubicBezTo>
                    <a:pt x="194362" y="177569"/>
                    <a:pt x="200349" y="150757"/>
                    <a:pt x="197081" y="115811"/>
                  </a:cubicBezTo>
                  <a:close/>
                </a:path>
              </a:pathLst>
            </a:custGeom>
            <a:solidFill>
              <a:schemeClr val="accent6"/>
            </a:solidFill>
            <a:ln>
              <a:noFill/>
            </a:ln>
            <a:effectLst>
              <a:outerShdw rotWithShape="0" algn="bl" dir="5100000" dist="47625">
                <a:schemeClr val="dk1">
                  <a:alpha val="15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636" name="Google Shape;636;p35"/>
            <p:cNvGrpSpPr/>
            <p:nvPr/>
          </p:nvGrpSpPr>
          <p:grpSpPr>
            <a:xfrm>
              <a:off x="7590853" y="979012"/>
              <a:ext cx="150287" cy="187029"/>
              <a:chOff x="7590853" y="979012"/>
              <a:chExt cx="150287" cy="187029"/>
            </a:xfrm>
          </p:grpSpPr>
          <p:sp>
            <p:nvSpPr>
              <p:cNvPr id="637" name="Google Shape;637;p35"/>
              <p:cNvSpPr/>
              <p:nvPr/>
            </p:nvSpPr>
            <p:spPr>
              <a:xfrm>
                <a:off x="7597350" y="1017950"/>
                <a:ext cx="143790" cy="139656"/>
              </a:xfrm>
              <a:custGeom>
                <a:rect b="b" l="l" r="r" t="t"/>
                <a:pathLst>
                  <a:path extrusionOk="0" h="139656" w="143790">
                    <a:moveTo>
                      <a:pt x="98532" y="63"/>
                    </a:moveTo>
                    <a:cubicBezTo>
                      <a:pt x="86319" y="-557"/>
                      <a:pt x="74941" y="3546"/>
                      <a:pt x="68405" y="6503"/>
                    </a:cubicBezTo>
                    <a:cubicBezTo>
                      <a:pt x="64612" y="8221"/>
                      <a:pt x="60485" y="8960"/>
                      <a:pt x="56334" y="8626"/>
                    </a:cubicBezTo>
                    <a:cubicBezTo>
                      <a:pt x="49178" y="8054"/>
                      <a:pt x="37084" y="8078"/>
                      <a:pt x="25825" y="12825"/>
                    </a:cubicBezTo>
                    <a:cubicBezTo>
                      <a:pt x="7315" y="20601"/>
                      <a:pt x="-5948" y="46363"/>
                      <a:pt x="2711" y="79807"/>
                    </a:cubicBezTo>
                    <a:cubicBezTo>
                      <a:pt x="23011" y="158023"/>
                      <a:pt x="69215" y="138511"/>
                      <a:pt x="73485" y="134790"/>
                    </a:cubicBezTo>
                    <a:cubicBezTo>
                      <a:pt x="77755" y="131092"/>
                      <a:pt x="81381" y="132094"/>
                      <a:pt x="84100" y="131617"/>
                    </a:cubicBezTo>
                    <a:cubicBezTo>
                      <a:pt x="86820" y="131140"/>
                      <a:pt x="89873" y="128969"/>
                      <a:pt x="95169" y="130997"/>
                    </a:cubicBezTo>
                    <a:cubicBezTo>
                      <a:pt x="100464" y="133025"/>
                      <a:pt x="150557" y="135648"/>
                      <a:pt x="143020" y="55213"/>
                    </a:cubicBezTo>
                    <a:cubicBezTo>
                      <a:pt x="139799" y="20840"/>
                      <a:pt x="118570" y="1112"/>
                      <a:pt x="98508" y="87"/>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38" name="Google Shape;638;p35"/>
              <p:cNvSpPr/>
              <p:nvPr/>
            </p:nvSpPr>
            <p:spPr>
              <a:xfrm>
                <a:off x="7590853" y="1061284"/>
                <a:ext cx="134226" cy="104757"/>
              </a:xfrm>
              <a:custGeom>
                <a:rect b="b" l="l" r="r" t="t"/>
                <a:pathLst>
                  <a:path extrusionOk="0" h="104757" w="134226">
                    <a:moveTo>
                      <a:pt x="9256" y="429"/>
                    </a:moveTo>
                    <a:cubicBezTo>
                      <a:pt x="10568" y="8444"/>
                      <a:pt x="11927" y="16388"/>
                      <a:pt x="14003" y="24092"/>
                    </a:cubicBezTo>
                    <a:cubicBezTo>
                      <a:pt x="15815" y="31654"/>
                      <a:pt x="18749" y="38882"/>
                      <a:pt x="20085" y="46587"/>
                    </a:cubicBezTo>
                    <a:cubicBezTo>
                      <a:pt x="21183" y="52526"/>
                      <a:pt x="21731" y="58681"/>
                      <a:pt x="23520" y="64453"/>
                    </a:cubicBezTo>
                    <a:cubicBezTo>
                      <a:pt x="26406" y="73828"/>
                      <a:pt x="33634" y="82153"/>
                      <a:pt x="42842" y="85564"/>
                    </a:cubicBezTo>
                    <a:cubicBezTo>
                      <a:pt x="53027" y="89142"/>
                      <a:pt x="64573" y="89428"/>
                      <a:pt x="73947" y="84013"/>
                    </a:cubicBezTo>
                    <a:cubicBezTo>
                      <a:pt x="74067" y="83942"/>
                      <a:pt x="74305" y="83727"/>
                      <a:pt x="73781" y="84109"/>
                    </a:cubicBezTo>
                    <a:cubicBezTo>
                      <a:pt x="73590" y="84276"/>
                      <a:pt x="73876" y="84037"/>
                      <a:pt x="74019" y="83918"/>
                    </a:cubicBezTo>
                    <a:cubicBezTo>
                      <a:pt x="74520" y="83489"/>
                      <a:pt x="75021" y="83083"/>
                      <a:pt x="75570" y="82701"/>
                    </a:cubicBezTo>
                    <a:cubicBezTo>
                      <a:pt x="77024" y="81628"/>
                      <a:pt x="78790" y="80698"/>
                      <a:pt x="80674" y="80054"/>
                    </a:cubicBezTo>
                    <a:cubicBezTo>
                      <a:pt x="83131" y="79123"/>
                      <a:pt x="87162" y="78813"/>
                      <a:pt x="89023" y="78956"/>
                    </a:cubicBezTo>
                    <a:cubicBezTo>
                      <a:pt x="89071" y="78956"/>
                      <a:pt x="88975" y="79004"/>
                      <a:pt x="88975" y="79004"/>
                    </a:cubicBezTo>
                    <a:cubicBezTo>
                      <a:pt x="88880" y="79052"/>
                      <a:pt x="89047" y="79004"/>
                      <a:pt x="89047" y="79028"/>
                    </a:cubicBezTo>
                    <a:cubicBezTo>
                      <a:pt x="90764" y="78694"/>
                      <a:pt x="92529" y="78098"/>
                      <a:pt x="94915" y="77955"/>
                    </a:cubicBezTo>
                    <a:cubicBezTo>
                      <a:pt x="98111" y="77692"/>
                      <a:pt x="101355" y="78312"/>
                      <a:pt x="104242" y="79577"/>
                    </a:cubicBezTo>
                    <a:lnTo>
                      <a:pt x="104528" y="79696"/>
                    </a:lnTo>
                    <a:cubicBezTo>
                      <a:pt x="104528" y="79696"/>
                      <a:pt x="104743" y="79791"/>
                      <a:pt x="104671" y="79767"/>
                    </a:cubicBezTo>
                    <a:cubicBezTo>
                      <a:pt x="104600" y="79767"/>
                      <a:pt x="104528" y="79744"/>
                      <a:pt x="104456" y="79744"/>
                    </a:cubicBezTo>
                    <a:cubicBezTo>
                      <a:pt x="104218" y="79744"/>
                      <a:pt x="104409" y="79791"/>
                      <a:pt x="104456" y="79839"/>
                    </a:cubicBezTo>
                    <a:cubicBezTo>
                      <a:pt x="106341" y="80626"/>
                      <a:pt x="108393" y="80817"/>
                      <a:pt x="110611" y="81079"/>
                    </a:cubicBezTo>
                    <a:cubicBezTo>
                      <a:pt x="118196" y="81724"/>
                      <a:pt x="125591" y="80388"/>
                      <a:pt x="133009" y="77358"/>
                    </a:cubicBezTo>
                    <a:lnTo>
                      <a:pt x="134226" y="78670"/>
                    </a:lnTo>
                    <a:cubicBezTo>
                      <a:pt x="132199" y="82725"/>
                      <a:pt x="129026" y="86280"/>
                      <a:pt x="125209" y="89094"/>
                    </a:cubicBezTo>
                    <a:cubicBezTo>
                      <a:pt x="118316" y="94175"/>
                      <a:pt x="107128" y="97896"/>
                      <a:pt x="98565" y="95583"/>
                    </a:cubicBezTo>
                    <a:cubicBezTo>
                      <a:pt x="98565" y="95583"/>
                      <a:pt x="98469" y="95583"/>
                      <a:pt x="98469" y="95583"/>
                    </a:cubicBezTo>
                    <a:lnTo>
                      <a:pt x="98159" y="95583"/>
                    </a:lnTo>
                    <a:cubicBezTo>
                      <a:pt x="97729" y="95535"/>
                      <a:pt x="97420" y="95678"/>
                      <a:pt x="97109" y="95893"/>
                    </a:cubicBezTo>
                    <a:cubicBezTo>
                      <a:pt x="96919" y="95988"/>
                      <a:pt x="96584" y="96155"/>
                      <a:pt x="95750" y="96489"/>
                    </a:cubicBezTo>
                    <a:cubicBezTo>
                      <a:pt x="95058" y="96775"/>
                      <a:pt x="93484" y="97324"/>
                      <a:pt x="92529" y="97515"/>
                    </a:cubicBezTo>
                    <a:cubicBezTo>
                      <a:pt x="91170" y="97873"/>
                      <a:pt x="88117" y="98040"/>
                      <a:pt x="87687" y="98111"/>
                    </a:cubicBezTo>
                    <a:cubicBezTo>
                      <a:pt x="86852" y="98278"/>
                      <a:pt x="87043" y="98230"/>
                      <a:pt x="86423" y="98612"/>
                    </a:cubicBezTo>
                    <a:cubicBezTo>
                      <a:pt x="82200" y="101999"/>
                      <a:pt x="76762" y="103431"/>
                      <a:pt x="71609" y="104265"/>
                    </a:cubicBezTo>
                    <a:cubicBezTo>
                      <a:pt x="45084" y="107748"/>
                      <a:pt x="34469" y="92267"/>
                      <a:pt x="20824" y="73088"/>
                    </a:cubicBezTo>
                    <a:cubicBezTo>
                      <a:pt x="15744" y="65956"/>
                      <a:pt x="9780" y="59325"/>
                      <a:pt x="5821" y="51453"/>
                    </a:cubicBezTo>
                    <a:cubicBezTo>
                      <a:pt x="1956" y="43462"/>
                      <a:pt x="119" y="34636"/>
                      <a:pt x="0" y="25738"/>
                    </a:cubicBezTo>
                    <a:cubicBezTo>
                      <a:pt x="0" y="16722"/>
                      <a:pt x="2028" y="7371"/>
                      <a:pt x="7443" y="0"/>
                    </a:cubicBezTo>
                    <a:lnTo>
                      <a:pt x="9184" y="429"/>
                    </a:lnTo>
                    <a:lnTo>
                      <a:pt x="9184" y="429"/>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39" name="Google Shape;639;p35"/>
              <p:cNvSpPr/>
              <p:nvPr/>
            </p:nvSpPr>
            <p:spPr>
              <a:xfrm>
                <a:off x="7603110" y="1024164"/>
                <a:ext cx="132285" cy="127217"/>
              </a:xfrm>
              <a:custGeom>
                <a:rect b="b" l="l" r="r" t="t"/>
                <a:pathLst>
                  <a:path extrusionOk="0" h="127217" w="132285">
                    <a:moveTo>
                      <a:pt x="92652" y="51"/>
                    </a:moveTo>
                    <a:cubicBezTo>
                      <a:pt x="89146" y="-116"/>
                      <a:pt x="85401" y="123"/>
                      <a:pt x="81560" y="791"/>
                    </a:cubicBezTo>
                    <a:cubicBezTo>
                      <a:pt x="79795" y="1101"/>
                      <a:pt x="78102" y="1483"/>
                      <a:pt x="76480" y="1912"/>
                    </a:cubicBezTo>
                    <a:cubicBezTo>
                      <a:pt x="61285" y="7708"/>
                      <a:pt x="61857" y="31228"/>
                      <a:pt x="61857" y="31228"/>
                    </a:cubicBezTo>
                    <a:cubicBezTo>
                      <a:pt x="61857" y="31228"/>
                      <a:pt x="54391" y="8901"/>
                      <a:pt x="38123" y="8639"/>
                    </a:cubicBezTo>
                    <a:cubicBezTo>
                      <a:pt x="36453" y="8782"/>
                      <a:pt x="34712" y="8997"/>
                      <a:pt x="32970" y="9307"/>
                    </a:cubicBezTo>
                    <a:cubicBezTo>
                      <a:pt x="29130" y="9975"/>
                      <a:pt x="25528" y="11024"/>
                      <a:pt x="22283" y="12384"/>
                    </a:cubicBezTo>
                    <a:cubicBezTo>
                      <a:pt x="6492" y="19015"/>
                      <a:pt x="-5387" y="41653"/>
                      <a:pt x="2509" y="72042"/>
                    </a:cubicBezTo>
                    <a:cubicBezTo>
                      <a:pt x="16296" y="125213"/>
                      <a:pt x="41438" y="129101"/>
                      <a:pt x="55178" y="126692"/>
                    </a:cubicBezTo>
                    <a:cubicBezTo>
                      <a:pt x="60331" y="125785"/>
                      <a:pt x="63551" y="124044"/>
                      <a:pt x="64123" y="123638"/>
                    </a:cubicBezTo>
                    <a:cubicBezTo>
                      <a:pt x="66604" y="121516"/>
                      <a:pt x="69276" y="120204"/>
                      <a:pt x="72282" y="119679"/>
                    </a:cubicBezTo>
                    <a:cubicBezTo>
                      <a:pt x="73641" y="119440"/>
                      <a:pt x="80749" y="118200"/>
                      <a:pt x="82109" y="117961"/>
                    </a:cubicBezTo>
                    <a:cubicBezTo>
                      <a:pt x="85115" y="117436"/>
                      <a:pt x="88073" y="117747"/>
                      <a:pt x="91126" y="118892"/>
                    </a:cubicBezTo>
                    <a:cubicBezTo>
                      <a:pt x="91818" y="119082"/>
                      <a:pt x="95444" y="119631"/>
                      <a:pt x="100596" y="118725"/>
                    </a:cubicBezTo>
                    <a:cubicBezTo>
                      <a:pt x="100596" y="118725"/>
                      <a:pt x="100596" y="118725"/>
                      <a:pt x="100596" y="118725"/>
                    </a:cubicBezTo>
                    <a:cubicBezTo>
                      <a:pt x="114360" y="116315"/>
                      <a:pt x="136663" y="104102"/>
                      <a:pt x="131534" y="49429"/>
                    </a:cubicBezTo>
                    <a:cubicBezTo>
                      <a:pt x="128600" y="18156"/>
                      <a:pt x="109756" y="934"/>
                      <a:pt x="92628" y="51"/>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640" name="Google Shape;640;p35"/>
              <p:cNvGrpSpPr/>
              <p:nvPr/>
            </p:nvGrpSpPr>
            <p:grpSpPr>
              <a:xfrm>
                <a:off x="7658097" y="1083325"/>
                <a:ext cx="29764" cy="24433"/>
                <a:chOff x="7658097" y="1083325"/>
                <a:chExt cx="29764" cy="24433"/>
              </a:xfrm>
            </p:grpSpPr>
            <p:sp>
              <p:nvSpPr>
                <p:cNvPr id="641" name="Google Shape;641;p35"/>
                <p:cNvSpPr/>
                <p:nvPr/>
              </p:nvSpPr>
              <p:spPr>
                <a:xfrm>
                  <a:off x="7680198" y="1083325"/>
                  <a:ext cx="7663" cy="20281"/>
                </a:xfrm>
                <a:custGeom>
                  <a:rect b="b" l="l" r="r" t="t"/>
                  <a:pathLst>
                    <a:path extrusionOk="0" h="20281" w="7663">
                      <a:moveTo>
                        <a:pt x="298" y="0"/>
                      </a:moveTo>
                      <a:cubicBezTo>
                        <a:pt x="298" y="0"/>
                        <a:pt x="-1849" y="21492"/>
                        <a:pt x="5379" y="20228"/>
                      </a:cubicBezTo>
                      <a:cubicBezTo>
                        <a:pt x="12630" y="18964"/>
                        <a:pt x="298" y="0"/>
                        <a:pt x="298" y="0"/>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42" name="Google Shape;642;p35"/>
                <p:cNvSpPr/>
                <p:nvPr/>
              </p:nvSpPr>
              <p:spPr>
                <a:xfrm>
                  <a:off x="7658097" y="1086951"/>
                  <a:ext cx="6609" cy="20807"/>
                </a:xfrm>
                <a:custGeom>
                  <a:rect b="b" l="l" r="r" t="t"/>
                  <a:pathLst>
                    <a:path extrusionOk="0" h="20807" w="6609">
                      <a:moveTo>
                        <a:pt x="1765" y="0"/>
                      </a:moveTo>
                      <a:cubicBezTo>
                        <a:pt x="1765" y="0"/>
                        <a:pt x="11092" y="19465"/>
                        <a:pt x="3864" y="20753"/>
                      </a:cubicBezTo>
                      <a:cubicBezTo>
                        <a:pt x="-3364" y="22041"/>
                        <a:pt x="1765" y="0"/>
                        <a:pt x="1765" y="0"/>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643" name="Google Shape;643;p35"/>
              <p:cNvSpPr/>
              <p:nvPr/>
            </p:nvSpPr>
            <p:spPr>
              <a:xfrm>
                <a:off x="7655902" y="979012"/>
                <a:ext cx="27885" cy="76404"/>
              </a:xfrm>
              <a:custGeom>
                <a:rect b="b" l="l" r="r" t="t"/>
                <a:pathLst>
                  <a:path extrusionOk="0" h="76404" w="27885">
                    <a:moveTo>
                      <a:pt x="9065" y="76404"/>
                    </a:moveTo>
                    <a:cubicBezTo>
                      <a:pt x="9065" y="76404"/>
                      <a:pt x="-2242" y="14885"/>
                      <a:pt x="27885" y="8564"/>
                    </a:cubicBezTo>
                    <a:lnTo>
                      <a:pt x="14026" y="0"/>
                    </a:lnTo>
                    <a:cubicBezTo>
                      <a:pt x="14026" y="0"/>
                      <a:pt x="-13906" y="11068"/>
                      <a:pt x="9065" y="76404"/>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44" name="Google Shape;644;p35"/>
              <p:cNvSpPr/>
              <p:nvPr/>
            </p:nvSpPr>
            <p:spPr>
              <a:xfrm>
                <a:off x="7693520" y="1029727"/>
                <a:ext cx="35566" cy="45153"/>
              </a:xfrm>
              <a:custGeom>
                <a:rect b="b" l="l" r="r" t="t"/>
                <a:pathLst>
                  <a:path extrusionOk="0" h="45153" w="35566">
                    <a:moveTo>
                      <a:pt x="35399" y="45154"/>
                    </a:moveTo>
                    <a:cubicBezTo>
                      <a:pt x="34231" y="40097"/>
                      <a:pt x="33133" y="35135"/>
                      <a:pt x="31654" y="30174"/>
                    </a:cubicBezTo>
                    <a:cubicBezTo>
                      <a:pt x="30676" y="26548"/>
                      <a:pt x="29388" y="22636"/>
                      <a:pt x="27336" y="19463"/>
                    </a:cubicBezTo>
                    <a:cubicBezTo>
                      <a:pt x="26812" y="18485"/>
                      <a:pt x="25762" y="17221"/>
                      <a:pt x="25094" y="16314"/>
                    </a:cubicBezTo>
                    <a:cubicBezTo>
                      <a:pt x="18749" y="8347"/>
                      <a:pt x="10257" y="2002"/>
                      <a:pt x="0" y="213"/>
                    </a:cubicBezTo>
                    <a:lnTo>
                      <a:pt x="0" y="22"/>
                    </a:lnTo>
                    <a:cubicBezTo>
                      <a:pt x="5248" y="-216"/>
                      <a:pt x="10591" y="1477"/>
                      <a:pt x="15076" y="4316"/>
                    </a:cubicBezTo>
                    <a:cubicBezTo>
                      <a:pt x="17222" y="5795"/>
                      <a:pt x="19370" y="7536"/>
                      <a:pt x="21135" y="9445"/>
                    </a:cubicBezTo>
                    <a:cubicBezTo>
                      <a:pt x="24832" y="13237"/>
                      <a:pt x="27265" y="17960"/>
                      <a:pt x="29698" y="22588"/>
                    </a:cubicBezTo>
                    <a:cubicBezTo>
                      <a:pt x="30247" y="23757"/>
                      <a:pt x="30891" y="24902"/>
                      <a:pt x="31487" y="26071"/>
                    </a:cubicBezTo>
                    <a:lnTo>
                      <a:pt x="33062" y="29673"/>
                    </a:lnTo>
                    <a:cubicBezTo>
                      <a:pt x="33944" y="32106"/>
                      <a:pt x="34612" y="34730"/>
                      <a:pt x="34994" y="37282"/>
                    </a:cubicBezTo>
                    <a:cubicBezTo>
                      <a:pt x="35471" y="39858"/>
                      <a:pt x="35567" y="42482"/>
                      <a:pt x="35567" y="45082"/>
                    </a:cubicBezTo>
                    <a:lnTo>
                      <a:pt x="35399" y="45082"/>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nvGrpSpPr>
          <p:cNvPr id="645" name="Google Shape;645;p35"/>
          <p:cNvGrpSpPr/>
          <p:nvPr/>
        </p:nvGrpSpPr>
        <p:grpSpPr>
          <a:xfrm>
            <a:off x="7964740" y="4195972"/>
            <a:ext cx="610615" cy="816067"/>
            <a:chOff x="7382255" y="210400"/>
            <a:chExt cx="889590" cy="1188909"/>
          </a:xfrm>
        </p:grpSpPr>
        <p:sp>
          <p:nvSpPr>
            <p:cNvPr id="646" name="Google Shape;646;p35"/>
            <p:cNvSpPr/>
            <p:nvPr/>
          </p:nvSpPr>
          <p:spPr>
            <a:xfrm>
              <a:off x="7382255" y="210400"/>
              <a:ext cx="889590" cy="1188909"/>
            </a:xfrm>
            <a:custGeom>
              <a:rect b="b" l="l" r="r" t="t"/>
              <a:pathLst>
                <a:path extrusionOk="0" h="193240" w="144590">
                  <a:moveTo>
                    <a:pt x="130180" y="1956"/>
                  </a:moveTo>
                  <a:cubicBezTo>
                    <a:pt x="127127" y="644"/>
                    <a:pt x="123906" y="0"/>
                    <a:pt x="120710" y="0"/>
                  </a:cubicBezTo>
                  <a:cubicBezTo>
                    <a:pt x="114627" y="0"/>
                    <a:pt x="108640" y="2314"/>
                    <a:pt x="104108" y="6727"/>
                  </a:cubicBezTo>
                  <a:lnTo>
                    <a:pt x="7261" y="100616"/>
                  </a:lnTo>
                  <a:cubicBezTo>
                    <a:pt x="1202" y="106484"/>
                    <a:pt x="-1303" y="115095"/>
                    <a:pt x="653" y="123301"/>
                  </a:cubicBezTo>
                  <a:cubicBezTo>
                    <a:pt x="2371" y="130529"/>
                    <a:pt x="5567" y="137446"/>
                    <a:pt x="10386" y="144435"/>
                  </a:cubicBezTo>
                  <a:cubicBezTo>
                    <a:pt x="10505" y="144626"/>
                    <a:pt x="10624" y="144793"/>
                    <a:pt x="10767" y="144960"/>
                  </a:cubicBezTo>
                  <a:cubicBezTo>
                    <a:pt x="14703" y="150375"/>
                    <a:pt x="19068" y="155003"/>
                    <a:pt x="23815" y="158843"/>
                  </a:cubicBezTo>
                  <a:cubicBezTo>
                    <a:pt x="26583" y="161920"/>
                    <a:pt x="30137" y="164306"/>
                    <a:pt x="34168" y="165665"/>
                  </a:cubicBezTo>
                  <a:cubicBezTo>
                    <a:pt x="38533" y="167979"/>
                    <a:pt x="43161" y="169935"/>
                    <a:pt x="47956" y="171510"/>
                  </a:cubicBezTo>
                  <a:cubicBezTo>
                    <a:pt x="51820" y="176638"/>
                    <a:pt x="57736" y="180192"/>
                    <a:pt x="64510" y="180956"/>
                  </a:cubicBezTo>
                  <a:cubicBezTo>
                    <a:pt x="65416" y="181051"/>
                    <a:pt x="66299" y="181099"/>
                    <a:pt x="67182" y="181099"/>
                  </a:cubicBezTo>
                  <a:cubicBezTo>
                    <a:pt x="67540" y="181099"/>
                    <a:pt x="67873" y="181099"/>
                    <a:pt x="68208" y="181099"/>
                  </a:cubicBezTo>
                  <a:cubicBezTo>
                    <a:pt x="71857" y="187563"/>
                    <a:pt x="78465" y="192191"/>
                    <a:pt x="86312" y="193074"/>
                  </a:cubicBezTo>
                  <a:lnTo>
                    <a:pt x="86456" y="193074"/>
                  </a:lnTo>
                  <a:cubicBezTo>
                    <a:pt x="87362" y="193193"/>
                    <a:pt x="88245" y="193241"/>
                    <a:pt x="89152" y="193241"/>
                  </a:cubicBezTo>
                  <a:cubicBezTo>
                    <a:pt x="95163" y="193241"/>
                    <a:pt x="100840" y="190974"/>
                    <a:pt x="105157" y="187062"/>
                  </a:cubicBezTo>
                  <a:cubicBezTo>
                    <a:pt x="105539" y="187062"/>
                    <a:pt x="105897" y="187015"/>
                    <a:pt x="106302" y="186991"/>
                  </a:cubicBezTo>
                  <a:cubicBezTo>
                    <a:pt x="106612" y="186991"/>
                    <a:pt x="106899" y="186943"/>
                    <a:pt x="107208" y="186919"/>
                  </a:cubicBezTo>
                  <a:cubicBezTo>
                    <a:pt x="116607" y="185989"/>
                    <a:pt x="124598" y="183317"/>
                    <a:pt x="131611" y="178761"/>
                  </a:cubicBezTo>
                  <a:cubicBezTo>
                    <a:pt x="138290" y="174444"/>
                    <a:pt x="142369" y="167049"/>
                    <a:pt x="142489" y="159082"/>
                  </a:cubicBezTo>
                  <a:lnTo>
                    <a:pt x="144588" y="24212"/>
                  </a:lnTo>
                  <a:cubicBezTo>
                    <a:pt x="144731" y="14575"/>
                    <a:pt x="139054" y="5773"/>
                    <a:pt x="130204" y="1956"/>
                  </a:cubicBezTo>
                  <a:close/>
                </a:path>
              </a:pathLst>
            </a:custGeom>
            <a:solidFill>
              <a:srgbClr val="FFFEFF"/>
            </a:solidFill>
            <a:ln>
              <a:noFill/>
            </a:ln>
            <a:effectLst>
              <a:outerShdw rotWithShape="0" algn="bl" dir="5100000" dist="47625">
                <a:schemeClr val="dk1">
                  <a:alpha val="15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647" name="Google Shape;647;p35"/>
            <p:cNvGrpSpPr/>
            <p:nvPr/>
          </p:nvGrpSpPr>
          <p:grpSpPr>
            <a:xfrm>
              <a:off x="7514246" y="356595"/>
              <a:ext cx="592493" cy="857184"/>
              <a:chOff x="8493866" y="1122612"/>
              <a:chExt cx="96298" cy="139296"/>
            </a:xfrm>
          </p:grpSpPr>
          <p:sp>
            <p:nvSpPr>
              <p:cNvPr id="648" name="Google Shape;648;p35"/>
              <p:cNvSpPr/>
              <p:nvPr/>
            </p:nvSpPr>
            <p:spPr>
              <a:xfrm>
                <a:off x="8493866" y="1122612"/>
                <a:ext cx="96298" cy="134106"/>
              </a:xfrm>
              <a:custGeom>
                <a:rect b="b" l="l" r="r" t="t"/>
                <a:pathLst>
                  <a:path extrusionOk="0" h="134106" w="96298">
                    <a:moveTo>
                      <a:pt x="94199" y="134107"/>
                    </a:moveTo>
                    <a:cubicBezTo>
                      <a:pt x="59874" y="133558"/>
                      <a:pt x="25762" y="119938"/>
                      <a:pt x="0" y="93340"/>
                    </a:cubicBezTo>
                    <a:lnTo>
                      <a:pt x="96299" y="0"/>
                    </a:lnTo>
                    <a:lnTo>
                      <a:pt x="94199" y="134107"/>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649" name="Google Shape;649;p35"/>
              <p:cNvGrpSpPr/>
              <p:nvPr/>
            </p:nvGrpSpPr>
            <p:grpSpPr>
              <a:xfrm>
                <a:off x="8514785" y="1196751"/>
                <a:ext cx="55223" cy="65157"/>
                <a:chOff x="8514785" y="1196751"/>
                <a:chExt cx="55223" cy="65157"/>
              </a:xfrm>
            </p:grpSpPr>
            <p:sp>
              <p:nvSpPr>
                <p:cNvPr id="650" name="Google Shape;650;p35"/>
                <p:cNvSpPr/>
                <p:nvPr/>
              </p:nvSpPr>
              <p:spPr>
                <a:xfrm>
                  <a:off x="8558367" y="1223085"/>
                  <a:ext cx="11641" cy="38823"/>
                </a:xfrm>
                <a:custGeom>
                  <a:rect b="b" l="l" r="r" t="t"/>
                  <a:pathLst>
                    <a:path extrusionOk="0" h="45012" w="11641">
                      <a:moveTo>
                        <a:pt x="11641" y="48"/>
                      </a:moveTo>
                      <a:cubicBezTo>
                        <a:pt x="11736" y="5224"/>
                        <a:pt x="2696" y="4914"/>
                        <a:pt x="5487" y="10901"/>
                      </a:cubicBezTo>
                      <a:cubicBezTo>
                        <a:pt x="6298" y="12356"/>
                        <a:pt x="7968" y="13549"/>
                        <a:pt x="8898" y="15052"/>
                      </a:cubicBezTo>
                      <a:cubicBezTo>
                        <a:pt x="10019" y="16650"/>
                        <a:pt x="10019" y="18869"/>
                        <a:pt x="8898" y="20491"/>
                      </a:cubicBezTo>
                      <a:cubicBezTo>
                        <a:pt x="7514" y="22470"/>
                        <a:pt x="4771" y="23210"/>
                        <a:pt x="3459" y="25094"/>
                      </a:cubicBezTo>
                      <a:cubicBezTo>
                        <a:pt x="454" y="30652"/>
                        <a:pt x="9804" y="31201"/>
                        <a:pt x="7944" y="37498"/>
                      </a:cubicBezTo>
                      <a:cubicBezTo>
                        <a:pt x="7085" y="40528"/>
                        <a:pt x="3507" y="41029"/>
                        <a:pt x="1455" y="42818"/>
                      </a:cubicBezTo>
                      <a:cubicBezTo>
                        <a:pt x="1026" y="43176"/>
                        <a:pt x="668" y="43677"/>
                        <a:pt x="454" y="44177"/>
                      </a:cubicBezTo>
                      <a:cubicBezTo>
                        <a:pt x="334" y="44440"/>
                        <a:pt x="263" y="44726"/>
                        <a:pt x="168" y="45012"/>
                      </a:cubicBezTo>
                      <a:lnTo>
                        <a:pt x="0" y="45012"/>
                      </a:lnTo>
                      <a:cubicBezTo>
                        <a:pt x="-71" y="40218"/>
                        <a:pt x="7658" y="40242"/>
                        <a:pt x="6465" y="35232"/>
                      </a:cubicBezTo>
                      <a:cubicBezTo>
                        <a:pt x="5535" y="32537"/>
                        <a:pt x="2147" y="31439"/>
                        <a:pt x="1527" y="28338"/>
                      </a:cubicBezTo>
                      <a:cubicBezTo>
                        <a:pt x="907" y="25261"/>
                        <a:pt x="3054" y="23210"/>
                        <a:pt x="5583" y="22137"/>
                      </a:cubicBezTo>
                      <a:cubicBezTo>
                        <a:pt x="7801" y="21158"/>
                        <a:pt x="9709" y="19536"/>
                        <a:pt x="9113" y="16912"/>
                      </a:cubicBezTo>
                      <a:cubicBezTo>
                        <a:pt x="8397" y="14479"/>
                        <a:pt x="5773" y="13668"/>
                        <a:pt x="4342" y="11569"/>
                      </a:cubicBezTo>
                      <a:cubicBezTo>
                        <a:pt x="3531" y="10424"/>
                        <a:pt x="3340" y="8897"/>
                        <a:pt x="3722" y="7538"/>
                      </a:cubicBezTo>
                      <a:cubicBezTo>
                        <a:pt x="4771" y="3530"/>
                        <a:pt x="10496" y="3984"/>
                        <a:pt x="11450" y="0"/>
                      </a:cubicBezTo>
                      <a:lnTo>
                        <a:pt x="11617" y="0"/>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51" name="Google Shape;651;p35"/>
                <p:cNvSpPr/>
                <p:nvPr/>
              </p:nvSpPr>
              <p:spPr>
                <a:xfrm>
                  <a:off x="8536372" y="1210966"/>
                  <a:ext cx="11641" cy="38823"/>
                </a:xfrm>
                <a:custGeom>
                  <a:rect b="b" l="l" r="r" t="t"/>
                  <a:pathLst>
                    <a:path extrusionOk="0" h="45012" w="11641">
                      <a:moveTo>
                        <a:pt x="11641" y="48"/>
                      </a:moveTo>
                      <a:cubicBezTo>
                        <a:pt x="11736" y="5224"/>
                        <a:pt x="2696" y="4914"/>
                        <a:pt x="5487" y="10901"/>
                      </a:cubicBezTo>
                      <a:cubicBezTo>
                        <a:pt x="6298" y="12356"/>
                        <a:pt x="7967" y="13549"/>
                        <a:pt x="8898" y="15052"/>
                      </a:cubicBezTo>
                      <a:cubicBezTo>
                        <a:pt x="10019" y="16650"/>
                        <a:pt x="10019" y="18868"/>
                        <a:pt x="8898" y="20491"/>
                      </a:cubicBezTo>
                      <a:cubicBezTo>
                        <a:pt x="7514" y="22470"/>
                        <a:pt x="4771" y="23210"/>
                        <a:pt x="3459" y="25094"/>
                      </a:cubicBezTo>
                      <a:cubicBezTo>
                        <a:pt x="454" y="30652"/>
                        <a:pt x="9804" y="31201"/>
                        <a:pt x="7943" y="37498"/>
                      </a:cubicBezTo>
                      <a:cubicBezTo>
                        <a:pt x="7085" y="40528"/>
                        <a:pt x="3507" y="41029"/>
                        <a:pt x="1455" y="42818"/>
                      </a:cubicBezTo>
                      <a:cubicBezTo>
                        <a:pt x="1026" y="43176"/>
                        <a:pt x="668" y="43676"/>
                        <a:pt x="454" y="44177"/>
                      </a:cubicBezTo>
                      <a:cubicBezTo>
                        <a:pt x="334" y="44440"/>
                        <a:pt x="263" y="44726"/>
                        <a:pt x="168" y="45012"/>
                      </a:cubicBezTo>
                      <a:lnTo>
                        <a:pt x="0" y="45012"/>
                      </a:lnTo>
                      <a:cubicBezTo>
                        <a:pt x="-71" y="40218"/>
                        <a:pt x="7658" y="40242"/>
                        <a:pt x="6465" y="35232"/>
                      </a:cubicBezTo>
                      <a:cubicBezTo>
                        <a:pt x="5535" y="32537"/>
                        <a:pt x="2147" y="31440"/>
                        <a:pt x="1527" y="28338"/>
                      </a:cubicBezTo>
                      <a:cubicBezTo>
                        <a:pt x="907" y="25261"/>
                        <a:pt x="3054" y="23210"/>
                        <a:pt x="5582" y="22136"/>
                      </a:cubicBezTo>
                      <a:cubicBezTo>
                        <a:pt x="7801" y="21158"/>
                        <a:pt x="9709" y="19536"/>
                        <a:pt x="9113" y="16912"/>
                      </a:cubicBezTo>
                      <a:cubicBezTo>
                        <a:pt x="8397" y="14479"/>
                        <a:pt x="5773" y="13668"/>
                        <a:pt x="4342" y="11569"/>
                      </a:cubicBezTo>
                      <a:cubicBezTo>
                        <a:pt x="3531" y="10424"/>
                        <a:pt x="3340" y="8898"/>
                        <a:pt x="3722" y="7538"/>
                      </a:cubicBezTo>
                      <a:cubicBezTo>
                        <a:pt x="4771" y="3530"/>
                        <a:pt x="10496" y="3984"/>
                        <a:pt x="11450" y="0"/>
                      </a:cubicBezTo>
                      <a:lnTo>
                        <a:pt x="11617" y="0"/>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52" name="Google Shape;652;p35"/>
                <p:cNvSpPr/>
                <p:nvPr/>
              </p:nvSpPr>
              <p:spPr>
                <a:xfrm>
                  <a:off x="8514785" y="1196751"/>
                  <a:ext cx="7858" cy="38823"/>
                </a:xfrm>
                <a:custGeom>
                  <a:rect b="b" l="l" r="r" t="t"/>
                  <a:pathLst>
                    <a:path extrusionOk="0" h="45012" w="11642">
                      <a:moveTo>
                        <a:pt x="11642" y="48"/>
                      </a:moveTo>
                      <a:cubicBezTo>
                        <a:pt x="11737" y="5224"/>
                        <a:pt x="2696" y="4914"/>
                        <a:pt x="5487" y="10901"/>
                      </a:cubicBezTo>
                      <a:cubicBezTo>
                        <a:pt x="6298" y="12356"/>
                        <a:pt x="7968" y="13549"/>
                        <a:pt x="8898" y="15052"/>
                      </a:cubicBezTo>
                      <a:cubicBezTo>
                        <a:pt x="10020" y="16650"/>
                        <a:pt x="10020" y="18868"/>
                        <a:pt x="8898" y="20491"/>
                      </a:cubicBezTo>
                      <a:cubicBezTo>
                        <a:pt x="7515" y="22470"/>
                        <a:pt x="4771" y="23210"/>
                        <a:pt x="3460" y="25094"/>
                      </a:cubicBezTo>
                      <a:cubicBezTo>
                        <a:pt x="454" y="30652"/>
                        <a:pt x="9805" y="31201"/>
                        <a:pt x="7944" y="37498"/>
                      </a:cubicBezTo>
                      <a:cubicBezTo>
                        <a:pt x="7085" y="40528"/>
                        <a:pt x="3507" y="41029"/>
                        <a:pt x="1456" y="42818"/>
                      </a:cubicBezTo>
                      <a:cubicBezTo>
                        <a:pt x="1027" y="43176"/>
                        <a:pt x="668" y="43677"/>
                        <a:pt x="454" y="44177"/>
                      </a:cubicBezTo>
                      <a:cubicBezTo>
                        <a:pt x="335" y="44440"/>
                        <a:pt x="263" y="44726"/>
                        <a:pt x="168" y="45012"/>
                      </a:cubicBezTo>
                      <a:lnTo>
                        <a:pt x="0" y="45012"/>
                      </a:lnTo>
                      <a:cubicBezTo>
                        <a:pt x="-71" y="40218"/>
                        <a:pt x="7658" y="40242"/>
                        <a:pt x="6465" y="35232"/>
                      </a:cubicBezTo>
                      <a:cubicBezTo>
                        <a:pt x="5535" y="32537"/>
                        <a:pt x="2148" y="31439"/>
                        <a:pt x="1527" y="28338"/>
                      </a:cubicBezTo>
                      <a:cubicBezTo>
                        <a:pt x="907" y="25261"/>
                        <a:pt x="3054" y="23210"/>
                        <a:pt x="5583" y="22136"/>
                      </a:cubicBezTo>
                      <a:cubicBezTo>
                        <a:pt x="7801" y="21158"/>
                        <a:pt x="9709" y="19536"/>
                        <a:pt x="9113" y="16912"/>
                      </a:cubicBezTo>
                      <a:cubicBezTo>
                        <a:pt x="8397" y="14479"/>
                        <a:pt x="5774" y="13668"/>
                        <a:pt x="4342" y="11569"/>
                      </a:cubicBezTo>
                      <a:cubicBezTo>
                        <a:pt x="3531" y="10424"/>
                        <a:pt x="3340" y="8897"/>
                        <a:pt x="3722" y="7538"/>
                      </a:cubicBezTo>
                      <a:cubicBezTo>
                        <a:pt x="4771" y="3530"/>
                        <a:pt x="10497" y="3984"/>
                        <a:pt x="11450" y="0"/>
                      </a:cubicBezTo>
                      <a:lnTo>
                        <a:pt x="11618" y="0"/>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653" name="Google Shape;653;p35"/>
              <p:cNvSpPr/>
              <p:nvPr/>
            </p:nvSpPr>
            <p:spPr>
              <a:xfrm>
                <a:off x="8504648" y="1122636"/>
                <a:ext cx="85516" cy="119150"/>
              </a:xfrm>
              <a:custGeom>
                <a:rect b="b" l="l" r="r" t="t"/>
                <a:pathLst>
                  <a:path extrusionOk="0" h="119150" w="85516">
                    <a:moveTo>
                      <a:pt x="83656" y="119150"/>
                    </a:moveTo>
                    <a:cubicBezTo>
                      <a:pt x="53338" y="117266"/>
                      <a:pt x="23591" y="105148"/>
                      <a:pt x="0" y="82868"/>
                    </a:cubicBezTo>
                    <a:lnTo>
                      <a:pt x="85517" y="0"/>
                    </a:lnTo>
                    <a:lnTo>
                      <a:pt x="83656" y="119150"/>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54" name="Google Shape;654;p35"/>
              <p:cNvSpPr/>
              <p:nvPr/>
            </p:nvSpPr>
            <p:spPr>
              <a:xfrm>
                <a:off x="8570819" y="1174137"/>
                <a:ext cx="7852" cy="13595"/>
              </a:xfrm>
              <a:custGeom>
                <a:rect b="b" l="l" r="r" t="t"/>
                <a:pathLst>
                  <a:path extrusionOk="0" h="13595" w="7852">
                    <a:moveTo>
                      <a:pt x="7395" y="143"/>
                    </a:moveTo>
                    <a:cubicBezTo>
                      <a:pt x="7395" y="143"/>
                      <a:pt x="7419" y="191"/>
                      <a:pt x="7323" y="334"/>
                    </a:cubicBezTo>
                    <a:cubicBezTo>
                      <a:pt x="7061" y="692"/>
                      <a:pt x="6560" y="1383"/>
                      <a:pt x="6297" y="1741"/>
                    </a:cubicBezTo>
                    <a:cubicBezTo>
                      <a:pt x="5104" y="3292"/>
                      <a:pt x="3888" y="4818"/>
                      <a:pt x="2672" y="6345"/>
                    </a:cubicBezTo>
                    <a:cubicBezTo>
                      <a:pt x="1240" y="7872"/>
                      <a:pt x="-1121" y="11331"/>
                      <a:pt x="1980" y="12356"/>
                    </a:cubicBezTo>
                    <a:cubicBezTo>
                      <a:pt x="4651" y="13120"/>
                      <a:pt x="5248" y="9709"/>
                      <a:pt x="5796" y="7753"/>
                    </a:cubicBezTo>
                    <a:cubicBezTo>
                      <a:pt x="6250" y="5963"/>
                      <a:pt x="6608" y="3864"/>
                      <a:pt x="6965" y="2028"/>
                    </a:cubicBezTo>
                    <a:cubicBezTo>
                      <a:pt x="7061" y="1574"/>
                      <a:pt x="7204" y="763"/>
                      <a:pt x="7299" y="310"/>
                    </a:cubicBezTo>
                    <a:lnTo>
                      <a:pt x="7299" y="191"/>
                    </a:lnTo>
                    <a:cubicBezTo>
                      <a:pt x="7299" y="191"/>
                      <a:pt x="7299" y="95"/>
                      <a:pt x="7395" y="143"/>
                    </a:cubicBezTo>
                    <a:lnTo>
                      <a:pt x="7395" y="143"/>
                    </a:lnTo>
                    <a:close/>
                    <a:moveTo>
                      <a:pt x="7467" y="0"/>
                    </a:moveTo>
                    <a:cubicBezTo>
                      <a:pt x="7562" y="119"/>
                      <a:pt x="7514" y="167"/>
                      <a:pt x="7538" y="191"/>
                    </a:cubicBezTo>
                    <a:cubicBezTo>
                      <a:pt x="7538" y="262"/>
                      <a:pt x="7585" y="477"/>
                      <a:pt x="7609" y="572"/>
                    </a:cubicBezTo>
                    <a:cubicBezTo>
                      <a:pt x="8063" y="4437"/>
                      <a:pt x="8086" y="8635"/>
                      <a:pt x="5844" y="12046"/>
                    </a:cubicBezTo>
                    <a:cubicBezTo>
                      <a:pt x="5415" y="12643"/>
                      <a:pt x="4795" y="13263"/>
                      <a:pt x="3960" y="13501"/>
                    </a:cubicBezTo>
                    <a:cubicBezTo>
                      <a:pt x="2362" y="13907"/>
                      <a:pt x="763" y="12953"/>
                      <a:pt x="167" y="11545"/>
                    </a:cubicBezTo>
                    <a:cubicBezTo>
                      <a:pt x="-72" y="10830"/>
                      <a:pt x="-24" y="10114"/>
                      <a:pt x="119" y="9446"/>
                    </a:cubicBezTo>
                    <a:cubicBezTo>
                      <a:pt x="668" y="6751"/>
                      <a:pt x="2194" y="4341"/>
                      <a:pt x="4198" y="2505"/>
                    </a:cubicBezTo>
                    <a:cubicBezTo>
                      <a:pt x="5104" y="1622"/>
                      <a:pt x="6083" y="835"/>
                      <a:pt x="7156" y="167"/>
                    </a:cubicBezTo>
                    <a:cubicBezTo>
                      <a:pt x="7252" y="119"/>
                      <a:pt x="7323" y="24"/>
                      <a:pt x="7467" y="24"/>
                    </a:cubicBezTo>
                    <a:lnTo>
                      <a:pt x="7467" y="24"/>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55" name="Google Shape;655;p35"/>
              <p:cNvSpPr/>
              <p:nvPr/>
            </p:nvSpPr>
            <p:spPr>
              <a:xfrm>
                <a:off x="8542862" y="1178240"/>
                <a:ext cx="7852" cy="13595"/>
              </a:xfrm>
              <a:custGeom>
                <a:rect b="b" l="l" r="r" t="t"/>
                <a:pathLst>
                  <a:path extrusionOk="0" h="13595" w="7852">
                    <a:moveTo>
                      <a:pt x="7395" y="143"/>
                    </a:moveTo>
                    <a:cubicBezTo>
                      <a:pt x="7395" y="143"/>
                      <a:pt x="7418" y="191"/>
                      <a:pt x="7323" y="334"/>
                    </a:cubicBezTo>
                    <a:cubicBezTo>
                      <a:pt x="7061" y="692"/>
                      <a:pt x="6560" y="1383"/>
                      <a:pt x="6297" y="1741"/>
                    </a:cubicBezTo>
                    <a:cubicBezTo>
                      <a:pt x="5104" y="3292"/>
                      <a:pt x="3888" y="4818"/>
                      <a:pt x="2671" y="6345"/>
                    </a:cubicBezTo>
                    <a:cubicBezTo>
                      <a:pt x="1240" y="7872"/>
                      <a:pt x="-1121" y="11331"/>
                      <a:pt x="1980" y="12356"/>
                    </a:cubicBezTo>
                    <a:cubicBezTo>
                      <a:pt x="4651" y="13120"/>
                      <a:pt x="5248" y="9709"/>
                      <a:pt x="5796" y="7753"/>
                    </a:cubicBezTo>
                    <a:cubicBezTo>
                      <a:pt x="6249" y="5963"/>
                      <a:pt x="6608" y="3864"/>
                      <a:pt x="6965" y="2028"/>
                    </a:cubicBezTo>
                    <a:cubicBezTo>
                      <a:pt x="7061" y="1574"/>
                      <a:pt x="7204" y="763"/>
                      <a:pt x="7299" y="310"/>
                    </a:cubicBezTo>
                    <a:lnTo>
                      <a:pt x="7299" y="191"/>
                    </a:lnTo>
                    <a:cubicBezTo>
                      <a:pt x="7299" y="191"/>
                      <a:pt x="7299" y="95"/>
                      <a:pt x="7395" y="143"/>
                    </a:cubicBezTo>
                    <a:lnTo>
                      <a:pt x="7395" y="143"/>
                    </a:lnTo>
                    <a:close/>
                    <a:moveTo>
                      <a:pt x="7466" y="0"/>
                    </a:moveTo>
                    <a:cubicBezTo>
                      <a:pt x="7562" y="119"/>
                      <a:pt x="7514" y="167"/>
                      <a:pt x="7538" y="191"/>
                    </a:cubicBezTo>
                    <a:cubicBezTo>
                      <a:pt x="7538" y="262"/>
                      <a:pt x="7585" y="477"/>
                      <a:pt x="7609" y="572"/>
                    </a:cubicBezTo>
                    <a:cubicBezTo>
                      <a:pt x="8062" y="4437"/>
                      <a:pt x="8086" y="8635"/>
                      <a:pt x="5844" y="12046"/>
                    </a:cubicBezTo>
                    <a:cubicBezTo>
                      <a:pt x="5415" y="12643"/>
                      <a:pt x="4795" y="13263"/>
                      <a:pt x="3960" y="13501"/>
                    </a:cubicBezTo>
                    <a:cubicBezTo>
                      <a:pt x="2362" y="13907"/>
                      <a:pt x="763" y="12953"/>
                      <a:pt x="167" y="11545"/>
                    </a:cubicBezTo>
                    <a:cubicBezTo>
                      <a:pt x="-72" y="10830"/>
                      <a:pt x="-24" y="10114"/>
                      <a:pt x="119" y="9446"/>
                    </a:cubicBezTo>
                    <a:cubicBezTo>
                      <a:pt x="668" y="6751"/>
                      <a:pt x="2194" y="4341"/>
                      <a:pt x="4198" y="2505"/>
                    </a:cubicBezTo>
                    <a:cubicBezTo>
                      <a:pt x="5104" y="1622"/>
                      <a:pt x="6083" y="835"/>
                      <a:pt x="7156" y="167"/>
                    </a:cubicBezTo>
                    <a:cubicBezTo>
                      <a:pt x="7252" y="119"/>
                      <a:pt x="7323" y="24"/>
                      <a:pt x="7466" y="24"/>
                    </a:cubicBezTo>
                    <a:lnTo>
                      <a:pt x="7466" y="24"/>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56" name="Google Shape;656;p35"/>
              <p:cNvSpPr/>
              <p:nvPr/>
            </p:nvSpPr>
            <p:spPr>
              <a:xfrm>
                <a:off x="8552118" y="1201044"/>
                <a:ext cx="7852" cy="13595"/>
              </a:xfrm>
              <a:custGeom>
                <a:rect b="b" l="l" r="r" t="t"/>
                <a:pathLst>
                  <a:path extrusionOk="0" h="13595" w="7852">
                    <a:moveTo>
                      <a:pt x="7395" y="143"/>
                    </a:moveTo>
                    <a:cubicBezTo>
                      <a:pt x="7395" y="143"/>
                      <a:pt x="7419" y="191"/>
                      <a:pt x="7323" y="334"/>
                    </a:cubicBezTo>
                    <a:cubicBezTo>
                      <a:pt x="7061" y="692"/>
                      <a:pt x="6560" y="1383"/>
                      <a:pt x="6298" y="1741"/>
                    </a:cubicBezTo>
                    <a:cubicBezTo>
                      <a:pt x="5105" y="3292"/>
                      <a:pt x="3888" y="4818"/>
                      <a:pt x="2672" y="6345"/>
                    </a:cubicBezTo>
                    <a:cubicBezTo>
                      <a:pt x="1240" y="7872"/>
                      <a:pt x="-1121" y="11331"/>
                      <a:pt x="1980" y="12356"/>
                    </a:cubicBezTo>
                    <a:cubicBezTo>
                      <a:pt x="4652" y="13120"/>
                      <a:pt x="5248" y="9709"/>
                      <a:pt x="5797" y="7753"/>
                    </a:cubicBezTo>
                    <a:cubicBezTo>
                      <a:pt x="6250" y="5963"/>
                      <a:pt x="6607" y="3864"/>
                      <a:pt x="6966" y="2028"/>
                    </a:cubicBezTo>
                    <a:cubicBezTo>
                      <a:pt x="7061" y="1574"/>
                      <a:pt x="7204" y="763"/>
                      <a:pt x="7299" y="310"/>
                    </a:cubicBezTo>
                    <a:lnTo>
                      <a:pt x="7299" y="191"/>
                    </a:lnTo>
                    <a:cubicBezTo>
                      <a:pt x="7299" y="191"/>
                      <a:pt x="7299" y="95"/>
                      <a:pt x="7395" y="143"/>
                    </a:cubicBezTo>
                    <a:lnTo>
                      <a:pt x="7395" y="143"/>
                    </a:lnTo>
                    <a:close/>
                    <a:moveTo>
                      <a:pt x="7466" y="0"/>
                    </a:moveTo>
                    <a:cubicBezTo>
                      <a:pt x="7562" y="119"/>
                      <a:pt x="7514" y="167"/>
                      <a:pt x="7538" y="191"/>
                    </a:cubicBezTo>
                    <a:cubicBezTo>
                      <a:pt x="7538" y="262"/>
                      <a:pt x="7586" y="477"/>
                      <a:pt x="7610" y="572"/>
                    </a:cubicBezTo>
                    <a:cubicBezTo>
                      <a:pt x="8063" y="4437"/>
                      <a:pt x="8087" y="8635"/>
                      <a:pt x="5844" y="12046"/>
                    </a:cubicBezTo>
                    <a:cubicBezTo>
                      <a:pt x="5415" y="12643"/>
                      <a:pt x="4794" y="13239"/>
                      <a:pt x="3960" y="13501"/>
                    </a:cubicBezTo>
                    <a:cubicBezTo>
                      <a:pt x="2361" y="13907"/>
                      <a:pt x="763" y="12953"/>
                      <a:pt x="167" y="11545"/>
                    </a:cubicBezTo>
                    <a:cubicBezTo>
                      <a:pt x="-71" y="10830"/>
                      <a:pt x="-24" y="10114"/>
                      <a:pt x="119" y="9446"/>
                    </a:cubicBezTo>
                    <a:cubicBezTo>
                      <a:pt x="668" y="6751"/>
                      <a:pt x="2195" y="4341"/>
                      <a:pt x="4198" y="2505"/>
                    </a:cubicBezTo>
                    <a:cubicBezTo>
                      <a:pt x="5105" y="1622"/>
                      <a:pt x="6083" y="835"/>
                      <a:pt x="7156" y="167"/>
                    </a:cubicBezTo>
                    <a:cubicBezTo>
                      <a:pt x="7251" y="119"/>
                      <a:pt x="7323" y="24"/>
                      <a:pt x="7466" y="24"/>
                    </a:cubicBezTo>
                    <a:lnTo>
                      <a:pt x="7466" y="24"/>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nvGrpSpPr>
          <p:cNvPr id="657" name="Google Shape;657;p35"/>
          <p:cNvGrpSpPr/>
          <p:nvPr/>
        </p:nvGrpSpPr>
        <p:grpSpPr>
          <a:xfrm>
            <a:off x="379177" y="2904433"/>
            <a:ext cx="996905" cy="1332933"/>
            <a:chOff x="5842915" y="2452969"/>
            <a:chExt cx="273687" cy="365919"/>
          </a:xfrm>
        </p:grpSpPr>
        <p:sp>
          <p:nvSpPr>
            <p:cNvPr id="658" name="Google Shape;658;p35"/>
            <p:cNvSpPr/>
            <p:nvPr/>
          </p:nvSpPr>
          <p:spPr>
            <a:xfrm>
              <a:off x="5842915" y="2452969"/>
              <a:ext cx="273687" cy="365919"/>
            </a:xfrm>
            <a:custGeom>
              <a:rect b="b" l="l" r="r" t="t"/>
              <a:pathLst>
                <a:path extrusionOk="0" h="365919" w="273687">
                  <a:moveTo>
                    <a:pt x="116067" y="365871"/>
                  </a:moveTo>
                  <a:cubicBezTo>
                    <a:pt x="109674" y="365871"/>
                    <a:pt x="103615" y="365084"/>
                    <a:pt x="98058" y="363534"/>
                  </a:cubicBezTo>
                  <a:cubicBezTo>
                    <a:pt x="97914" y="363486"/>
                    <a:pt x="97795" y="363462"/>
                    <a:pt x="97652" y="363415"/>
                  </a:cubicBezTo>
                  <a:cubicBezTo>
                    <a:pt x="87872" y="360504"/>
                    <a:pt x="80096" y="355209"/>
                    <a:pt x="73846" y="350939"/>
                  </a:cubicBezTo>
                  <a:cubicBezTo>
                    <a:pt x="71126" y="349078"/>
                    <a:pt x="68574" y="347337"/>
                    <a:pt x="66571" y="346287"/>
                  </a:cubicBezTo>
                  <a:cubicBezTo>
                    <a:pt x="66356" y="346168"/>
                    <a:pt x="66117" y="346049"/>
                    <a:pt x="65903" y="345930"/>
                  </a:cubicBezTo>
                  <a:cubicBezTo>
                    <a:pt x="64901" y="345357"/>
                    <a:pt x="63446" y="344665"/>
                    <a:pt x="61919" y="343950"/>
                  </a:cubicBezTo>
                  <a:cubicBezTo>
                    <a:pt x="60535" y="343282"/>
                    <a:pt x="59128" y="342614"/>
                    <a:pt x="57697" y="341898"/>
                  </a:cubicBezTo>
                  <a:cubicBezTo>
                    <a:pt x="47726" y="336984"/>
                    <a:pt x="40236" y="330401"/>
                    <a:pt x="35417" y="322314"/>
                  </a:cubicBezTo>
                  <a:cubicBezTo>
                    <a:pt x="35322" y="322147"/>
                    <a:pt x="35203" y="321957"/>
                    <a:pt x="35107" y="321789"/>
                  </a:cubicBezTo>
                  <a:cubicBezTo>
                    <a:pt x="27068" y="307477"/>
                    <a:pt x="25423" y="290684"/>
                    <a:pt x="30599" y="275728"/>
                  </a:cubicBezTo>
                  <a:cubicBezTo>
                    <a:pt x="30646" y="275608"/>
                    <a:pt x="30670" y="275489"/>
                    <a:pt x="30718" y="275370"/>
                  </a:cubicBezTo>
                  <a:cubicBezTo>
                    <a:pt x="33032" y="269001"/>
                    <a:pt x="36348" y="263562"/>
                    <a:pt x="40570" y="259125"/>
                  </a:cubicBezTo>
                  <a:cubicBezTo>
                    <a:pt x="48799" y="240328"/>
                    <a:pt x="63899" y="229976"/>
                    <a:pt x="79356" y="225491"/>
                  </a:cubicBezTo>
                  <a:cubicBezTo>
                    <a:pt x="79905" y="219265"/>
                    <a:pt x="80000" y="212920"/>
                    <a:pt x="80096" y="206217"/>
                  </a:cubicBezTo>
                  <a:cubicBezTo>
                    <a:pt x="80143" y="201995"/>
                    <a:pt x="80215" y="197749"/>
                    <a:pt x="80382" y="193479"/>
                  </a:cubicBezTo>
                  <a:cubicBezTo>
                    <a:pt x="80764" y="184486"/>
                    <a:pt x="80191" y="174587"/>
                    <a:pt x="78617" y="162230"/>
                  </a:cubicBezTo>
                  <a:cubicBezTo>
                    <a:pt x="77305" y="151520"/>
                    <a:pt x="75516" y="140547"/>
                    <a:pt x="73226" y="129407"/>
                  </a:cubicBezTo>
                  <a:cubicBezTo>
                    <a:pt x="73035" y="129407"/>
                    <a:pt x="72844" y="129407"/>
                    <a:pt x="72653" y="129431"/>
                  </a:cubicBezTo>
                  <a:cubicBezTo>
                    <a:pt x="72271" y="129431"/>
                    <a:pt x="71914" y="129479"/>
                    <a:pt x="71532" y="129479"/>
                  </a:cubicBezTo>
                  <a:cubicBezTo>
                    <a:pt x="64257" y="129575"/>
                    <a:pt x="58699" y="129861"/>
                    <a:pt x="53546" y="130910"/>
                  </a:cubicBezTo>
                  <a:cubicBezTo>
                    <a:pt x="45173" y="132747"/>
                    <a:pt x="35703" y="134822"/>
                    <a:pt x="25470" y="135347"/>
                  </a:cubicBezTo>
                  <a:cubicBezTo>
                    <a:pt x="25065" y="135347"/>
                    <a:pt x="24635" y="135371"/>
                    <a:pt x="24230" y="135371"/>
                  </a:cubicBezTo>
                  <a:cubicBezTo>
                    <a:pt x="14044" y="135371"/>
                    <a:pt x="4908" y="128883"/>
                    <a:pt x="1640" y="119150"/>
                  </a:cubicBezTo>
                  <a:lnTo>
                    <a:pt x="1259" y="118053"/>
                  </a:lnTo>
                  <a:cubicBezTo>
                    <a:pt x="-2177" y="107891"/>
                    <a:pt x="1592" y="96704"/>
                    <a:pt x="10466" y="90693"/>
                  </a:cubicBezTo>
                  <a:cubicBezTo>
                    <a:pt x="17360" y="86017"/>
                    <a:pt x="24206" y="82582"/>
                    <a:pt x="29955" y="79839"/>
                  </a:cubicBezTo>
                  <a:cubicBezTo>
                    <a:pt x="38351" y="75760"/>
                    <a:pt x="47010" y="73136"/>
                    <a:pt x="55526" y="72087"/>
                  </a:cubicBezTo>
                  <a:cubicBezTo>
                    <a:pt x="56933" y="71872"/>
                    <a:pt x="58365" y="71705"/>
                    <a:pt x="59796" y="71586"/>
                  </a:cubicBezTo>
                  <a:cubicBezTo>
                    <a:pt x="60058" y="66242"/>
                    <a:pt x="60965" y="60661"/>
                    <a:pt x="62730" y="54936"/>
                  </a:cubicBezTo>
                  <a:cubicBezTo>
                    <a:pt x="69314" y="33443"/>
                    <a:pt x="85844" y="15839"/>
                    <a:pt x="111845" y="2600"/>
                  </a:cubicBezTo>
                  <a:cubicBezTo>
                    <a:pt x="115304" y="835"/>
                    <a:pt x="119001" y="0"/>
                    <a:pt x="122651" y="0"/>
                  </a:cubicBezTo>
                  <a:cubicBezTo>
                    <a:pt x="130284" y="0"/>
                    <a:pt x="137727" y="3674"/>
                    <a:pt x="142307" y="10329"/>
                  </a:cubicBezTo>
                  <a:cubicBezTo>
                    <a:pt x="144978" y="14193"/>
                    <a:pt x="167997" y="49139"/>
                    <a:pt x="155689" y="83990"/>
                  </a:cubicBezTo>
                  <a:cubicBezTo>
                    <a:pt x="153542" y="90049"/>
                    <a:pt x="149988" y="96966"/>
                    <a:pt x="144096" y="103717"/>
                  </a:cubicBezTo>
                  <a:cubicBezTo>
                    <a:pt x="164300" y="116717"/>
                    <a:pt x="181522" y="133725"/>
                    <a:pt x="194022" y="153023"/>
                  </a:cubicBezTo>
                  <a:cubicBezTo>
                    <a:pt x="194761" y="154120"/>
                    <a:pt x="195477" y="155241"/>
                    <a:pt x="196169" y="156363"/>
                  </a:cubicBezTo>
                  <a:cubicBezTo>
                    <a:pt x="200963" y="155050"/>
                    <a:pt x="206283" y="154216"/>
                    <a:pt x="211984" y="154216"/>
                  </a:cubicBezTo>
                  <a:cubicBezTo>
                    <a:pt x="223529" y="154216"/>
                    <a:pt x="234574" y="157579"/>
                    <a:pt x="244759" y="164211"/>
                  </a:cubicBezTo>
                  <a:cubicBezTo>
                    <a:pt x="271046" y="181290"/>
                    <a:pt x="280731" y="218383"/>
                    <a:pt x="268351" y="248987"/>
                  </a:cubicBezTo>
                  <a:cubicBezTo>
                    <a:pt x="268207" y="254283"/>
                    <a:pt x="267158" y="259698"/>
                    <a:pt x="265250" y="265089"/>
                  </a:cubicBezTo>
                  <a:cubicBezTo>
                    <a:pt x="265202" y="265208"/>
                    <a:pt x="265178" y="265327"/>
                    <a:pt x="265131" y="265423"/>
                  </a:cubicBezTo>
                  <a:cubicBezTo>
                    <a:pt x="257163" y="286676"/>
                    <a:pt x="237221" y="302802"/>
                    <a:pt x="214274" y="306523"/>
                  </a:cubicBezTo>
                  <a:cubicBezTo>
                    <a:pt x="214083" y="306547"/>
                    <a:pt x="213916" y="306571"/>
                    <a:pt x="213725" y="306594"/>
                  </a:cubicBezTo>
                  <a:cubicBezTo>
                    <a:pt x="209002" y="307239"/>
                    <a:pt x="204684" y="307573"/>
                    <a:pt x="200534" y="307573"/>
                  </a:cubicBezTo>
                  <a:cubicBezTo>
                    <a:pt x="194881" y="307573"/>
                    <a:pt x="189513" y="306952"/>
                    <a:pt x="184504" y="305760"/>
                  </a:cubicBezTo>
                  <a:cubicBezTo>
                    <a:pt x="184313" y="306284"/>
                    <a:pt x="184099" y="306833"/>
                    <a:pt x="183884" y="307358"/>
                  </a:cubicBezTo>
                  <a:cubicBezTo>
                    <a:pt x="183741" y="312653"/>
                    <a:pt x="182691" y="318044"/>
                    <a:pt x="180783" y="323435"/>
                  </a:cubicBezTo>
                  <a:cubicBezTo>
                    <a:pt x="180735" y="323555"/>
                    <a:pt x="180711" y="323674"/>
                    <a:pt x="180664" y="323769"/>
                  </a:cubicBezTo>
                  <a:cubicBezTo>
                    <a:pt x="172697" y="345023"/>
                    <a:pt x="152754" y="361148"/>
                    <a:pt x="129807" y="364870"/>
                  </a:cubicBezTo>
                  <a:cubicBezTo>
                    <a:pt x="129640" y="364894"/>
                    <a:pt x="129449" y="364917"/>
                    <a:pt x="129258" y="364941"/>
                  </a:cubicBezTo>
                  <a:cubicBezTo>
                    <a:pt x="124535" y="365585"/>
                    <a:pt x="120218" y="365919"/>
                    <a:pt x="116044" y="365919"/>
                  </a:cubicBezTo>
                  <a:close/>
                  <a:moveTo>
                    <a:pt x="137583" y="176519"/>
                  </a:moveTo>
                  <a:cubicBezTo>
                    <a:pt x="137846" y="178189"/>
                    <a:pt x="138085" y="179906"/>
                    <a:pt x="138323" y="181624"/>
                  </a:cubicBezTo>
                  <a:cubicBezTo>
                    <a:pt x="139086" y="180908"/>
                    <a:pt x="139850" y="180193"/>
                    <a:pt x="140637" y="179525"/>
                  </a:cubicBezTo>
                  <a:cubicBezTo>
                    <a:pt x="139611" y="178523"/>
                    <a:pt x="138609" y="177521"/>
                    <a:pt x="137583" y="176519"/>
                  </a:cubicBezTo>
                  <a:close/>
                </a:path>
              </a:pathLst>
            </a:custGeom>
            <a:solidFill>
              <a:schemeClr val="accent6"/>
            </a:solidFill>
            <a:ln>
              <a:noFill/>
            </a:ln>
            <a:effectLst>
              <a:outerShdw rotWithShape="0" algn="bl" dir="5100000" dist="47625">
                <a:srgbClr val="000000">
                  <a:alpha val="15000"/>
                </a:srgb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659" name="Google Shape;659;p35"/>
            <p:cNvGrpSpPr/>
            <p:nvPr/>
          </p:nvGrpSpPr>
          <p:grpSpPr>
            <a:xfrm>
              <a:off x="5872488" y="2483168"/>
              <a:ext cx="225985" cy="307482"/>
              <a:chOff x="5872488" y="2483168"/>
              <a:chExt cx="225985" cy="307482"/>
            </a:xfrm>
          </p:grpSpPr>
          <p:grpSp>
            <p:nvGrpSpPr>
              <p:cNvPr id="660" name="Google Shape;660;p35"/>
              <p:cNvGrpSpPr/>
              <p:nvPr/>
            </p:nvGrpSpPr>
            <p:grpSpPr>
              <a:xfrm>
                <a:off x="5992547" y="2637354"/>
                <a:ext cx="105926" cy="94950"/>
                <a:chOff x="5992547" y="2637354"/>
                <a:chExt cx="105926" cy="94950"/>
              </a:xfrm>
            </p:grpSpPr>
            <p:sp>
              <p:nvSpPr>
                <p:cNvPr id="661" name="Google Shape;661;p35"/>
                <p:cNvSpPr/>
                <p:nvPr/>
              </p:nvSpPr>
              <p:spPr>
                <a:xfrm>
                  <a:off x="5992547" y="2637354"/>
                  <a:ext cx="105926" cy="94950"/>
                </a:xfrm>
                <a:custGeom>
                  <a:rect b="b" l="l" r="r" t="t"/>
                  <a:pathLst>
                    <a:path extrusionOk="0" h="94950" w="105926">
                      <a:moveTo>
                        <a:pt x="87876" y="6136"/>
                      </a:moveTo>
                      <a:cubicBezTo>
                        <a:pt x="63378" y="-9798"/>
                        <a:pt x="41456" y="10335"/>
                        <a:pt x="41456" y="10335"/>
                      </a:cubicBezTo>
                      <a:cubicBezTo>
                        <a:pt x="41456" y="10335"/>
                        <a:pt x="11830" y="7568"/>
                        <a:pt x="1954" y="35071"/>
                      </a:cubicBezTo>
                      <a:cubicBezTo>
                        <a:pt x="-7921" y="62575"/>
                        <a:pt x="20441" y="107778"/>
                        <a:pt x="68793" y="91510"/>
                      </a:cubicBezTo>
                      <a:cubicBezTo>
                        <a:pt x="117121" y="75241"/>
                        <a:pt x="112398" y="22071"/>
                        <a:pt x="87900" y="6136"/>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62" name="Google Shape;662;p35"/>
                <p:cNvSpPr/>
                <p:nvPr/>
              </p:nvSpPr>
              <p:spPr>
                <a:xfrm>
                  <a:off x="6064274" y="2645064"/>
                  <a:ext cx="27263" cy="41076"/>
                </a:xfrm>
                <a:custGeom>
                  <a:rect b="b" l="l" r="r" t="t"/>
                  <a:pathLst>
                    <a:path extrusionOk="0" h="41076" w="27263">
                      <a:moveTo>
                        <a:pt x="26502" y="41076"/>
                      </a:moveTo>
                      <a:cubicBezTo>
                        <a:pt x="26549" y="23234"/>
                        <a:pt x="18081" y="5343"/>
                        <a:pt x="0" y="0"/>
                      </a:cubicBezTo>
                      <a:cubicBezTo>
                        <a:pt x="19369" y="1717"/>
                        <a:pt x="30342" y="23329"/>
                        <a:pt x="26502" y="41076"/>
                      </a:cubicBezTo>
                      <a:lnTo>
                        <a:pt x="26502" y="41076"/>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663" name="Google Shape;663;p35"/>
              <p:cNvGrpSpPr/>
              <p:nvPr/>
            </p:nvGrpSpPr>
            <p:grpSpPr>
              <a:xfrm>
                <a:off x="5908056" y="2695700"/>
                <a:ext cx="105926" cy="94950"/>
                <a:chOff x="5908056" y="2695700"/>
                <a:chExt cx="105926" cy="94950"/>
              </a:xfrm>
            </p:grpSpPr>
            <p:sp>
              <p:nvSpPr>
                <p:cNvPr id="664" name="Google Shape;664;p35"/>
                <p:cNvSpPr/>
                <p:nvPr/>
              </p:nvSpPr>
              <p:spPr>
                <a:xfrm>
                  <a:off x="5908056" y="2695700"/>
                  <a:ext cx="105926" cy="94950"/>
                </a:xfrm>
                <a:custGeom>
                  <a:rect b="b" l="l" r="r" t="t"/>
                  <a:pathLst>
                    <a:path extrusionOk="0" h="94950" w="105926">
                      <a:moveTo>
                        <a:pt x="87876" y="6136"/>
                      </a:moveTo>
                      <a:cubicBezTo>
                        <a:pt x="63378" y="-9798"/>
                        <a:pt x="41456" y="10335"/>
                        <a:pt x="41456" y="10335"/>
                      </a:cubicBezTo>
                      <a:cubicBezTo>
                        <a:pt x="41456" y="10335"/>
                        <a:pt x="11830" y="7568"/>
                        <a:pt x="1954" y="35071"/>
                      </a:cubicBezTo>
                      <a:cubicBezTo>
                        <a:pt x="-7921" y="62575"/>
                        <a:pt x="20441" y="107778"/>
                        <a:pt x="68793" y="91509"/>
                      </a:cubicBezTo>
                      <a:cubicBezTo>
                        <a:pt x="117121" y="75241"/>
                        <a:pt x="112398" y="22071"/>
                        <a:pt x="87900" y="6136"/>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65" name="Google Shape;665;p35"/>
                <p:cNvSpPr/>
                <p:nvPr/>
              </p:nvSpPr>
              <p:spPr>
                <a:xfrm>
                  <a:off x="5979783" y="2703435"/>
                  <a:ext cx="27263" cy="41076"/>
                </a:xfrm>
                <a:custGeom>
                  <a:rect b="b" l="l" r="r" t="t"/>
                  <a:pathLst>
                    <a:path extrusionOk="0" h="41076" w="27263">
                      <a:moveTo>
                        <a:pt x="26502" y="41077"/>
                      </a:moveTo>
                      <a:cubicBezTo>
                        <a:pt x="26549" y="23234"/>
                        <a:pt x="18081" y="5343"/>
                        <a:pt x="0" y="0"/>
                      </a:cubicBezTo>
                      <a:cubicBezTo>
                        <a:pt x="19369" y="1718"/>
                        <a:pt x="30342" y="23329"/>
                        <a:pt x="26502" y="41077"/>
                      </a:cubicBezTo>
                      <a:lnTo>
                        <a:pt x="26502" y="41077"/>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666" name="Google Shape;666;p35"/>
              <p:cNvSpPr/>
              <p:nvPr/>
            </p:nvSpPr>
            <p:spPr>
              <a:xfrm>
                <a:off x="5872488" y="2554587"/>
                <a:ext cx="161991" cy="93459"/>
              </a:xfrm>
              <a:custGeom>
                <a:rect b="b" l="l" r="r" t="t"/>
                <a:pathLst>
                  <a:path extrusionOk="0" h="93459" w="161991">
                    <a:moveTo>
                      <a:pt x="0" y="15171"/>
                    </a:moveTo>
                    <a:cubicBezTo>
                      <a:pt x="5248" y="11617"/>
                      <a:pt x="10710" y="8802"/>
                      <a:pt x="16364" y="6107"/>
                    </a:cubicBezTo>
                    <a:cubicBezTo>
                      <a:pt x="22208" y="3268"/>
                      <a:pt x="28481" y="1193"/>
                      <a:pt x="34970" y="453"/>
                    </a:cubicBezTo>
                    <a:cubicBezTo>
                      <a:pt x="48065" y="-1694"/>
                      <a:pt x="61233" y="4151"/>
                      <a:pt x="72039" y="10329"/>
                    </a:cubicBezTo>
                    <a:cubicBezTo>
                      <a:pt x="82916" y="16292"/>
                      <a:pt x="94748" y="20896"/>
                      <a:pt x="105458" y="27337"/>
                    </a:cubicBezTo>
                    <a:cubicBezTo>
                      <a:pt x="123229" y="38405"/>
                      <a:pt x="138758" y="53123"/>
                      <a:pt x="150160" y="70727"/>
                    </a:cubicBezTo>
                    <a:cubicBezTo>
                      <a:pt x="154764" y="77692"/>
                      <a:pt x="158795" y="85015"/>
                      <a:pt x="161992" y="92792"/>
                    </a:cubicBezTo>
                    <a:lnTo>
                      <a:pt x="161038" y="93460"/>
                    </a:lnTo>
                    <a:cubicBezTo>
                      <a:pt x="157770" y="90764"/>
                      <a:pt x="154812" y="87902"/>
                      <a:pt x="151854" y="85063"/>
                    </a:cubicBezTo>
                    <a:cubicBezTo>
                      <a:pt x="138162" y="72134"/>
                      <a:pt x="122180" y="55985"/>
                      <a:pt x="108726" y="42937"/>
                    </a:cubicBezTo>
                    <a:cubicBezTo>
                      <a:pt x="89404" y="25619"/>
                      <a:pt x="75641" y="8659"/>
                      <a:pt x="47326" y="10400"/>
                    </a:cubicBezTo>
                    <a:cubicBezTo>
                      <a:pt x="39717" y="10519"/>
                      <a:pt x="32227" y="10806"/>
                      <a:pt x="24736" y="12356"/>
                    </a:cubicBezTo>
                    <a:cubicBezTo>
                      <a:pt x="16698" y="14121"/>
                      <a:pt x="8683" y="15887"/>
                      <a:pt x="381" y="16292"/>
                    </a:cubicBezTo>
                    <a:lnTo>
                      <a:pt x="0" y="15195"/>
                    </a:lnTo>
                    <a:lnTo>
                      <a:pt x="0" y="15195"/>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67" name="Google Shape;667;p35"/>
              <p:cNvSpPr/>
              <p:nvPr/>
            </p:nvSpPr>
            <p:spPr>
              <a:xfrm>
                <a:off x="5941164" y="2565464"/>
                <a:ext cx="23666" cy="140857"/>
              </a:xfrm>
              <a:custGeom>
                <a:rect b="b" l="l" r="r" t="t"/>
                <a:pathLst>
                  <a:path extrusionOk="0" h="140857" w="23666">
                    <a:moveTo>
                      <a:pt x="1121" y="0"/>
                    </a:moveTo>
                    <a:cubicBezTo>
                      <a:pt x="10281" y="22351"/>
                      <a:pt x="17008" y="45776"/>
                      <a:pt x="20801" y="69653"/>
                    </a:cubicBezTo>
                    <a:cubicBezTo>
                      <a:pt x="22637" y="81771"/>
                      <a:pt x="24760" y="94127"/>
                      <a:pt x="23019" y="106460"/>
                    </a:cubicBezTo>
                    <a:cubicBezTo>
                      <a:pt x="21397" y="118721"/>
                      <a:pt x="17413" y="131578"/>
                      <a:pt x="8874" y="140857"/>
                    </a:cubicBezTo>
                    <a:cubicBezTo>
                      <a:pt x="8874" y="140857"/>
                      <a:pt x="7848" y="140309"/>
                      <a:pt x="7848" y="140309"/>
                    </a:cubicBezTo>
                    <a:cubicBezTo>
                      <a:pt x="9136" y="134298"/>
                      <a:pt x="9971" y="128549"/>
                      <a:pt x="10496" y="122800"/>
                    </a:cubicBezTo>
                    <a:cubicBezTo>
                      <a:pt x="11617" y="111279"/>
                      <a:pt x="11259" y="99876"/>
                      <a:pt x="11712" y="88283"/>
                    </a:cubicBezTo>
                    <a:cubicBezTo>
                      <a:pt x="12213" y="76547"/>
                      <a:pt x="11259" y="64763"/>
                      <a:pt x="9756" y="53075"/>
                    </a:cubicBezTo>
                    <a:cubicBezTo>
                      <a:pt x="7586" y="35328"/>
                      <a:pt x="4270" y="17771"/>
                      <a:pt x="0" y="382"/>
                    </a:cubicBezTo>
                    <a:cubicBezTo>
                      <a:pt x="0" y="382"/>
                      <a:pt x="1097" y="0"/>
                      <a:pt x="1097" y="0"/>
                    </a:cubicBezTo>
                    <a:lnTo>
                      <a:pt x="1097" y="0"/>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68" name="Google Shape;668;p35"/>
              <p:cNvSpPr/>
              <p:nvPr/>
            </p:nvSpPr>
            <p:spPr>
              <a:xfrm>
                <a:off x="5932181" y="2483168"/>
                <a:ext cx="51876" cy="82486"/>
              </a:xfrm>
              <a:custGeom>
                <a:rect b="b" l="l" r="r" t="t"/>
                <a:pathLst>
                  <a:path extrusionOk="0" h="82486" w="51876">
                    <a:moveTo>
                      <a:pt x="9532" y="82487"/>
                    </a:moveTo>
                    <a:cubicBezTo>
                      <a:pt x="9532" y="82487"/>
                      <a:pt x="-25629" y="32966"/>
                      <a:pt x="39111" y="0"/>
                    </a:cubicBezTo>
                    <a:cubicBezTo>
                      <a:pt x="39111" y="0"/>
                      <a:pt x="82406" y="62831"/>
                      <a:pt x="9532" y="82487"/>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72" name="Shape 672"/>
        <p:cNvGrpSpPr/>
        <p:nvPr/>
      </p:nvGrpSpPr>
      <p:grpSpPr>
        <a:xfrm>
          <a:off x="0" y="0"/>
          <a:ext cx="0" cy="0"/>
          <a:chOff x="0" y="0"/>
          <a:chExt cx="0" cy="0"/>
        </a:xfrm>
      </p:grpSpPr>
      <p:pic>
        <p:nvPicPr>
          <p:cNvPr id="673" name="Google Shape;673;p36"/>
          <p:cNvPicPr preferRelativeResize="0"/>
          <p:nvPr>
            <p:ph idx="2" type="pic"/>
          </p:nvPr>
        </p:nvPicPr>
        <p:blipFill rotWithShape="1">
          <a:blip r:embed="rId3">
            <a:alphaModFix/>
          </a:blip>
          <a:srcRect b="7756" l="0" r="0" t="7748"/>
          <a:stretch/>
        </p:blipFill>
        <p:spPr>
          <a:xfrm>
            <a:off x="0" y="-6900"/>
            <a:ext cx="9143997" cy="5157301"/>
          </a:xfrm>
          <a:prstGeom prst="rect">
            <a:avLst/>
          </a:prstGeom>
        </p:spPr>
      </p:pic>
      <p:grpSp>
        <p:nvGrpSpPr>
          <p:cNvPr id="674" name="Google Shape;674;p36"/>
          <p:cNvGrpSpPr/>
          <p:nvPr/>
        </p:nvGrpSpPr>
        <p:grpSpPr>
          <a:xfrm>
            <a:off x="8135939" y="3465171"/>
            <a:ext cx="589664" cy="699213"/>
            <a:chOff x="7570887" y="957519"/>
            <a:chExt cx="197947" cy="234722"/>
          </a:xfrm>
        </p:grpSpPr>
        <p:sp>
          <p:nvSpPr>
            <p:cNvPr id="675" name="Google Shape;675;p36"/>
            <p:cNvSpPr/>
            <p:nvPr/>
          </p:nvSpPr>
          <p:spPr>
            <a:xfrm>
              <a:off x="7570887" y="957519"/>
              <a:ext cx="197947" cy="234722"/>
            </a:xfrm>
            <a:custGeom>
              <a:rect b="b" l="l" r="r" t="t"/>
              <a:pathLst>
                <a:path extrusionOk="0" h="234722" w="197947">
                  <a:moveTo>
                    <a:pt x="197057" y="115763"/>
                  </a:moveTo>
                  <a:cubicBezTo>
                    <a:pt x="193002" y="72349"/>
                    <a:pt x="166286" y="46277"/>
                    <a:pt x="139235" y="40289"/>
                  </a:cubicBezTo>
                  <a:cubicBezTo>
                    <a:pt x="139665" y="39073"/>
                    <a:pt x="139998" y="37808"/>
                    <a:pt x="140213" y="36520"/>
                  </a:cubicBezTo>
                  <a:cubicBezTo>
                    <a:pt x="141907" y="26907"/>
                    <a:pt x="137541" y="17246"/>
                    <a:pt x="129240" y="12118"/>
                  </a:cubicBezTo>
                  <a:lnTo>
                    <a:pt x="115381" y="3554"/>
                  </a:lnTo>
                  <a:cubicBezTo>
                    <a:pt x="111565" y="1193"/>
                    <a:pt x="107223" y="0"/>
                    <a:pt x="102858" y="0"/>
                  </a:cubicBezTo>
                  <a:cubicBezTo>
                    <a:pt x="99876" y="0"/>
                    <a:pt x="96870" y="572"/>
                    <a:pt x="94008" y="1694"/>
                  </a:cubicBezTo>
                  <a:cubicBezTo>
                    <a:pt x="90907" y="2934"/>
                    <a:pt x="68151" y="13191"/>
                    <a:pt x="65288" y="48447"/>
                  </a:cubicBezTo>
                  <a:cubicBezTo>
                    <a:pt x="58752" y="49473"/>
                    <a:pt x="52574" y="51190"/>
                    <a:pt x="46849" y="53624"/>
                  </a:cubicBezTo>
                  <a:cubicBezTo>
                    <a:pt x="30557" y="60470"/>
                    <a:pt x="17914" y="74591"/>
                    <a:pt x="11354" y="92983"/>
                  </a:cubicBezTo>
                  <a:cubicBezTo>
                    <a:pt x="3936" y="103574"/>
                    <a:pt x="0" y="116956"/>
                    <a:pt x="0" y="131841"/>
                  </a:cubicBezTo>
                  <a:cubicBezTo>
                    <a:pt x="0" y="131960"/>
                    <a:pt x="0" y="132055"/>
                    <a:pt x="0" y="132175"/>
                  </a:cubicBezTo>
                  <a:cubicBezTo>
                    <a:pt x="167" y="145056"/>
                    <a:pt x="2910" y="157102"/>
                    <a:pt x="8206" y="167979"/>
                  </a:cubicBezTo>
                  <a:cubicBezTo>
                    <a:pt x="8253" y="168099"/>
                    <a:pt x="8301" y="168194"/>
                    <a:pt x="8373" y="168313"/>
                  </a:cubicBezTo>
                  <a:cubicBezTo>
                    <a:pt x="12141" y="175827"/>
                    <a:pt x="16865" y="181982"/>
                    <a:pt x="21015" y="187396"/>
                  </a:cubicBezTo>
                  <a:cubicBezTo>
                    <a:pt x="22446" y="189281"/>
                    <a:pt x="23902" y="191141"/>
                    <a:pt x="25261" y="193050"/>
                  </a:cubicBezTo>
                  <a:lnTo>
                    <a:pt x="25810" y="193837"/>
                  </a:lnTo>
                  <a:cubicBezTo>
                    <a:pt x="38786" y="212061"/>
                    <a:pt x="54912" y="234722"/>
                    <a:pt x="88283" y="234722"/>
                  </a:cubicBezTo>
                  <a:cubicBezTo>
                    <a:pt x="91599" y="234722"/>
                    <a:pt x="95058" y="234484"/>
                    <a:pt x="98565" y="234031"/>
                  </a:cubicBezTo>
                  <a:cubicBezTo>
                    <a:pt x="98803" y="234007"/>
                    <a:pt x="99018" y="233959"/>
                    <a:pt x="99256" y="233935"/>
                  </a:cubicBezTo>
                  <a:cubicBezTo>
                    <a:pt x="104623" y="233077"/>
                    <a:pt x="111994" y="231478"/>
                    <a:pt x="119270" y="227352"/>
                  </a:cubicBezTo>
                  <a:cubicBezTo>
                    <a:pt x="120056" y="227232"/>
                    <a:pt x="120868" y="227065"/>
                    <a:pt x="121655" y="226898"/>
                  </a:cubicBezTo>
                  <a:cubicBezTo>
                    <a:pt x="122657" y="226684"/>
                    <a:pt x="123658" y="226398"/>
                    <a:pt x="124565" y="226135"/>
                  </a:cubicBezTo>
                  <a:cubicBezTo>
                    <a:pt x="125710" y="226207"/>
                    <a:pt x="126855" y="226254"/>
                    <a:pt x="128024" y="226254"/>
                  </a:cubicBezTo>
                  <a:cubicBezTo>
                    <a:pt x="139998" y="226254"/>
                    <a:pt x="153142" y="221818"/>
                    <a:pt x="163184" y="214423"/>
                  </a:cubicBezTo>
                  <a:cubicBezTo>
                    <a:pt x="170102" y="209342"/>
                    <a:pt x="175660" y="202830"/>
                    <a:pt x="179310" y="195626"/>
                  </a:cubicBezTo>
                  <a:cubicBezTo>
                    <a:pt x="194362" y="177569"/>
                    <a:pt x="200349" y="150757"/>
                    <a:pt x="197081" y="115811"/>
                  </a:cubicBezTo>
                  <a:close/>
                </a:path>
              </a:pathLst>
            </a:custGeom>
            <a:solidFill>
              <a:schemeClr val="accent6"/>
            </a:solidFill>
            <a:ln>
              <a:noFill/>
            </a:ln>
            <a:effectLst>
              <a:outerShdw rotWithShape="0" algn="bl" dir="5100000" dist="47625">
                <a:schemeClr val="dk1">
                  <a:alpha val="15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676" name="Google Shape;676;p36"/>
            <p:cNvGrpSpPr/>
            <p:nvPr/>
          </p:nvGrpSpPr>
          <p:grpSpPr>
            <a:xfrm>
              <a:off x="7590853" y="979012"/>
              <a:ext cx="150287" cy="187029"/>
              <a:chOff x="7590853" y="979012"/>
              <a:chExt cx="150287" cy="187029"/>
            </a:xfrm>
          </p:grpSpPr>
          <p:sp>
            <p:nvSpPr>
              <p:cNvPr id="677" name="Google Shape;677;p36"/>
              <p:cNvSpPr/>
              <p:nvPr/>
            </p:nvSpPr>
            <p:spPr>
              <a:xfrm>
                <a:off x="7597350" y="1017950"/>
                <a:ext cx="143790" cy="139656"/>
              </a:xfrm>
              <a:custGeom>
                <a:rect b="b" l="l" r="r" t="t"/>
                <a:pathLst>
                  <a:path extrusionOk="0" h="139656" w="143790">
                    <a:moveTo>
                      <a:pt x="98532" y="63"/>
                    </a:moveTo>
                    <a:cubicBezTo>
                      <a:pt x="86319" y="-557"/>
                      <a:pt x="74941" y="3546"/>
                      <a:pt x="68405" y="6503"/>
                    </a:cubicBezTo>
                    <a:cubicBezTo>
                      <a:pt x="64612" y="8221"/>
                      <a:pt x="60485" y="8960"/>
                      <a:pt x="56334" y="8626"/>
                    </a:cubicBezTo>
                    <a:cubicBezTo>
                      <a:pt x="49178" y="8054"/>
                      <a:pt x="37084" y="8078"/>
                      <a:pt x="25825" y="12825"/>
                    </a:cubicBezTo>
                    <a:cubicBezTo>
                      <a:pt x="7315" y="20601"/>
                      <a:pt x="-5948" y="46363"/>
                      <a:pt x="2711" y="79807"/>
                    </a:cubicBezTo>
                    <a:cubicBezTo>
                      <a:pt x="23011" y="158023"/>
                      <a:pt x="69215" y="138511"/>
                      <a:pt x="73485" y="134790"/>
                    </a:cubicBezTo>
                    <a:cubicBezTo>
                      <a:pt x="77755" y="131092"/>
                      <a:pt x="81381" y="132094"/>
                      <a:pt x="84100" y="131617"/>
                    </a:cubicBezTo>
                    <a:cubicBezTo>
                      <a:pt x="86820" y="131140"/>
                      <a:pt x="89873" y="128969"/>
                      <a:pt x="95169" y="130997"/>
                    </a:cubicBezTo>
                    <a:cubicBezTo>
                      <a:pt x="100464" y="133025"/>
                      <a:pt x="150557" y="135648"/>
                      <a:pt x="143020" y="55213"/>
                    </a:cubicBezTo>
                    <a:cubicBezTo>
                      <a:pt x="139799" y="20840"/>
                      <a:pt x="118570" y="1112"/>
                      <a:pt x="98508" y="87"/>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78" name="Google Shape;678;p36"/>
              <p:cNvSpPr/>
              <p:nvPr/>
            </p:nvSpPr>
            <p:spPr>
              <a:xfrm>
                <a:off x="7590853" y="1061284"/>
                <a:ext cx="134226" cy="104757"/>
              </a:xfrm>
              <a:custGeom>
                <a:rect b="b" l="l" r="r" t="t"/>
                <a:pathLst>
                  <a:path extrusionOk="0" h="104757" w="134226">
                    <a:moveTo>
                      <a:pt x="9256" y="429"/>
                    </a:moveTo>
                    <a:cubicBezTo>
                      <a:pt x="10568" y="8444"/>
                      <a:pt x="11927" y="16388"/>
                      <a:pt x="14003" y="24092"/>
                    </a:cubicBezTo>
                    <a:cubicBezTo>
                      <a:pt x="15815" y="31654"/>
                      <a:pt x="18749" y="38882"/>
                      <a:pt x="20085" y="46587"/>
                    </a:cubicBezTo>
                    <a:cubicBezTo>
                      <a:pt x="21183" y="52526"/>
                      <a:pt x="21731" y="58681"/>
                      <a:pt x="23520" y="64453"/>
                    </a:cubicBezTo>
                    <a:cubicBezTo>
                      <a:pt x="26406" y="73828"/>
                      <a:pt x="33634" y="82153"/>
                      <a:pt x="42842" y="85564"/>
                    </a:cubicBezTo>
                    <a:cubicBezTo>
                      <a:pt x="53027" y="89142"/>
                      <a:pt x="64573" y="89428"/>
                      <a:pt x="73947" y="84013"/>
                    </a:cubicBezTo>
                    <a:cubicBezTo>
                      <a:pt x="74067" y="83942"/>
                      <a:pt x="74305" y="83727"/>
                      <a:pt x="73781" y="84109"/>
                    </a:cubicBezTo>
                    <a:cubicBezTo>
                      <a:pt x="73590" y="84276"/>
                      <a:pt x="73876" y="84037"/>
                      <a:pt x="74019" y="83918"/>
                    </a:cubicBezTo>
                    <a:cubicBezTo>
                      <a:pt x="74520" y="83489"/>
                      <a:pt x="75021" y="83083"/>
                      <a:pt x="75570" y="82701"/>
                    </a:cubicBezTo>
                    <a:cubicBezTo>
                      <a:pt x="77024" y="81628"/>
                      <a:pt x="78790" y="80698"/>
                      <a:pt x="80674" y="80054"/>
                    </a:cubicBezTo>
                    <a:cubicBezTo>
                      <a:pt x="83131" y="79123"/>
                      <a:pt x="87162" y="78813"/>
                      <a:pt x="89023" y="78956"/>
                    </a:cubicBezTo>
                    <a:cubicBezTo>
                      <a:pt x="89071" y="78956"/>
                      <a:pt x="88975" y="79004"/>
                      <a:pt x="88975" y="79004"/>
                    </a:cubicBezTo>
                    <a:cubicBezTo>
                      <a:pt x="88880" y="79052"/>
                      <a:pt x="89047" y="79004"/>
                      <a:pt x="89047" y="79028"/>
                    </a:cubicBezTo>
                    <a:cubicBezTo>
                      <a:pt x="90764" y="78694"/>
                      <a:pt x="92529" y="78098"/>
                      <a:pt x="94915" y="77955"/>
                    </a:cubicBezTo>
                    <a:cubicBezTo>
                      <a:pt x="98111" y="77692"/>
                      <a:pt x="101355" y="78312"/>
                      <a:pt x="104242" y="79577"/>
                    </a:cubicBezTo>
                    <a:lnTo>
                      <a:pt x="104528" y="79696"/>
                    </a:lnTo>
                    <a:cubicBezTo>
                      <a:pt x="104528" y="79696"/>
                      <a:pt x="104743" y="79791"/>
                      <a:pt x="104671" y="79767"/>
                    </a:cubicBezTo>
                    <a:cubicBezTo>
                      <a:pt x="104600" y="79767"/>
                      <a:pt x="104528" y="79744"/>
                      <a:pt x="104456" y="79744"/>
                    </a:cubicBezTo>
                    <a:cubicBezTo>
                      <a:pt x="104218" y="79744"/>
                      <a:pt x="104409" y="79791"/>
                      <a:pt x="104456" y="79839"/>
                    </a:cubicBezTo>
                    <a:cubicBezTo>
                      <a:pt x="106341" y="80626"/>
                      <a:pt x="108393" y="80817"/>
                      <a:pt x="110611" y="81079"/>
                    </a:cubicBezTo>
                    <a:cubicBezTo>
                      <a:pt x="118196" y="81724"/>
                      <a:pt x="125591" y="80388"/>
                      <a:pt x="133009" y="77358"/>
                    </a:cubicBezTo>
                    <a:lnTo>
                      <a:pt x="134226" y="78670"/>
                    </a:lnTo>
                    <a:cubicBezTo>
                      <a:pt x="132199" y="82725"/>
                      <a:pt x="129026" y="86280"/>
                      <a:pt x="125209" y="89094"/>
                    </a:cubicBezTo>
                    <a:cubicBezTo>
                      <a:pt x="118316" y="94175"/>
                      <a:pt x="107128" y="97896"/>
                      <a:pt x="98565" y="95583"/>
                    </a:cubicBezTo>
                    <a:cubicBezTo>
                      <a:pt x="98565" y="95583"/>
                      <a:pt x="98469" y="95583"/>
                      <a:pt x="98469" y="95583"/>
                    </a:cubicBezTo>
                    <a:lnTo>
                      <a:pt x="98159" y="95583"/>
                    </a:lnTo>
                    <a:cubicBezTo>
                      <a:pt x="97729" y="95535"/>
                      <a:pt x="97420" y="95678"/>
                      <a:pt x="97109" y="95893"/>
                    </a:cubicBezTo>
                    <a:cubicBezTo>
                      <a:pt x="96919" y="95988"/>
                      <a:pt x="96584" y="96155"/>
                      <a:pt x="95750" y="96489"/>
                    </a:cubicBezTo>
                    <a:cubicBezTo>
                      <a:pt x="95058" y="96775"/>
                      <a:pt x="93484" y="97324"/>
                      <a:pt x="92529" y="97515"/>
                    </a:cubicBezTo>
                    <a:cubicBezTo>
                      <a:pt x="91170" y="97873"/>
                      <a:pt x="88117" y="98040"/>
                      <a:pt x="87687" y="98111"/>
                    </a:cubicBezTo>
                    <a:cubicBezTo>
                      <a:pt x="86852" y="98278"/>
                      <a:pt x="87043" y="98230"/>
                      <a:pt x="86423" y="98612"/>
                    </a:cubicBezTo>
                    <a:cubicBezTo>
                      <a:pt x="82200" y="101999"/>
                      <a:pt x="76762" y="103431"/>
                      <a:pt x="71609" y="104265"/>
                    </a:cubicBezTo>
                    <a:cubicBezTo>
                      <a:pt x="45084" y="107748"/>
                      <a:pt x="34469" y="92267"/>
                      <a:pt x="20824" y="73088"/>
                    </a:cubicBezTo>
                    <a:cubicBezTo>
                      <a:pt x="15744" y="65956"/>
                      <a:pt x="9780" y="59325"/>
                      <a:pt x="5821" y="51453"/>
                    </a:cubicBezTo>
                    <a:cubicBezTo>
                      <a:pt x="1956" y="43462"/>
                      <a:pt x="119" y="34636"/>
                      <a:pt x="0" y="25738"/>
                    </a:cubicBezTo>
                    <a:cubicBezTo>
                      <a:pt x="0" y="16722"/>
                      <a:pt x="2028" y="7371"/>
                      <a:pt x="7443" y="0"/>
                    </a:cubicBezTo>
                    <a:lnTo>
                      <a:pt x="9184" y="429"/>
                    </a:lnTo>
                    <a:lnTo>
                      <a:pt x="9184" y="429"/>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79" name="Google Shape;679;p36"/>
              <p:cNvSpPr/>
              <p:nvPr/>
            </p:nvSpPr>
            <p:spPr>
              <a:xfrm>
                <a:off x="7603110" y="1024164"/>
                <a:ext cx="132285" cy="127217"/>
              </a:xfrm>
              <a:custGeom>
                <a:rect b="b" l="l" r="r" t="t"/>
                <a:pathLst>
                  <a:path extrusionOk="0" h="127217" w="132285">
                    <a:moveTo>
                      <a:pt x="92652" y="51"/>
                    </a:moveTo>
                    <a:cubicBezTo>
                      <a:pt x="89146" y="-116"/>
                      <a:pt x="85401" y="123"/>
                      <a:pt x="81560" y="791"/>
                    </a:cubicBezTo>
                    <a:cubicBezTo>
                      <a:pt x="79795" y="1101"/>
                      <a:pt x="78102" y="1483"/>
                      <a:pt x="76480" y="1912"/>
                    </a:cubicBezTo>
                    <a:cubicBezTo>
                      <a:pt x="61285" y="7708"/>
                      <a:pt x="61857" y="31228"/>
                      <a:pt x="61857" y="31228"/>
                    </a:cubicBezTo>
                    <a:cubicBezTo>
                      <a:pt x="61857" y="31228"/>
                      <a:pt x="54391" y="8901"/>
                      <a:pt x="38123" y="8639"/>
                    </a:cubicBezTo>
                    <a:cubicBezTo>
                      <a:pt x="36453" y="8782"/>
                      <a:pt x="34712" y="8997"/>
                      <a:pt x="32970" y="9307"/>
                    </a:cubicBezTo>
                    <a:cubicBezTo>
                      <a:pt x="29130" y="9975"/>
                      <a:pt x="25528" y="11024"/>
                      <a:pt x="22283" y="12384"/>
                    </a:cubicBezTo>
                    <a:cubicBezTo>
                      <a:pt x="6492" y="19015"/>
                      <a:pt x="-5387" y="41653"/>
                      <a:pt x="2509" y="72042"/>
                    </a:cubicBezTo>
                    <a:cubicBezTo>
                      <a:pt x="16296" y="125213"/>
                      <a:pt x="41438" y="129101"/>
                      <a:pt x="55178" y="126692"/>
                    </a:cubicBezTo>
                    <a:cubicBezTo>
                      <a:pt x="60331" y="125785"/>
                      <a:pt x="63551" y="124044"/>
                      <a:pt x="64123" y="123638"/>
                    </a:cubicBezTo>
                    <a:cubicBezTo>
                      <a:pt x="66604" y="121516"/>
                      <a:pt x="69276" y="120204"/>
                      <a:pt x="72282" y="119679"/>
                    </a:cubicBezTo>
                    <a:cubicBezTo>
                      <a:pt x="73641" y="119440"/>
                      <a:pt x="80749" y="118200"/>
                      <a:pt x="82109" y="117961"/>
                    </a:cubicBezTo>
                    <a:cubicBezTo>
                      <a:pt x="85115" y="117436"/>
                      <a:pt x="88073" y="117747"/>
                      <a:pt x="91126" y="118892"/>
                    </a:cubicBezTo>
                    <a:cubicBezTo>
                      <a:pt x="91818" y="119082"/>
                      <a:pt x="95444" y="119631"/>
                      <a:pt x="100596" y="118725"/>
                    </a:cubicBezTo>
                    <a:cubicBezTo>
                      <a:pt x="100596" y="118725"/>
                      <a:pt x="100596" y="118725"/>
                      <a:pt x="100596" y="118725"/>
                    </a:cubicBezTo>
                    <a:cubicBezTo>
                      <a:pt x="114360" y="116315"/>
                      <a:pt x="136663" y="104102"/>
                      <a:pt x="131534" y="49429"/>
                    </a:cubicBezTo>
                    <a:cubicBezTo>
                      <a:pt x="128600" y="18156"/>
                      <a:pt x="109756" y="934"/>
                      <a:pt x="92628" y="51"/>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680" name="Google Shape;680;p36"/>
              <p:cNvGrpSpPr/>
              <p:nvPr/>
            </p:nvGrpSpPr>
            <p:grpSpPr>
              <a:xfrm>
                <a:off x="7658097" y="1083325"/>
                <a:ext cx="29764" cy="24433"/>
                <a:chOff x="7658097" y="1083325"/>
                <a:chExt cx="29764" cy="24433"/>
              </a:xfrm>
            </p:grpSpPr>
            <p:sp>
              <p:nvSpPr>
                <p:cNvPr id="681" name="Google Shape;681;p36"/>
                <p:cNvSpPr/>
                <p:nvPr/>
              </p:nvSpPr>
              <p:spPr>
                <a:xfrm>
                  <a:off x="7680198" y="1083325"/>
                  <a:ext cx="7663" cy="20281"/>
                </a:xfrm>
                <a:custGeom>
                  <a:rect b="b" l="l" r="r" t="t"/>
                  <a:pathLst>
                    <a:path extrusionOk="0" h="20281" w="7663">
                      <a:moveTo>
                        <a:pt x="298" y="0"/>
                      </a:moveTo>
                      <a:cubicBezTo>
                        <a:pt x="298" y="0"/>
                        <a:pt x="-1849" y="21492"/>
                        <a:pt x="5379" y="20228"/>
                      </a:cubicBezTo>
                      <a:cubicBezTo>
                        <a:pt x="12630" y="18964"/>
                        <a:pt x="298" y="0"/>
                        <a:pt x="298" y="0"/>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82" name="Google Shape;682;p36"/>
                <p:cNvSpPr/>
                <p:nvPr/>
              </p:nvSpPr>
              <p:spPr>
                <a:xfrm>
                  <a:off x="7658097" y="1086951"/>
                  <a:ext cx="6609" cy="20807"/>
                </a:xfrm>
                <a:custGeom>
                  <a:rect b="b" l="l" r="r" t="t"/>
                  <a:pathLst>
                    <a:path extrusionOk="0" h="20807" w="6609">
                      <a:moveTo>
                        <a:pt x="1765" y="0"/>
                      </a:moveTo>
                      <a:cubicBezTo>
                        <a:pt x="1765" y="0"/>
                        <a:pt x="11092" y="19465"/>
                        <a:pt x="3864" y="20753"/>
                      </a:cubicBezTo>
                      <a:cubicBezTo>
                        <a:pt x="-3364" y="22041"/>
                        <a:pt x="1765" y="0"/>
                        <a:pt x="1765" y="0"/>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683" name="Google Shape;683;p36"/>
              <p:cNvSpPr/>
              <p:nvPr/>
            </p:nvSpPr>
            <p:spPr>
              <a:xfrm>
                <a:off x="7655902" y="979012"/>
                <a:ext cx="27885" cy="76404"/>
              </a:xfrm>
              <a:custGeom>
                <a:rect b="b" l="l" r="r" t="t"/>
                <a:pathLst>
                  <a:path extrusionOk="0" h="76404" w="27885">
                    <a:moveTo>
                      <a:pt x="9065" y="76404"/>
                    </a:moveTo>
                    <a:cubicBezTo>
                      <a:pt x="9065" y="76404"/>
                      <a:pt x="-2242" y="14885"/>
                      <a:pt x="27885" y="8564"/>
                    </a:cubicBezTo>
                    <a:lnTo>
                      <a:pt x="14026" y="0"/>
                    </a:lnTo>
                    <a:cubicBezTo>
                      <a:pt x="14026" y="0"/>
                      <a:pt x="-13906" y="11068"/>
                      <a:pt x="9065" y="76404"/>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84" name="Google Shape;684;p36"/>
              <p:cNvSpPr/>
              <p:nvPr/>
            </p:nvSpPr>
            <p:spPr>
              <a:xfrm>
                <a:off x="7693520" y="1029727"/>
                <a:ext cx="35566" cy="45153"/>
              </a:xfrm>
              <a:custGeom>
                <a:rect b="b" l="l" r="r" t="t"/>
                <a:pathLst>
                  <a:path extrusionOk="0" h="45153" w="35566">
                    <a:moveTo>
                      <a:pt x="35399" y="45154"/>
                    </a:moveTo>
                    <a:cubicBezTo>
                      <a:pt x="34231" y="40097"/>
                      <a:pt x="33133" y="35135"/>
                      <a:pt x="31654" y="30174"/>
                    </a:cubicBezTo>
                    <a:cubicBezTo>
                      <a:pt x="30676" y="26548"/>
                      <a:pt x="29388" y="22636"/>
                      <a:pt x="27336" y="19463"/>
                    </a:cubicBezTo>
                    <a:cubicBezTo>
                      <a:pt x="26812" y="18485"/>
                      <a:pt x="25762" y="17221"/>
                      <a:pt x="25094" y="16314"/>
                    </a:cubicBezTo>
                    <a:cubicBezTo>
                      <a:pt x="18749" y="8347"/>
                      <a:pt x="10257" y="2002"/>
                      <a:pt x="0" y="213"/>
                    </a:cubicBezTo>
                    <a:lnTo>
                      <a:pt x="0" y="22"/>
                    </a:lnTo>
                    <a:cubicBezTo>
                      <a:pt x="5248" y="-216"/>
                      <a:pt x="10591" y="1477"/>
                      <a:pt x="15076" y="4316"/>
                    </a:cubicBezTo>
                    <a:cubicBezTo>
                      <a:pt x="17222" y="5795"/>
                      <a:pt x="19370" y="7536"/>
                      <a:pt x="21135" y="9445"/>
                    </a:cubicBezTo>
                    <a:cubicBezTo>
                      <a:pt x="24832" y="13237"/>
                      <a:pt x="27265" y="17960"/>
                      <a:pt x="29698" y="22588"/>
                    </a:cubicBezTo>
                    <a:cubicBezTo>
                      <a:pt x="30247" y="23757"/>
                      <a:pt x="30891" y="24902"/>
                      <a:pt x="31487" y="26071"/>
                    </a:cubicBezTo>
                    <a:lnTo>
                      <a:pt x="33062" y="29673"/>
                    </a:lnTo>
                    <a:cubicBezTo>
                      <a:pt x="33944" y="32106"/>
                      <a:pt x="34612" y="34730"/>
                      <a:pt x="34994" y="37282"/>
                    </a:cubicBezTo>
                    <a:cubicBezTo>
                      <a:pt x="35471" y="39858"/>
                      <a:pt x="35567" y="42482"/>
                      <a:pt x="35567" y="45082"/>
                    </a:cubicBezTo>
                    <a:lnTo>
                      <a:pt x="35399" y="45082"/>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nvGrpSpPr>
          <p:cNvPr id="685" name="Google Shape;685;p36"/>
          <p:cNvGrpSpPr/>
          <p:nvPr/>
        </p:nvGrpSpPr>
        <p:grpSpPr>
          <a:xfrm>
            <a:off x="463273" y="3132622"/>
            <a:ext cx="710065" cy="1031750"/>
            <a:chOff x="7929864" y="1803297"/>
            <a:chExt cx="818424" cy="1189064"/>
          </a:xfrm>
        </p:grpSpPr>
        <p:sp>
          <p:nvSpPr>
            <p:cNvPr id="686" name="Google Shape;686;p36"/>
            <p:cNvSpPr/>
            <p:nvPr/>
          </p:nvSpPr>
          <p:spPr>
            <a:xfrm rot="10800000">
              <a:off x="7929864" y="1803297"/>
              <a:ext cx="818424" cy="1189064"/>
            </a:xfrm>
            <a:custGeom>
              <a:rect b="b" l="l" r="r" t="t"/>
              <a:pathLst>
                <a:path extrusionOk="0" h="272721" w="187712">
                  <a:moveTo>
                    <a:pt x="178784" y="207434"/>
                  </a:moveTo>
                  <a:cubicBezTo>
                    <a:pt x="184390" y="197653"/>
                    <a:pt x="193192" y="181528"/>
                    <a:pt x="183101" y="156982"/>
                  </a:cubicBezTo>
                  <a:cubicBezTo>
                    <a:pt x="179714" y="148777"/>
                    <a:pt x="175850" y="142813"/>
                    <a:pt x="173035" y="138448"/>
                  </a:cubicBezTo>
                  <a:cubicBezTo>
                    <a:pt x="172892" y="138209"/>
                    <a:pt x="172725" y="137947"/>
                    <a:pt x="172558" y="137709"/>
                  </a:cubicBezTo>
                  <a:cubicBezTo>
                    <a:pt x="173107" y="136564"/>
                    <a:pt x="173631" y="135418"/>
                    <a:pt x="174132" y="134250"/>
                  </a:cubicBezTo>
                  <a:cubicBezTo>
                    <a:pt x="182983" y="114141"/>
                    <a:pt x="180931" y="91146"/>
                    <a:pt x="168670" y="74042"/>
                  </a:cubicBezTo>
                  <a:cubicBezTo>
                    <a:pt x="167358" y="72229"/>
                    <a:pt x="166046" y="70727"/>
                    <a:pt x="165021" y="69510"/>
                  </a:cubicBezTo>
                  <a:lnTo>
                    <a:pt x="164329" y="68699"/>
                  </a:lnTo>
                  <a:cubicBezTo>
                    <a:pt x="163208" y="67387"/>
                    <a:pt x="162015" y="66290"/>
                    <a:pt x="160989" y="65312"/>
                  </a:cubicBezTo>
                  <a:lnTo>
                    <a:pt x="160560" y="64906"/>
                  </a:lnTo>
                  <a:cubicBezTo>
                    <a:pt x="155169" y="59492"/>
                    <a:pt x="148513" y="55222"/>
                    <a:pt x="141381" y="52598"/>
                  </a:cubicBezTo>
                  <a:cubicBezTo>
                    <a:pt x="132531" y="49330"/>
                    <a:pt x="124278" y="48447"/>
                    <a:pt x="117002" y="47684"/>
                  </a:cubicBezTo>
                  <a:cubicBezTo>
                    <a:pt x="114331" y="47398"/>
                    <a:pt x="111778" y="47135"/>
                    <a:pt x="109512" y="46777"/>
                  </a:cubicBezTo>
                  <a:cubicBezTo>
                    <a:pt x="109512" y="46777"/>
                    <a:pt x="106936" y="46348"/>
                    <a:pt x="106626" y="46300"/>
                  </a:cubicBezTo>
                  <a:cubicBezTo>
                    <a:pt x="103430" y="38047"/>
                    <a:pt x="99684" y="30080"/>
                    <a:pt x="95820" y="22017"/>
                  </a:cubicBezTo>
                  <a:lnTo>
                    <a:pt x="85253" y="0"/>
                  </a:lnTo>
                  <a:lnTo>
                    <a:pt x="63498" y="11068"/>
                  </a:lnTo>
                  <a:cubicBezTo>
                    <a:pt x="56414" y="14670"/>
                    <a:pt x="49519" y="18224"/>
                    <a:pt x="42984" y="22256"/>
                  </a:cubicBezTo>
                  <a:cubicBezTo>
                    <a:pt x="38857" y="24784"/>
                    <a:pt x="33490" y="28195"/>
                    <a:pt x="28218" y="32322"/>
                  </a:cubicBezTo>
                  <a:lnTo>
                    <a:pt x="19821" y="35781"/>
                  </a:lnTo>
                  <a:lnTo>
                    <a:pt x="19821" y="35781"/>
                  </a:lnTo>
                  <a:cubicBezTo>
                    <a:pt x="19821" y="35781"/>
                    <a:pt x="10328" y="39693"/>
                    <a:pt x="10328" y="39693"/>
                  </a:cubicBezTo>
                  <a:lnTo>
                    <a:pt x="20370" y="61805"/>
                  </a:lnTo>
                  <a:lnTo>
                    <a:pt x="27216" y="78455"/>
                  </a:lnTo>
                  <a:lnTo>
                    <a:pt x="27550" y="78455"/>
                  </a:lnTo>
                  <a:cubicBezTo>
                    <a:pt x="27789" y="78956"/>
                    <a:pt x="28003" y="79505"/>
                    <a:pt x="28242" y="80077"/>
                  </a:cubicBezTo>
                  <a:cubicBezTo>
                    <a:pt x="26739" y="81724"/>
                    <a:pt x="24544" y="83822"/>
                    <a:pt x="22899" y="85373"/>
                  </a:cubicBezTo>
                  <a:cubicBezTo>
                    <a:pt x="13572" y="94247"/>
                    <a:pt x="-2005" y="109084"/>
                    <a:pt x="214" y="132628"/>
                  </a:cubicBezTo>
                  <a:cubicBezTo>
                    <a:pt x="3625" y="168623"/>
                    <a:pt x="26668" y="182864"/>
                    <a:pt x="37760" y="189734"/>
                  </a:cubicBezTo>
                  <a:cubicBezTo>
                    <a:pt x="38046" y="189901"/>
                    <a:pt x="38308" y="190068"/>
                    <a:pt x="38595" y="190259"/>
                  </a:cubicBezTo>
                  <a:cubicBezTo>
                    <a:pt x="38833" y="191284"/>
                    <a:pt x="39096" y="192501"/>
                    <a:pt x="39310" y="193527"/>
                  </a:cubicBezTo>
                  <a:cubicBezTo>
                    <a:pt x="40384" y="198608"/>
                    <a:pt x="41839" y="205573"/>
                    <a:pt x="45202" y="213779"/>
                  </a:cubicBezTo>
                  <a:cubicBezTo>
                    <a:pt x="55293" y="238324"/>
                    <a:pt x="72896" y="243596"/>
                    <a:pt x="83774" y="246602"/>
                  </a:cubicBezTo>
                  <a:cubicBezTo>
                    <a:pt x="84036" y="246983"/>
                    <a:pt x="84299" y="247365"/>
                    <a:pt x="84537" y="247723"/>
                  </a:cubicBezTo>
                  <a:cubicBezTo>
                    <a:pt x="90023" y="255833"/>
                    <a:pt x="101426" y="272722"/>
                    <a:pt x="125137" y="272722"/>
                  </a:cubicBezTo>
                  <a:lnTo>
                    <a:pt x="125137" y="272722"/>
                  </a:lnTo>
                  <a:cubicBezTo>
                    <a:pt x="132412" y="272722"/>
                    <a:pt x="139902" y="271100"/>
                    <a:pt x="148036" y="267760"/>
                  </a:cubicBezTo>
                  <a:cubicBezTo>
                    <a:pt x="187157" y="251683"/>
                    <a:pt x="181050" y="219432"/>
                    <a:pt x="179046" y="208841"/>
                  </a:cubicBezTo>
                  <a:cubicBezTo>
                    <a:pt x="178975" y="208436"/>
                    <a:pt x="178879" y="207958"/>
                    <a:pt x="178808" y="207505"/>
                  </a:cubicBezTo>
                  <a:close/>
                </a:path>
              </a:pathLst>
            </a:custGeom>
            <a:solidFill>
              <a:srgbClr val="FFFEFF"/>
            </a:solidFill>
            <a:ln>
              <a:noFill/>
            </a:ln>
            <a:effectLst>
              <a:outerShdw rotWithShape="0" algn="bl" dir="5100000" dist="47625">
                <a:schemeClr val="dk1">
                  <a:alpha val="15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687" name="Google Shape;687;p36"/>
            <p:cNvGrpSpPr/>
            <p:nvPr/>
          </p:nvGrpSpPr>
          <p:grpSpPr>
            <a:xfrm>
              <a:off x="8034260" y="1943225"/>
              <a:ext cx="610587" cy="909422"/>
              <a:chOff x="8034260" y="1943225"/>
              <a:chExt cx="610587" cy="909422"/>
            </a:xfrm>
          </p:grpSpPr>
          <p:sp>
            <p:nvSpPr>
              <p:cNvPr id="688" name="Google Shape;688;p36"/>
              <p:cNvSpPr/>
              <p:nvPr/>
            </p:nvSpPr>
            <p:spPr>
              <a:xfrm rot="10800000">
                <a:off x="8034260" y="1943225"/>
                <a:ext cx="610587" cy="909422"/>
              </a:xfrm>
              <a:custGeom>
                <a:rect b="b" l="l" r="r" t="t"/>
                <a:pathLst>
                  <a:path extrusionOk="0" h="208583" w="140043">
                    <a:moveTo>
                      <a:pt x="29776" y="131220"/>
                    </a:moveTo>
                    <a:cubicBezTo>
                      <a:pt x="39962" y="137852"/>
                      <a:pt x="36742" y="148133"/>
                      <a:pt x="43421" y="164401"/>
                    </a:cubicBezTo>
                    <a:cubicBezTo>
                      <a:pt x="50123" y="180670"/>
                      <a:pt x="59665" y="181218"/>
                      <a:pt x="71163" y="184701"/>
                    </a:cubicBezTo>
                    <a:cubicBezTo>
                      <a:pt x="82660" y="188184"/>
                      <a:pt x="83853" y="218263"/>
                      <a:pt x="115101" y="205406"/>
                    </a:cubicBezTo>
                    <a:cubicBezTo>
                      <a:pt x="146350" y="192549"/>
                      <a:pt x="126027" y="170341"/>
                      <a:pt x="131751" y="159773"/>
                    </a:cubicBezTo>
                    <a:cubicBezTo>
                      <a:pt x="137477" y="149206"/>
                      <a:pt x="143869" y="142098"/>
                      <a:pt x="137190" y="125829"/>
                    </a:cubicBezTo>
                    <a:cubicBezTo>
                      <a:pt x="130488" y="109561"/>
                      <a:pt x="120970" y="104528"/>
                      <a:pt x="123546" y="92649"/>
                    </a:cubicBezTo>
                    <a:cubicBezTo>
                      <a:pt x="126122" y="80769"/>
                      <a:pt x="132801" y="63475"/>
                      <a:pt x="115674" y="42555"/>
                    </a:cubicBezTo>
                    <a:cubicBezTo>
                      <a:pt x="99668" y="23019"/>
                      <a:pt x="66082" y="45418"/>
                      <a:pt x="56373" y="21826"/>
                    </a:cubicBezTo>
                    <a:cubicBezTo>
                      <a:pt x="51054" y="8897"/>
                      <a:pt x="47762" y="0"/>
                      <a:pt x="47762" y="0"/>
                    </a:cubicBezTo>
                    <a:lnTo>
                      <a:pt x="33092" y="6035"/>
                    </a:lnTo>
                    <a:lnTo>
                      <a:pt x="18422" y="12070"/>
                    </a:lnTo>
                    <a:cubicBezTo>
                      <a:pt x="18422" y="12070"/>
                      <a:pt x="22334" y="20705"/>
                      <a:pt x="27653" y="33634"/>
                    </a:cubicBezTo>
                    <a:cubicBezTo>
                      <a:pt x="37362" y="57249"/>
                      <a:pt x="-2260" y="64930"/>
                      <a:pt x="102" y="90096"/>
                    </a:cubicBezTo>
                    <a:cubicBezTo>
                      <a:pt x="2654" y="117027"/>
                      <a:pt x="19567" y="124613"/>
                      <a:pt x="29753" y="13122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689" name="Google Shape;689;p36"/>
              <p:cNvGrpSpPr/>
              <p:nvPr/>
            </p:nvGrpSpPr>
            <p:grpSpPr>
              <a:xfrm>
                <a:off x="8105861" y="2060036"/>
                <a:ext cx="462927" cy="775862"/>
                <a:chOff x="8105861" y="2060036"/>
                <a:chExt cx="462927" cy="775862"/>
              </a:xfrm>
            </p:grpSpPr>
            <p:sp>
              <p:nvSpPr>
                <p:cNvPr id="690" name="Google Shape;690;p36"/>
                <p:cNvSpPr/>
                <p:nvPr/>
              </p:nvSpPr>
              <p:spPr>
                <a:xfrm rot="10800000">
                  <a:off x="8185328" y="2060036"/>
                  <a:ext cx="338319" cy="775862"/>
                </a:xfrm>
                <a:custGeom>
                  <a:rect b="b" l="l" r="r" t="t"/>
                  <a:pathLst>
                    <a:path extrusionOk="0" h="177950" w="77596">
                      <a:moveTo>
                        <a:pt x="77597" y="177950"/>
                      </a:moveTo>
                      <a:lnTo>
                        <a:pt x="10591" y="0"/>
                      </a:lnTo>
                      <a:lnTo>
                        <a:pt x="5295" y="2195"/>
                      </a:lnTo>
                      <a:lnTo>
                        <a:pt x="0" y="4365"/>
                      </a:lnTo>
                      <a:lnTo>
                        <a:pt x="77597" y="17795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91" name="Google Shape;691;p36"/>
                <p:cNvSpPr/>
                <p:nvPr/>
              </p:nvSpPr>
              <p:spPr>
                <a:xfrm rot="10800000">
                  <a:off x="8164521" y="2438477"/>
                  <a:ext cx="241492" cy="192402"/>
                </a:xfrm>
                <a:custGeom>
                  <a:rect b="b" l="l" r="r" t="t"/>
                  <a:pathLst>
                    <a:path extrusionOk="0" h="44129" w="55388">
                      <a:moveTo>
                        <a:pt x="334" y="0"/>
                      </a:moveTo>
                      <a:cubicBezTo>
                        <a:pt x="3220" y="978"/>
                        <a:pt x="5820" y="2409"/>
                        <a:pt x="8373" y="4007"/>
                      </a:cubicBezTo>
                      <a:cubicBezTo>
                        <a:pt x="10853" y="5606"/>
                        <a:pt x="13262" y="7251"/>
                        <a:pt x="15338" y="9351"/>
                      </a:cubicBezTo>
                      <a:cubicBezTo>
                        <a:pt x="17413" y="11450"/>
                        <a:pt x="19154" y="13978"/>
                        <a:pt x="21349" y="15910"/>
                      </a:cubicBezTo>
                      <a:cubicBezTo>
                        <a:pt x="23520" y="17867"/>
                        <a:pt x="26001" y="19488"/>
                        <a:pt x="28625" y="20896"/>
                      </a:cubicBezTo>
                      <a:cubicBezTo>
                        <a:pt x="36377" y="25118"/>
                        <a:pt x="43628" y="30318"/>
                        <a:pt x="49687" y="36759"/>
                      </a:cubicBezTo>
                      <a:cubicBezTo>
                        <a:pt x="51715" y="38906"/>
                        <a:pt x="53671" y="41148"/>
                        <a:pt x="55389" y="43700"/>
                      </a:cubicBezTo>
                      <a:lnTo>
                        <a:pt x="55054" y="44130"/>
                      </a:lnTo>
                      <a:cubicBezTo>
                        <a:pt x="46729" y="40790"/>
                        <a:pt x="39430" y="35685"/>
                        <a:pt x="32966" y="29555"/>
                      </a:cubicBezTo>
                      <a:cubicBezTo>
                        <a:pt x="28481" y="25762"/>
                        <a:pt x="25165" y="20586"/>
                        <a:pt x="20276" y="17294"/>
                      </a:cubicBezTo>
                      <a:cubicBezTo>
                        <a:pt x="17890" y="15600"/>
                        <a:pt x="15028" y="14479"/>
                        <a:pt x="12523" y="12929"/>
                      </a:cubicBezTo>
                      <a:cubicBezTo>
                        <a:pt x="10019" y="11378"/>
                        <a:pt x="7847" y="9398"/>
                        <a:pt x="5725" y="7347"/>
                      </a:cubicBezTo>
                      <a:cubicBezTo>
                        <a:pt x="3602" y="5224"/>
                        <a:pt x="1622" y="3029"/>
                        <a:pt x="0" y="429"/>
                      </a:cubicBezTo>
                      <a:lnTo>
                        <a:pt x="334" y="0"/>
                      </a:lnTo>
                      <a:lnTo>
                        <a:pt x="334" y="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92" name="Google Shape;692;p36"/>
                <p:cNvSpPr/>
                <p:nvPr/>
              </p:nvSpPr>
              <p:spPr>
                <a:xfrm rot="10800000">
                  <a:off x="8185530" y="2452097"/>
                  <a:ext cx="174723" cy="142245"/>
                </a:xfrm>
                <a:custGeom>
                  <a:rect b="b" l="l" r="r" t="t"/>
                  <a:pathLst>
                    <a:path extrusionOk="0" h="32625" w="40074">
                      <a:moveTo>
                        <a:pt x="18272" y="32625"/>
                      </a:moveTo>
                      <a:cubicBezTo>
                        <a:pt x="16078" y="30622"/>
                        <a:pt x="14336" y="28308"/>
                        <a:pt x="12690" y="25851"/>
                      </a:cubicBezTo>
                      <a:cubicBezTo>
                        <a:pt x="11140" y="23442"/>
                        <a:pt x="9637" y="21008"/>
                        <a:pt x="8659" y="18289"/>
                      </a:cubicBezTo>
                      <a:cubicBezTo>
                        <a:pt x="7681" y="15570"/>
                        <a:pt x="7180" y="12636"/>
                        <a:pt x="5987" y="10036"/>
                      </a:cubicBezTo>
                      <a:cubicBezTo>
                        <a:pt x="4556" y="6648"/>
                        <a:pt x="2218" y="3667"/>
                        <a:pt x="0" y="756"/>
                      </a:cubicBezTo>
                      <a:lnTo>
                        <a:pt x="2982" y="470"/>
                      </a:lnTo>
                      <a:cubicBezTo>
                        <a:pt x="15457" y="-651"/>
                        <a:pt x="28172" y="88"/>
                        <a:pt x="40075" y="4263"/>
                      </a:cubicBezTo>
                      <a:lnTo>
                        <a:pt x="40027" y="4811"/>
                      </a:lnTo>
                      <a:cubicBezTo>
                        <a:pt x="36854" y="5527"/>
                        <a:pt x="33729" y="5861"/>
                        <a:pt x="30605" y="6052"/>
                      </a:cubicBezTo>
                      <a:cubicBezTo>
                        <a:pt x="22804" y="6648"/>
                        <a:pt x="15052" y="5861"/>
                        <a:pt x="7347" y="4549"/>
                      </a:cubicBezTo>
                      <a:cubicBezTo>
                        <a:pt x="5820" y="4263"/>
                        <a:pt x="4270" y="3905"/>
                        <a:pt x="2743" y="3547"/>
                      </a:cubicBezTo>
                      <a:lnTo>
                        <a:pt x="4222" y="1305"/>
                      </a:lnTo>
                      <a:cubicBezTo>
                        <a:pt x="5057" y="4072"/>
                        <a:pt x="6059" y="6744"/>
                        <a:pt x="7538" y="9225"/>
                      </a:cubicBezTo>
                      <a:cubicBezTo>
                        <a:pt x="8969" y="11705"/>
                        <a:pt x="11068" y="13828"/>
                        <a:pt x="12690" y="16214"/>
                      </a:cubicBezTo>
                      <a:cubicBezTo>
                        <a:pt x="14312" y="18599"/>
                        <a:pt x="15433" y="21223"/>
                        <a:pt x="16483" y="23895"/>
                      </a:cubicBezTo>
                      <a:cubicBezTo>
                        <a:pt x="17509" y="26638"/>
                        <a:pt x="18367" y="29405"/>
                        <a:pt x="18726" y="32363"/>
                      </a:cubicBezTo>
                      <a:lnTo>
                        <a:pt x="18224" y="32625"/>
                      </a:lnTo>
                      <a:lnTo>
                        <a:pt x="18224" y="32625"/>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93" name="Google Shape;693;p36"/>
                <p:cNvSpPr/>
                <p:nvPr/>
              </p:nvSpPr>
              <p:spPr>
                <a:xfrm rot="10800000">
                  <a:off x="8332694" y="2164921"/>
                  <a:ext cx="42950" cy="267076"/>
                </a:xfrm>
                <a:custGeom>
                  <a:rect b="b" l="l" r="r" t="t"/>
                  <a:pathLst>
                    <a:path extrusionOk="0" h="61256" w="9851">
                      <a:moveTo>
                        <a:pt x="8921" y="71"/>
                      </a:moveTo>
                      <a:cubicBezTo>
                        <a:pt x="9637" y="2672"/>
                        <a:pt x="9827" y="5295"/>
                        <a:pt x="9851" y="7943"/>
                      </a:cubicBezTo>
                      <a:cubicBezTo>
                        <a:pt x="9851" y="10519"/>
                        <a:pt x="9732" y="13096"/>
                        <a:pt x="9088" y="15600"/>
                      </a:cubicBezTo>
                      <a:cubicBezTo>
                        <a:pt x="8420" y="18105"/>
                        <a:pt x="7251" y="20562"/>
                        <a:pt x="6774" y="23090"/>
                      </a:cubicBezTo>
                      <a:cubicBezTo>
                        <a:pt x="6273" y="25619"/>
                        <a:pt x="6249" y="28195"/>
                        <a:pt x="6464" y="30819"/>
                      </a:cubicBezTo>
                      <a:cubicBezTo>
                        <a:pt x="7251" y="41172"/>
                        <a:pt x="6083" y="51787"/>
                        <a:pt x="1574" y="61257"/>
                      </a:cubicBezTo>
                      <a:cubicBezTo>
                        <a:pt x="1574" y="61257"/>
                        <a:pt x="1025" y="61185"/>
                        <a:pt x="1025" y="61185"/>
                      </a:cubicBezTo>
                      <a:cubicBezTo>
                        <a:pt x="-120" y="55985"/>
                        <a:pt x="-167" y="50785"/>
                        <a:pt x="215" y="45561"/>
                      </a:cubicBezTo>
                      <a:cubicBezTo>
                        <a:pt x="596" y="41720"/>
                        <a:pt x="1407" y="37927"/>
                        <a:pt x="2313" y="34183"/>
                      </a:cubicBezTo>
                      <a:cubicBezTo>
                        <a:pt x="3387" y="30461"/>
                        <a:pt x="4914" y="26740"/>
                        <a:pt x="5009" y="22876"/>
                      </a:cubicBezTo>
                      <a:cubicBezTo>
                        <a:pt x="5152" y="20300"/>
                        <a:pt x="4579" y="17652"/>
                        <a:pt x="4532" y="15052"/>
                      </a:cubicBezTo>
                      <a:cubicBezTo>
                        <a:pt x="4484" y="12452"/>
                        <a:pt x="5009" y="9923"/>
                        <a:pt x="5605" y="7419"/>
                      </a:cubicBezTo>
                      <a:cubicBezTo>
                        <a:pt x="6249" y="4842"/>
                        <a:pt x="7060" y="2362"/>
                        <a:pt x="8372" y="0"/>
                      </a:cubicBezTo>
                      <a:lnTo>
                        <a:pt x="8921" y="71"/>
                      </a:lnTo>
                      <a:lnTo>
                        <a:pt x="8921" y="71"/>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94" name="Google Shape;694;p36"/>
                <p:cNvSpPr/>
                <p:nvPr/>
              </p:nvSpPr>
              <p:spPr>
                <a:xfrm rot="10800000">
                  <a:off x="8305534" y="2243438"/>
                  <a:ext cx="136158" cy="137802"/>
                </a:xfrm>
                <a:custGeom>
                  <a:rect b="b" l="l" r="r" t="t"/>
                  <a:pathLst>
                    <a:path extrusionOk="0" h="31606" w="31229">
                      <a:moveTo>
                        <a:pt x="30629" y="31606"/>
                      </a:moveTo>
                      <a:cubicBezTo>
                        <a:pt x="28911" y="29602"/>
                        <a:pt x="27671" y="27360"/>
                        <a:pt x="26574" y="25023"/>
                      </a:cubicBezTo>
                      <a:cubicBezTo>
                        <a:pt x="25547" y="22733"/>
                        <a:pt x="24594" y="20395"/>
                        <a:pt x="24188" y="17890"/>
                      </a:cubicBezTo>
                      <a:cubicBezTo>
                        <a:pt x="23782" y="15386"/>
                        <a:pt x="23878" y="12738"/>
                        <a:pt x="23258" y="10305"/>
                      </a:cubicBezTo>
                      <a:cubicBezTo>
                        <a:pt x="22661" y="7848"/>
                        <a:pt x="21612" y="5558"/>
                        <a:pt x="20347" y="3339"/>
                      </a:cubicBezTo>
                      <a:lnTo>
                        <a:pt x="22972" y="3888"/>
                      </a:lnTo>
                      <a:cubicBezTo>
                        <a:pt x="21588" y="6274"/>
                        <a:pt x="20062" y="8563"/>
                        <a:pt x="18367" y="10710"/>
                      </a:cubicBezTo>
                      <a:cubicBezTo>
                        <a:pt x="15147" y="15171"/>
                        <a:pt x="11474" y="19178"/>
                        <a:pt x="7228" y="22685"/>
                      </a:cubicBezTo>
                      <a:cubicBezTo>
                        <a:pt x="5105" y="24450"/>
                        <a:pt x="2910" y="26144"/>
                        <a:pt x="406" y="27575"/>
                      </a:cubicBezTo>
                      <a:lnTo>
                        <a:pt x="0" y="27217"/>
                      </a:lnTo>
                      <a:cubicBezTo>
                        <a:pt x="4509" y="17055"/>
                        <a:pt x="11999" y="8683"/>
                        <a:pt x="20658" y="1860"/>
                      </a:cubicBezTo>
                      <a:cubicBezTo>
                        <a:pt x="20658" y="1860"/>
                        <a:pt x="23019" y="0"/>
                        <a:pt x="23019" y="0"/>
                      </a:cubicBezTo>
                      <a:cubicBezTo>
                        <a:pt x="23353" y="3268"/>
                        <a:pt x="23663" y="6703"/>
                        <a:pt x="24904" y="9780"/>
                      </a:cubicBezTo>
                      <a:cubicBezTo>
                        <a:pt x="25786" y="12118"/>
                        <a:pt x="27384" y="14241"/>
                        <a:pt x="28505" y="16507"/>
                      </a:cubicBezTo>
                      <a:cubicBezTo>
                        <a:pt x="29603" y="18773"/>
                        <a:pt x="30152" y="21230"/>
                        <a:pt x="30653" y="23711"/>
                      </a:cubicBezTo>
                      <a:cubicBezTo>
                        <a:pt x="31106" y="26263"/>
                        <a:pt x="31392" y="28792"/>
                        <a:pt x="31129" y="31439"/>
                      </a:cubicBezTo>
                      <a:lnTo>
                        <a:pt x="30605" y="31606"/>
                      </a:lnTo>
                      <a:lnTo>
                        <a:pt x="30605" y="31606"/>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95" name="Google Shape;695;p36"/>
                <p:cNvSpPr/>
                <p:nvPr/>
              </p:nvSpPr>
              <p:spPr>
                <a:xfrm rot="10800000">
                  <a:off x="8447751" y="2350396"/>
                  <a:ext cx="49251" cy="336758"/>
                </a:xfrm>
                <a:custGeom>
                  <a:rect b="b" l="l" r="r" t="t"/>
                  <a:pathLst>
                    <a:path extrusionOk="0" h="77238" w="11296">
                      <a:moveTo>
                        <a:pt x="10586" y="48"/>
                      </a:moveTo>
                      <a:cubicBezTo>
                        <a:pt x="11230" y="3340"/>
                        <a:pt x="11350" y="6608"/>
                        <a:pt x="11278" y="9923"/>
                      </a:cubicBezTo>
                      <a:cubicBezTo>
                        <a:pt x="11183" y="13167"/>
                        <a:pt x="11015" y="16412"/>
                        <a:pt x="10276" y="19584"/>
                      </a:cubicBezTo>
                      <a:cubicBezTo>
                        <a:pt x="9537" y="22757"/>
                        <a:pt x="8272" y="25858"/>
                        <a:pt x="7724" y="29054"/>
                      </a:cubicBezTo>
                      <a:cubicBezTo>
                        <a:pt x="7151" y="32251"/>
                        <a:pt x="7032" y="35495"/>
                        <a:pt x="7175" y="38786"/>
                      </a:cubicBezTo>
                      <a:cubicBezTo>
                        <a:pt x="7628" y="51835"/>
                        <a:pt x="6197" y="65026"/>
                        <a:pt x="1307" y="77239"/>
                      </a:cubicBezTo>
                      <a:lnTo>
                        <a:pt x="758" y="77167"/>
                      </a:lnTo>
                      <a:cubicBezTo>
                        <a:pt x="-649" y="67387"/>
                        <a:pt x="-5" y="57560"/>
                        <a:pt x="1927" y="47946"/>
                      </a:cubicBezTo>
                      <a:cubicBezTo>
                        <a:pt x="2881" y="41506"/>
                        <a:pt x="5624" y="35375"/>
                        <a:pt x="5935" y="28863"/>
                      </a:cubicBezTo>
                      <a:cubicBezTo>
                        <a:pt x="6149" y="25619"/>
                        <a:pt x="5672" y="22303"/>
                        <a:pt x="5696" y="19059"/>
                      </a:cubicBezTo>
                      <a:cubicBezTo>
                        <a:pt x="5744" y="15791"/>
                        <a:pt x="6340" y="12619"/>
                        <a:pt x="7008" y="9422"/>
                      </a:cubicBezTo>
                      <a:cubicBezTo>
                        <a:pt x="7724" y="6202"/>
                        <a:pt x="8606" y="3029"/>
                        <a:pt x="10014" y="0"/>
                      </a:cubicBezTo>
                      <a:cubicBezTo>
                        <a:pt x="10014" y="0"/>
                        <a:pt x="10562" y="72"/>
                        <a:pt x="10562" y="72"/>
                      </a:cubicBezTo>
                      <a:lnTo>
                        <a:pt x="10562" y="72"/>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96" name="Google Shape;696;p36"/>
                <p:cNvSpPr/>
                <p:nvPr/>
              </p:nvSpPr>
              <p:spPr>
                <a:xfrm rot="10800000">
                  <a:off x="8427977" y="2428694"/>
                  <a:ext cx="140811" cy="142376"/>
                </a:xfrm>
                <a:custGeom>
                  <a:rect b="b" l="l" r="r" t="t"/>
                  <a:pathLst>
                    <a:path extrusionOk="0" h="32655" w="32296">
                      <a:moveTo>
                        <a:pt x="31702" y="32608"/>
                      </a:moveTo>
                      <a:cubicBezTo>
                        <a:pt x="29961" y="30509"/>
                        <a:pt x="28696" y="28195"/>
                        <a:pt x="27575" y="25762"/>
                      </a:cubicBezTo>
                      <a:cubicBezTo>
                        <a:pt x="26526" y="23377"/>
                        <a:pt x="25524" y="20967"/>
                        <a:pt x="25094" y="18391"/>
                      </a:cubicBezTo>
                      <a:cubicBezTo>
                        <a:pt x="24665" y="15815"/>
                        <a:pt x="24737" y="13072"/>
                        <a:pt x="24093" y="10543"/>
                      </a:cubicBezTo>
                      <a:cubicBezTo>
                        <a:pt x="23472" y="7991"/>
                        <a:pt x="22375" y="5629"/>
                        <a:pt x="21111" y="3339"/>
                      </a:cubicBezTo>
                      <a:lnTo>
                        <a:pt x="23735" y="3888"/>
                      </a:lnTo>
                      <a:cubicBezTo>
                        <a:pt x="22304" y="6345"/>
                        <a:pt x="20705" y="8706"/>
                        <a:pt x="18940" y="10949"/>
                      </a:cubicBezTo>
                      <a:cubicBezTo>
                        <a:pt x="15601" y="15553"/>
                        <a:pt x="11784" y="19703"/>
                        <a:pt x="7419" y="23353"/>
                      </a:cubicBezTo>
                      <a:cubicBezTo>
                        <a:pt x="5248" y="25190"/>
                        <a:pt x="2958" y="26955"/>
                        <a:pt x="405" y="28458"/>
                      </a:cubicBezTo>
                      <a:lnTo>
                        <a:pt x="0" y="28100"/>
                      </a:lnTo>
                      <a:cubicBezTo>
                        <a:pt x="4747" y="17628"/>
                        <a:pt x="12523" y="8969"/>
                        <a:pt x="21421" y="1860"/>
                      </a:cubicBezTo>
                      <a:lnTo>
                        <a:pt x="23782" y="0"/>
                      </a:lnTo>
                      <a:cubicBezTo>
                        <a:pt x="24164" y="3363"/>
                        <a:pt x="24498" y="6894"/>
                        <a:pt x="25762" y="10042"/>
                      </a:cubicBezTo>
                      <a:cubicBezTo>
                        <a:pt x="26669" y="12476"/>
                        <a:pt x="28315" y="14670"/>
                        <a:pt x="29436" y="17031"/>
                      </a:cubicBezTo>
                      <a:cubicBezTo>
                        <a:pt x="30581" y="19393"/>
                        <a:pt x="31153" y="21922"/>
                        <a:pt x="31654" y="24498"/>
                      </a:cubicBezTo>
                      <a:cubicBezTo>
                        <a:pt x="32131" y="27122"/>
                        <a:pt x="32442" y="29746"/>
                        <a:pt x="32227" y="32489"/>
                      </a:cubicBezTo>
                      <a:lnTo>
                        <a:pt x="31702" y="32656"/>
                      </a:lnTo>
                      <a:lnTo>
                        <a:pt x="31702" y="32656"/>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97" name="Google Shape;697;p36"/>
                <p:cNvSpPr/>
                <p:nvPr/>
              </p:nvSpPr>
              <p:spPr>
                <a:xfrm rot="10800000">
                  <a:off x="8105861" y="2168960"/>
                  <a:ext cx="189804" cy="151323"/>
                </a:xfrm>
                <a:custGeom>
                  <a:rect b="b" l="l" r="r" t="t"/>
                  <a:pathLst>
                    <a:path extrusionOk="0" h="34707" w="43533">
                      <a:moveTo>
                        <a:pt x="358" y="0"/>
                      </a:moveTo>
                      <a:cubicBezTo>
                        <a:pt x="2744" y="572"/>
                        <a:pt x="4842" y="1622"/>
                        <a:pt x="6918" y="2815"/>
                      </a:cubicBezTo>
                      <a:cubicBezTo>
                        <a:pt x="8897" y="4007"/>
                        <a:pt x="10830" y="5272"/>
                        <a:pt x="12404" y="6989"/>
                      </a:cubicBezTo>
                      <a:cubicBezTo>
                        <a:pt x="13979" y="8683"/>
                        <a:pt x="15219" y="10829"/>
                        <a:pt x="16937" y="12380"/>
                      </a:cubicBezTo>
                      <a:cubicBezTo>
                        <a:pt x="18630" y="13954"/>
                        <a:pt x="20586" y="15171"/>
                        <a:pt x="22709" y="16173"/>
                      </a:cubicBezTo>
                      <a:cubicBezTo>
                        <a:pt x="31106" y="20252"/>
                        <a:pt x="38691" y="26144"/>
                        <a:pt x="43533" y="34278"/>
                      </a:cubicBezTo>
                      <a:lnTo>
                        <a:pt x="43200" y="34707"/>
                      </a:lnTo>
                      <a:cubicBezTo>
                        <a:pt x="38595" y="33300"/>
                        <a:pt x="34588" y="30962"/>
                        <a:pt x="30748" y="28219"/>
                      </a:cubicBezTo>
                      <a:cubicBezTo>
                        <a:pt x="28004" y="26120"/>
                        <a:pt x="25524" y="23711"/>
                        <a:pt x="23090" y="21230"/>
                      </a:cubicBezTo>
                      <a:cubicBezTo>
                        <a:pt x="20801" y="18630"/>
                        <a:pt x="18749" y="15648"/>
                        <a:pt x="15815" y="13764"/>
                      </a:cubicBezTo>
                      <a:cubicBezTo>
                        <a:pt x="13907" y="12452"/>
                        <a:pt x="11569" y="11736"/>
                        <a:pt x="9542" y="10591"/>
                      </a:cubicBezTo>
                      <a:cubicBezTo>
                        <a:pt x="7514" y="9446"/>
                        <a:pt x="5868" y="7848"/>
                        <a:pt x="4246" y="6178"/>
                      </a:cubicBezTo>
                      <a:cubicBezTo>
                        <a:pt x="2600" y="4437"/>
                        <a:pt x="1121" y="2624"/>
                        <a:pt x="0" y="429"/>
                      </a:cubicBezTo>
                      <a:lnTo>
                        <a:pt x="334" y="0"/>
                      </a:lnTo>
                      <a:lnTo>
                        <a:pt x="334" y="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98" name="Google Shape;698;p36"/>
                <p:cNvSpPr/>
                <p:nvPr/>
              </p:nvSpPr>
              <p:spPr>
                <a:xfrm rot="10800000">
                  <a:off x="8116880" y="2177482"/>
                  <a:ext cx="117210" cy="96129"/>
                </a:xfrm>
                <a:custGeom>
                  <a:rect b="b" l="l" r="r" t="t"/>
                  <a:pathLst>
                    <a:path extrusionOk="0" h="22048" w="26883">
                      <a:moveTo>
                        <a:pt x="12714" y="22048"/>
                      </a:moveTo>
                      <a:cubicBezTo>
                        <a:pt x="11021" y="20951"/>
                        <a:pt x="9709" y="19543"/>
                        <a:pt x="8540" y="17993"/>
                      </a:cubicBezTo>
                      <a:cubicBezTo>
                        <a:pt x="7443" y="16490"/>
                        <a:pt x="6417" y="14964"/>
                        <a:pt x="5916" y="13151"/>
                      </a:cubicBezTo>
                      <a:cubicBezTo>
                        <a:pt x="5272" y="10384"/>
                        <a:pt x="5129" y="7497"/>
                        <a:pt x="3340" y="5183"/>
                      </a:cubicBezTo>
                      <a:cubicBezTo>
                        <a:pt x="2481" y="3919"/>
                        <a:pt x="1026" y="2464"/>
                        <a:pt x="0" y="1295"/>
                      </a:cubicBezTo>
                      <a:lnTo>
                        <a:pt x="3029" y="747"/>
                      </a:lnTo>
                      <a:cubicBezTo>
                        <a:pt x="11069" y="-708"/>
                        <a:pt x="19513" y="-184"/>
                        <a:pt x="26883" y="3633"/>
                      </a:cubicBezTo>
                      <a:cubicBezTo>
                        <a:pt x="26883" y="3633"/>
                        <a:pt x="26836" y="4182"/>
                        <a:pt x="26836" y="4182"/>
                      </a:cubicBezTo>
                      <a:cubicBezTo>
                        <a:pt x="24785" y="4969"/>
                        <a:pt x="22757" y="5374"/>
                        <a:pt x="20729" y="5661"/>
                      </a:cubicBezTo>
                      <a:cubicBezTo>
                        <a:pt x="15696" y="6448"/>
                        <a:pt x="10687" y="5827"/>
                        <a:pt x="5749" y="4706"/>
                      </a:cubicBezTo>
                      <a:cubicBezTo>
                        <a:pt x="4771" y="4468"/>
                        <a:pt x="3793" y="4134"/>
                        <a:pt x="2791" y="3824"/>
                      </a:cubicBezTo>
                      <a:lnTo>
                        <a:pt x="4270" y="1582"/>
                      </a:lnTo>
                      <a:cubicBezTo>
                        <a:pt x="4628" y="3418"/>
                        <a:pt x="5177" y="5207"/>
                        <a:pt x="6178" y="6806"/>
                      </a:cubicBezTo>
                      <a:cubicBezTo>
                        <a:pt x="7658" y="9119"/>
                        <a:pt x="10377" y="10765"/>
                        <a:pt x="11354" y="13437"/>
                      </a:cubicBezTo>
                      <a:cubicBezTo>
                        <a:pt x="12523" y="16085"/>
                        <a:pt x="13311" y="18828"/>
                        <a:pt x="13191" y="21786"/>
                      </a:cubicBezTo>
                      <a:lnTo>
                        <a:pt x="12714" y="22048"/>
                      </a:lnTo>
                      <a:lnTo>
                        <a:pt x="12714" y="22048"/>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pic>
        <p:nvPicPr>
          <p:cNvPr id="699" name="Google Shape;699;p36"/>
          <p:cNvPicPr preferRelativeResize="0"/>
          <p:nvPr/>
        </p:nvPicPr>
        <p:blipFill>
          <a:blip r:embed="rId4">
            <a:alphaModFix/>
          </a:blip>
          <a:stretch>
            <a:fillRect/>
          </a:stretch>
        </p:blipFill>
        <p:spPr>
          <a:xfrm>
            <a:off x="103600" y="120325"/>
            <a:ext cx="4812124" cy="2484525"/>
          </a:xfrm>
          <a:prstGeom prst="rect">
            <a:avLst/>
          </a:prstGeom>
          <a:noFill/>
          <a:ln>
            <a:noFill/>
          </a:ln>
        </p:spPr>
      </p:pic>
      <p:pic>
        <p:nvPicPr>
          <p:cNvPr id="700" name="Google Shape;700;p36"/>
          <p:cNvPicPr preferRelativeResize="0"/>
          <p:nvPr/>
        </p:nvPicPr>
        <p:blipFill>
          <a:blip r:embed="rId5">
            <a:alphaModFix/>
          </a:blip>
          <a:stretch>
            <a:fillRect/>
          </a:stretch>
        </p:blipFill>
        <p:spPr>
          <a:xfrm>
            <a:off x="4990775" y="120325"/>
            <a:ext cx="4153225" cy="2823389"/>
          </a:xfrm>
          <a:prstGeom prst="rect">
            <a:avLst/>
          </a:prstGeom>
          <a:noFill/>
          <a:ln>
            <a:noFill/>
          </a:ln>
        </p:spPr>
      </p:pic>
      <p:sp>
        <p:nvSpPr>
          <p:cNvPr id="701" name="Google Shape;701;p36"/>
          <p:cNvSpPr/>
          <p:nvPr/>
        </p:nvSpPr>
        <p:spPr>
          <a:xfrm>
            <a:off x="5060650" y="1371175"/>
            <a:ext cx="4029000" cy="488700"/>
          </a:xfrm>
          <a:prstGeom prst="rect">
            <a:avLst/>
          </a:pr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Nunito"/>
              <a:ea typeface="Nunito"/>
              <a:cs typeface="Nunito"/>
              <a:sym typeface="Nunito"/>
            </a:endParaRPr>
          </a:p>
        </p:txBody>
      </p:sp>
      <p:pic>
        <p:nvPicPr>
          <p:cNvPr id="702" name="Google Shape;702;p36"/>
          <p:cNvPicPr preferRelativeResize="0"/>
          <p:nvPr/>
        </p:nvPicPr>
        <p:blipFill>
          <a:blip r:embed="rId6">
            <a:alphaModFix/>
          </a:blip>
          <a:stretch>
            <a:fillRect/>
          </a:stretch>
        </p:blipFill>
        <p:spPr>
          <a:xfrm>
            <a:off x="50575" y="2992300"/>
            <a:ext cx="4812125" cy="1124200"/>
          </a:xfrm>
          <a:prstGeom prst="rect">
            <a:avLst/>
          </a:prstGeom>
          <a:noFill/>
          <a:ln>
            <a:noFill/>
          </a:ln>
        </p:spPr>
      </p:pic>
      <p:pic>
        <p:nvPicPr>
          <p:cNvPr id="703" name="Google Shape;703;p36"/>
          <p:cNvPicPr preferRelativeResize="0"/>
          <p:nvPr/>
        </p:nvPicPr>
        <p:blipFill>
          <a:blip r:embed="rId7">
            <a:alphaModFix/>
          </a:blip>
          <a:stretch>
            <a:fillRect/>
          </a:stretch>
        </p:blipFill>
        <p:spPr>
          <a:xfrm>
            <a:off x="2005601" y="2127625"/>
            <a:ext cx="5057501" cy="888250"/>
          </a:xfrm>
          <a:prstGeom prst="rect">
            <a:avLst/>
          </a:prstGeom>
          <a:noFill/>
          <a:ln>
            <a:noFill/>
          </a:ln>
        </p:spPr>
      </p:pic>
      <p:pic>
        <p:nvPicPr>
          <p:cNvPr id="704" name="Google Shape;704;p36"/>
          <p:cNvPicPr preferRelativeResize="0"/>
          <p:nvPr/>
        </p:nvPicPr>
        <p:blipFill>
          <a:blip r:embed="rId8">
            <a:alphaModFix/>
          </a:blip>
          <a:stretch>
            <a:fillRect/>
          </a:stretch>
        </p:blipFill>
        <p:spPr>
          <a:xfrm>
            <a:off x="4754975" y="3040875"/>
            <a:ext cx="4538325" cy="1027050"/>
          </a:xfrm>
          <a:prstGeom prst="rect">
            <a:avLst/>
          </a:prstGeom>
          <a:noFill/>
          <a:ln>
            <a:noFill/>
          </a:ln>
        </p:spPr>
      </p:pic>
      <p:pic>
        <p:nvPicPr>
          <p:cNvPr id="705" name="Google Shape;705;p36"/>
          <p:cNvPicPr preferRelativeResize="0"/>
          <p:nvPr/>
        </p:nvPicPr>
        <p:blipFill>
          <a:blip r:embed="rId9">
            <a:alphaModFix/>
          </a:blip>
          <a:stretch>
            <a:fillRect/>
          </a:stretch>
        </p:blipFill>
        <p:spPr>
          <a:xfrm>
            <a:off x="2595146" y="4067923"/>
            <a:ext cx="5610849" cy="1008542"/>
          </a:xfrm>
          <a:prstGeom prst="rect">
            <a:avLst/>
          </a:prstGeom>
          <a:noFill/>
          <a:ln>
            <a:noFill/>
          </a:ln>
        </p:spPr>
      </p:pic>
      <p:sp>
        <p:nvSpPr>
          <p:cNvPr id="706" name="Google Shape;706;p36"/>
          <p:cNvSpPr/>
          <p:nvPr/>
        </p:nvSpPr>
        <p:spPr>
          <a:xfrm>
            <a:off x="4413025" y="2556000"/>
            <a:ext cx="2538000" cy="147600"/>
          </a:xfrm>
          <a:prstGeom prst="rect">
            <a:avLst/>
          </a:pr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Nunito"/>
              <a:ea typeface="Nunito"/>
              <a:cs typeface="Nunito"/>
              <a:sym typeface="Nunito"/>
            </a:endParaRPr>
          </a:p>
        </p:txBody>
      </p:sp>
      <p:sp>
        <p:nvSpPr>
          <p:cNvPr id="707" name="Google Shape;707;p36"/>
          <p:cNvSpPr/>
          <p:nvPr/>
        </p:nvSpPr>
        <p:spPr>
          <a:xfrm>
            <a:off x="2005600" y="2708400"/>
            <a:ext cx="5097900" cy="283800"/>
          </a:xfrm>
          <a:prstGeom prst="rect">
            <a:avLst/>
          </a:pr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Nunito"/>
              <a:ea typeface="Nunito"/>
              <a:cs typeface="Nunito"/>
              <a:sym typeface="Nunito"/>
            </a:endParaRPr>
          </a:p>
        </p:txBody>
      </p:sp>
      <p:sp>
        <p:nvSpPr>
          <p:cNvPr id="708" name="Google Shape;708;p36"/>
          <p:cNvSpPr/>
          <p:nvPr/>
        </p:nvSpPr>
        <p:spPr>
          <a:xfrm>
            <a:off x="103600" y="3262600"/>
            <a:ext cx="4460100" cy="147600"/>
          </a:xfrm>
          <a:prstGeom prst="rect">
            <a:avLst/>
          </a:pr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Nunito"/>
              <a:ea typeface="Nunito"/>
              <a:cs typeface="Nunito"/>
              <a:sym typeface="Nunito"/>
            </a:endParaRPr>
          </a:p>
        </p:txBody>
      </p:sp>
      <p:sp>
        <p:nvSpPr>
          <p:cNvPr id="709" name="Google Shape;709;p36"/>
          <p:cNvSpPr/>
          <p:nvPr/>
        </p:nvSpPr>
        <p:spPr>
          <a:xfrm>
            <a:off x="103600" y="3410200"/>
            <a:ext cx="1764000" cy="147600"/>
          </a:xfrm>
          <a:prstGeom prst="rect">
            <a:avLst/>
          </a:pr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Nunito"/>
              <a:ea typeface="Nunito"/>
              <a:cs typeface="Nunito"/>
              <a:sym typeface="Nunito"/>
            </a:endParaRPr>
          </a:p>
        </p:txBody>
      </p:sp>
      <p:sp>
        <p:nvSpPr>
          <p:cNvPr id="710" name="Google Shape;710;p36"/>
          <p:cNvSpPr/>
          <p:nvPr/>
        </p:nvSpPr>
        <p:spPr>
          <a:xfrm>
            <a:off x="4783325" y="3287225"/>
            <a:ext cx="4460100" cy="349500"/>
          </a:xfrm>
          <a:prstGeom prst="rect">
            <a:avLst/>
          </a:pr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Nunito"/>
              <a:ea typeface="Nunito"/>
              <a:cs typeface="Nunito"/>
              <a:sym typeface="Nunito"/>
            </a:endParaRPr>
          </a:p>
        </p:txBody>
      </p:sp>
      <p:sp>
        <p:nvSpPr>
          <p:cNvPr id="711" name="Google Shape;711;p36"/>
          <p:cNvSpPr/>
          <p:nvPr/>
        </p:nvSpPr>
        <p:spPr>
          <a:xfrm>
            <a:off x="2595150" y="4306150"/>
            <a:ext cx="5470200" cy="349500"/>
          </a:xfrm>
          <a:prstGeom prst="rect">
            <a:avLst/>
          </a:pr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Nunito"/>
              <a:ea typeface="Nunito"/>
              <a:cs typeface="Nunito"/>
              <a:sym typeface="Nunito"/>
            </a:endParaRPr>
          </a:p>
        </p:txBody>
      </p:sp>
      <p:sp>
        <p:nvSpPr>
          <p:cNvPr id="712" name="Google Shape;712;p36"/>
          <p:cNvSpPr/>
          <p:nvPr/>
        </p:nvSpPr>
        <p:spPr>
          <a:xfrm>
            <a:off x="4565425" y="2708400"/>
            <a:ext cx="2538000" cy="147600"/>
          </a:xfrm>
          <a:prstGeom prst="rect">
            <a:avLst/>
          </a:pr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Nunito"/>
              <a:ea typeface="Nunito"/>
              <a:cs typeface="Nunito"/>
              <a:sym typeface="Nunito"/>
            </a:endParaRPr>
          </a:p>
        </p:txBody>
      </p:sp>
      <p:sp>
        <p:nvSpPr>
          <p:cNvPr id="713" name="Google Shape;713;p36"/>
          <p:cNvSpPr/>
          <p:nvPr/>
        </p:nvSpPr>
        <p:spPr>
          <a:xfrm>
            <a:off x="1128175" y="1288825"/>
            <a:ext cx="3315000" cy="413100"/>
          </a:xfrm>
          <a:prstGeom prst="rect">
            <a:avLst/>
          </a:pr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Nunito"/>
              <a:ea typeface="Nunito"/>
              <a:cs typeface="Nunito"/>
              <a:sym typeface="Nunito"/>
            </a:endParaRPr>
          </a:p>
        </p:txBody>
      </p:sp>
      <p:sp>
        <p:nvSpPr>
          <p:cNvPr id="714" name="Google Shape;714;p36"/>
          <p:cNvSpPr/>
          <p:nvPr/>
        </p:nvSpPr>
        <p:spPr>
          <a:xfrm>
            <a:off x="203700" y="1701925"/>
            <a:ext cx="2251200" cy="413100"/>
          </a:xfrm>
          <a:prstGeom prst="rect">
            <a:avLst/>
          </a:pr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Nunito"/>
              <a:ea typeface="Nunito"/>
              <a:cs typeface="Nunito"/>
              <a:sym typeface="Nunito"/>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699"/>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700"/>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702"/>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703"/>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704"/>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705"/>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701"/>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706"/>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707"/>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708"/>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709"/>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710"/>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712"/>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713"/>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714"/>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711"/>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18" name="Shape 718"/>
        <p:cNvGrpSpPr/>
        <p:nvPr/>
      </p:nvGrpSpPr>
      <p:grpSpPr>
        <a:xfrm>
          <a:off x="0" y="0"/>
          <a:ext cx="0" cy="0"/>
          <a:chOff x="0" y="0"/>
          <a:chExt cx="0" cy="0"/>
        </a:xfrm>
      </p:grpSpPr>
      <p:sp>
        <p:nvSpPr>
          <p:cNvPr id="719" name="Google Shape;719;p37"/>
          <p:cNvSpPr txBox="1"/>
          <p:nvPr>
            <p:ph type="title"/>
          </p:nvPr>
        </p:nvSpPr>
        <p:spPr>
          <a:xfrm>
            <a:off x="713225"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Problem Statement</a:t>
            </a:r>
            <a:endParaRPr/>
          </a:p>
        </p:txBody>
      </p:sp>
      <p:sp>
        <p:nvSpPr>
          <p:cNvPr id="720" name="Google Shape;720;p37"/>
          <p:cNvSpPr txBox="1"/>
          <p:nvPr>
            <p:ph idx="2" type="subTitle"/>
          </p:nvPr>
        </p:nvSpPr>
        <p:spPr>
          <a:xfrm>
            <a:off x="713225" y="1603275"/>
            <a:ext cx="5905800" cy="120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650">
                <a:solidFill>
                  <a:srgbClr val="000000"/>
                </a:solidFill>
              </a:rPr>
              <a:t>Develop an automated system to determine whether food products are halal or not by analyzing and interpreting their ingredients, particularly when purchasing products overseas.</a:t>
            </a:r>
            <a:endParaRPr/>
          </a:p>
        </p:txBody>
      </p:sp>
      <p:sp>
        <p:nvSpPr>
          <p:cNvPr id="721" name="Google Shape;721;p37"/>
          <p:cNvSpPr/>
          <p:nvPr/>
        </p:nvSpPr>
        <p:spPr>
          <a:xfrm>
            <a:off x="7321565" y="1361556"/>
            <a:ext cx="371542" cy="402727"/>
          </a:xfrm>
          <a:custGeom>
            <a:rect b="b" l="l" r="r" t="t"/>
            <a:pathLst>
              <a:path extrusionOk="0" h="132150" w="121917">
                <a:moveTo>
                  <a:pt x="75688" y="55890"/>
                </a:moveTo>
                <a:lnTo>
                  <a:pt x="121918" y="69391"/>
                </a:lnTo>
                <a:lnTo>
                  <a:pt x="72254" y="67936"/>
                </a:lnTo>
                <a:lnTo>
                  <a:pt x="95607" y="123635"/>
                </a:lnTo>
                <a:lnTo>
                  <a:pt x="67292" y="76833"/>
                </a:lnTo>
                <a:lnTo>
                  <a:pt x="51381" y="132151"/>
                </a:lnTo>
                <a:lnTo>
                  <a:pt x="53671" y="78694"/>
                </a:lnTo>
                <a:lnTo>
                  <a:pt x="0" y="103287"/>
                </a:lnTo>
                <a:lnTo>
                  <a:pt x="39955" y="60350"/>
                </a:lnTo>
                <a:lnTo>
                  <a:pt x="6894" y="48519"/>
                </a:lnTo>
                <a:lnTo>
                  <a:pt x="43224" y="49568"/>
                </a:lnTo>
                <a:lnTo>
                  <a:pt x="19561" y="8850"/>
                </a:lnTo>
                <a:lnTo>
                  <a:pt x="57870" y="45394"/>
                </a:lnTo>
                <a:lnTo>
                  <a:pt x="63595" y="0"/>
                </a:lnTo>
                <a:lnTo>
                  <a:pt x="71371" y="44464"/>
                </a:lnTo>
                <a:lnTo>
                  <a:pt x="108559" y="20061"/>
                </a:lnTo>
                <a:lnTo>
                  <a:pt x="75688" y="5589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722" name="Google Shape;722;p37"/>
          <p:cNvGrpSpPr/>
          <p:nvPr/>
        </p:nvGrpSpPr>
        <p:grpSpPr>
          <a:xfrm flipH="1">
            <a:off x="7321581" y="3391532"/>
            <a:ext cx="1204328" cy="1492076"/>
            <a:chOff x="7786336" y="1422122"/>
            <a:chExt cx="385311" cy="477388"/>
          </a:xfrm>
        </p:grpSpPr>
        <p:sp>
          <p:nvSpPr>
            <p:cNvPr id="723" name="Google Shape;723;p37"/>
            <p:cNvSpPr/>
            <p:nvPr/>
          </p:nvSpPr>
          <p:spPr>
            <a:xfrm>
              <a:off x="7786336" y="1422122"/>
              <a:ext cx="385311" cy="477388"/>
            </a:xfrm>
            <a:custGeom>
              <a:rect b="b" l="l" r="r" t="t"/>
              <a:pathLst>
                <a:path extrusionOk="0" h="477388" w="385311">
                  <a:moveTo>
                    <a:pt x="227757" y="246530"/>
                  </a:moveTo>
                  <a:cubicBezTo>
                    <a:pt x="227757" y="245481"/>
                    <a:pt x="227757" y="244407"/>
                    <a:pt x="227781" y="243358"/>
                  </a:cubicBezTo>
                  <a:cubicBezTo>
                    <a:pt x="229928" y="239923"/>
                    <a:pt x="232480" y="237012"/>
                    <a:pt x="235199" y="234937"/>
                  </a:cubicBezTo>
                  <a:cubicBezTo>
                    <a:pt x="235628" y="234603"/>
                    <a:pt x="236034" y="234269"/>
                    <a:pt x="236440" y="233935"/>
                  </a:cubicBezTo>
                  <a:cubicBezTo>
                    <a:pt x="236893" y="233721"/>
                    <a:pt x="237346" y="233482"/>
                    <a:pt x="237776" y="233244"/>
                  </a:cubicBezTo>
                  <a:cubicBezTo>
                    <a:pt x="238085" y="233077"/>
                    <a:pt x="238372" y="232910"/>
                    <a:pt x="238682" y="232767"/>
                  </a:cubicBezTo>
                  <a:cubicBezTo>
                    <a:pt x="238921" y="232647"/>
                    <a:pt x="239183" y="232504"/>
                    <a:pt x="239421" y="232385"/>
                  </a:cubicBezTo>
                  <a:cubicBezTo>
                    <a:pt x="239779" y="232266"/>
                    <a:pt x="240113" y="232146"/>
                    <a:pt x="240447" y="232003"/>
                  </a:cubicBezTo>
                  <a:lnTo>
                    <a:pt x="240901" y="231812"/>
                  </a:lnTo>
                  <a:cubicBezTo>
                    <a:pt x="249559" y="228473"/>
                    <a:pt x="256716" y="222247"/>
                    <a:pt x="261797" y="214137"/>
                  </a:cubicBezTo>
                  <a:cubicBezTo>
                    <a:pt x="268333" y="220339"/>
                    <a:pt x="276991" y="223869"/>
                    <a:pt x="286318" y="223869"/>
                  </a:cubicBezTo>
                  <a:cubicBezTo>
                    <a:pt x="298985" y="223869"/>
                    <a:pt x="310435" y="217405"/>
                    <a:pt x="316947" y="206551"/>
                  </a:cubicBezTo>
                  <a:cubicBezTo>
                    <a:pt x="321717" y="198608"/>
                    <a:pt x="327395" y="192119"/>
                    <a:pt x="333812" y="187229"/>
                  </a:cubicBezTo>
                  <a:cubicBezTo>
                    <a:pt x="334813" y="186466"/>
                    <a:pt x="335744" y="185631"/>
                    <a:pt x="336602" y="184749"/>
                  </a:cubicBezTo>
                  <a:cubicBezTo>
                    <a:pt x="337747" y="184319"/>
                    <a:pt x="338868" y="183818"/>
                    <a:pt x="339965" y="183198"/>
                  </a:cubicBezTo>
                  <a:cubicBezTo>
                    <a:pt x="340610" y="182840"/>
                    <a:pt x="341278" y="182459"/>
                    <a:pt x="341969" y="182125"/>
                  </a:cubicBezTo>
                  <a:cubicBezTo>
                    <a:pt x="342637" y="181791"/>
                    <a:pt x="343258" y="181433"/>
                    <a:pt x="343878" y="181051"/>
                  </a:cubicBezTo>
                  <a:cubicBezTo>
                    <a:pt x="344570" y="180860"/>
                    <a:pt x="345262" y="180622"/>
                    <a:pt x="345953" y="180336"/>
                  </a:cubicBezTo>
                  <a:cubicBezTo>
                    <a:pt x="346263" y="180216"/>
                    <a:pt x="346573" y="180097"/>
                    <a:pt x="346955" y="179930"/>
                  </a:cubicBezTo>
                  <a:cubicBezTo>
                    <a:pt x="369736" y="171223"/>
                    <a:pt x="385121" y="145414"/>
                    <a:pt x="385312" y="115620"/>
                  </a:cubicBezTo>
                  <a:cubicBezTo>
                    <a:pt x="385312" y="111899"/>
                    <a:pt x="384477" y="108225"/>
                    <a:pt x="382855" y="104909"/>
                  </a:cubicBezTo>
                  <a:cubicBezTo>
                    <a:pt x="383618" y="101308"/>
                    <a:pt x="383547" y="97515"/>
                    <a:pt x="382545" y="93770"/>
                  </a:cubicBezTo>
                  <a:cubicBezTo>
                    <a:pt x="376963" y="73088"/>
                    <a:pt x="363701" y="57416"/>
                    <a:pt x="345166" y="49592"/>
                  </a:cubicBezTo>
                  <a:cubicBezTo>
                    <a:pt x="337055" y="46181"/>
                    <a:pt x="328969" y="44440"/>
                    <a:pt x="321073" y="44440"/>
                  </a:cubicBezTo>
                  <a:cubicBezTo>
                    <a:pt x="313178" y="44440"/>
                    <a:pt x="306809" y="45967"/>
                    <a:pt x="300798" y="48519"/>
                  </a:cubicBezTo>
                  <a:cubicBezTo>
                    <a:pt x="292353" y="27265"/>
                    <a:pt x="278971" y="12142"/>
                    <a:pt x="261367" y="4294"/>
                  </a:cubicBezTo>
                  <a:cubicBezTo>
                    <a:pt x="260985" y="4127"/>
                    <a:pt x="260604" y="3960"/>
                    <a:pt x="260198" y="3817"/>
                  </a:cubicBezTo>
                  <a:cubicBezTo>
                    <a:pt x="253591" y="1288"/>
                    <a:pt x="246721" y="0"/>
                    <a:pt x="239732" y="0"/>
                  </a:cubicBezTo>
                  <a:cubicBezTo>
                    <a:pt x="212157" y="0"/>
                    <a:pt x="190593" y="19298"/>
                    <a:pt x="179477" y="37498"/>
                  </a:cubicBezTo>
                  <a:cubicBezTo>
                    <a:pt x="169601" y="31702"/>
                    <a:pt x="159487" y="28744"/>
                    <a:pt x="149325" y="28744"/>
                  </a:cubicBezTo>
                  <a:cubicBezTo>
                    <a:pt x="122657" y="28744"/>
                    <a:pt x="103669" y="47827"/>
                    <a:pt x="93459" y="71395"/>
                  </a:cubicBezTo>
                  <a:cubicBezTo>
                    <a:pt x="88474" y="69606"/>
                    <a:pt x="82963" y="68556"/>
                    <a:pt x="76929" y="68556"/>
                  </a:cubicBezTo>
                  <a:cubicBezTo>
                    <a:pt x="69558" y="68556"/>
                    <a:pt x="61996" y="70178"/>
                    <a:pt x="54458" y="73351"/>
                  </a:cubicBezTo>
                  <a:cubicBezTo>
                    <a:pt x="37212" y="80626"/>
                    <a:pt x="24856" y="95225"/>
                    <a:pt x="19656" y="114427"/>
                  </a:cubicBezTo>
                  <a:cubicBezTo>
                    <a:pt x="18725" y="117862"/>
                    <a:pt x="18606" y="121345"/>
                    <a:pt x="19178" y="124684"/>
                  </a:cubicBezTo>
                  <a:cubicBezTo>
                    <a:pt x="17795" y="127785"/>
                    <a:pt x="17079" y="131149"/>
                    <a:pt x="17103" y="134584"/>
                  </a:cubicBezTo>
                  <a:cubicBezTo>
                    <a:pt x="17270" y="162159"/>
                    <a:pt x="31654" y="186108"/>
                    <a:pt x="52932" y="194290"/>
                  </a:cubicBezTo>
                  <a:lnTo>
                    <a:pt x="53766" y="194648"/>
                  </a:lnTo>
                  <a:cubicBezTo>
                    <a:pt x="54363" y="194887"/>
                    <a:pt x="54959" y="195077"/>
                    <a:pt x="55555" y="195268"/>
                  </a:cubicBezTo>
                  <a:cubicBezTo>
                    <a:pt x="56080" y="195578"/>
                    <a:pt x="56605" y="195864"/>
                    <a:pt x="57154" y="196151"/>
                  </a:cubicBezTo>
                  <a:cubicBezTo>
                    <a:pt x="57726" y="196437"/>
                    <a:pt x="58299" y="196747"/>
                    <a:pt x="58847" y="197057"/>
                  </a:cubicBezTo>
                  <a:cubicBezTo>
                    <a:pt x="59754" y="197558"/>
                    <a:pt x="60684" y="198011"/>
                    <a:pt x="61638" y="198393"/>
                  </a:cubicBezTo>
                  <a:cubicBezTo>
                    <a:pt x="62378" y="199109"/>
                    <a:pt x="63165" y="199800"/>
                    <a:pt x="64000" y="200445"/>
                  </a:cubicBezTo>
                  <a:cubicBezTo>
                    <a:pt x="69462" y="204595"/>
                    <a:pt x="74305" y="210153"/>
                    <a:pt x="78384" y="216927"/>
                  </a:cubicBezTo>
                  <a:cubicBezTo>
                    <a:pt x="84658" y="227376"/>
                    <a:pt x="95702" y="233625"/>
                    <a:pt x="107915" y="233625"/>
                  </a:cubicBezTo>
                  <a:cubicBezTo>
                    <a:pt x="109036" y="233625"/>
                    <a:pt x="110157" y="233554"/>
                    <a:pt x="111254" y="233458"/>
                  </a:cubicBezTo>
                  <a:cubicBezTo>
                    <a:pt x="111207" y="238372"/>
                    <a:pt x="111183" y="243358"/>
                    <a:pt x="111207" y="248343"/>
                  </a:cubicBezTo>
                  <a:lnTo>
                    <a:pt x="62091" y="248343"/>
                  </a:lnTo>
                  <a:cubicBezTo>
                    <a:pt x="55078" y="248343"/>
                    <a:pt x="48423" y="251420"/>
                    <a:pt x="43891" y="256764"/>
                  </a:cubicBezTo>
                  <a:cubicBezTo>
                    <a:pt x="39359" y="262107"/>
                    <a:pt x="37403" y="269168"/>
                    <a:pt x="38548" y="276085"/>
                  </a:cubicBezTo>
                  <a:lnTo>
                    <a:pt x="44749" y="313536"/>
                  </a:lnTo>
                  <a:cubicBezTo>
                    <a:pt x="28648" y="332190"/>
                    <a:pt x="0" y="376224"/>
                    <a:pt x="0" y="453534"/>
                  </a:cubicBezTo>
                  <a:cubicBezTo>
                    <a:pt x="0" y="466702"/>
                    <a:pt x="10687" y="477388"/>
                    <a:pt x="23854" y="477388"/>
                  </a:cubicBezTo>
                  <a:lnTo>
                    <a:pt x="329923" y="477388"/>
                  </a:lnTo>
                  <a:cubicBezTo>
                    <a:pt x="343090" y="477388"/>
                    <a:pt x="353777" y="466702"/>
                    <a:pt x="353777" y="453534"/>
                  </a:cubicBezTo>
                  <a:cubicBezTo>
                    <a:pt x="353777" y="376224"/>
                    <a:pt x="325152" y="332190"/>
                    <a:pt x="309027" y="313536"/>
                  </a:cubicBezTo>
                  <a:lnTo>
                    <a:pt x="315229" y="276085"/>
                  </a:lnTo>
                  <a:cubicBezTo>
                    <a:pt x="316374" y="269168"/>
                    <a:pt x="314418" y="262107"/>
                    <a:pt x="309886" y="256764"/>
                  </a:cubicBezTo>
                  <a:cubicBezTo>
                    <a:pt x="305353" y="251420"/>
                    <a:pt x="298699" y="248343"/>
                    <a:pt x="291685" y="248343"/>
                  </a:cubicBezTo>
                  <a:lnTo>
                    <a:pt x="227709" y="248343"/>
                  </a:lnTo>
                  <a:cubicBezTo>
                    <a:pt x="227709" y="247890"/>
                    <a:pt x="227709" y="247437"/>
                    <a:pt x="227733" y="246983"/>
                  </a:cubicBezTo>
                  <a:cubicBezTo>
                    <a:pt x="227733" y="246864"/>
                    <a:pt x="227733" y="246721"/>
                    <a:pt x="227733" y="246578"/>
                  </a:cubicBezTo>
                  <a:close/>
                </a:path>
              </a:pathLst>
            </a:custGeom>
            <a:solidFill>
              <a:schemeClr val="accent6"/>
            </a:solidFill>
            <a:ln>
              <a:noFill/>
            </a:ln>
            <a:effectLst>
              <a:outerShdw rotWithShape="0" algn="bl" dir="5100000" dist="47625">
                <a:schemeClr val="dk1">
                  <a:alpha val="15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724" name="Google Shape;724;p37"/>
            <p:cNvGrpSpPr/>
            <p:nvPr/>
          </p:nvGrpSpPr>
          <p:grpSpPr>
            <a:xfrm>
              <a:off x="7809776" y="1445914"/>
              <a:ext cx="337612" cy="429672"/>
              <a:chOff x="7809776" y="1445914"/>
              <a:chExt cx="337612" cy="429672"/>
            </a:xfrm>
          </p:grpSpPr>
          <p:grpSp>
            <p:nvGrpSpPr>
              <p:cNvPr id="725" name="Google Shape;725;p37"/>
              <p:cNvGrpSpPr/>
              <p:nvPr/>
            </p:nvGrpSpPr>
            <p:grpSpPr>
              <a:xfrm>
                <a:off x="7826864" y="1445914"/>
                <a:ext cx="320524" cy="265580"/>
                <a:chOff x="7826864" y="1445914"/>
                <a:chExt cx="320524" cy="265580"/>
              </a:xfrm>
            </p:grpSpPr>
            <p:grpSp>
              <p:nvGrpSpPr>
                <p:cNvPr id="726" name="Google Shape;726;p37"/>
                <p:cNvGrpSpPr/>
                <p:nvPr/>
              </p:nvGrpSpPr>
              <p:grpSpPr>
                <a:xfrm>
                  <a:off x="7964534" y="1445914"/>
                  <a:ext cx="182854" cy="265580"/>
                  <a:chOff x="7964534" y="1445914"/>
                  <a:chExt cx="182854" cy="265580"/>
                </a:xfrm>
              </p:grpSpPr>
              <p:sp>
                <p:nvSpPr>
                  <p:cNvPr id="727" name="Google Shape;727;p37"/>
                  <p:cNvSpPr/>
                  <p:nvPr/>
                </p:nvSpPr>
                <p:spPr>
                  <a:xfrm>
                    <a:off x="7964534" y="1445914"/>
                    <a:ext cx="107858" cy="265580"/>
                  </a:xfrm>
                  <a:custGeom>
                    <a:rect b="b" l="l" r="r" t="t"/>
                    <a:pathLst>
                      <a:path extrusionOk="0" h="265580" w="107858">
                        <a:moveTo>
                          <a:pt x="969" y="265580"/>
                        </a:moveTo>
                        <a:cubicBezTo>
                          <a:pt x="-224" y="221808"/>
                          <a:pt x="-272" y="176295"/>
                          <a:pt x="587" y="132476"/>
                        </a:cubicBezTo>
                        <a:cubicBezTo>
                          <a:pt x="873" y="96575"/>
                          <a:pt x="1922" y="58027"/>
                          <a:pt x="21029" y="26421"/>
                        </a:cubicBezTo>
                        <a:cubicBezTo>
                          <a:pt x="31478" y="9055"/>
                          <a:pt x="52207" y="-5782"/>
                          <a:pt x="73055" y="2233"/>
                        </a:cubicBezTo>
                        <a:cubicBezTo>
                          <a:pt x="92305" y="10821"/>
                          <a:pt x="101442" y="32504"/>
                          <a:pt x="105449" y="51945"/>
                        </a:cubicBezTo>
                        <a:cubicBezTo>
                          <a:pt x="107047" y="59888"/>
                          <a:pt x="107858" y="67975"/>
                          <a:pt x="107858" y="76061"/>
                        </a:cubicBezTo>
                        <a:lnTo>
                          <a:pt x="107595" y="76061"/>
                        </a:lnTo>
                        <a:cubicBezTo>
                          <a:pt x="106689" y="60103"/>
                          <a:pt x="103207" y="44001"/>
                          <a:pt x="96145" y="29665"/>
                        </a:cubicBezTo>
                        <a:cubicBezTo>
                          <a:pt x="84028" y="5740"/>
                          <a:pt x="63275" y="-6330"/>
                          <a:pt x="39039" y="10367"/>
                        </a:cubicBezTo>
                        <a:cubicBezTo>
                          <a:pt x="26063" y="19694"/>
                          <a:pt x="18024" y="34388"/>
                          <a:pt x="12586" y="49178"/>
                        </a:cubicBezTo>
                        <a:cubicBezTo>
                          <a:pt x="4427" y="71910"/>
                          <a:pt x="1613" y="96289"/>
                          <a:pt x="1541" y="120358"/>
                        </a:cubicBezTo>
                        <a:cubicBezTo>
                          <a:pt x="1541" y="126369"/>
                          <a:pt x="1660" y="138534"/>
                          <a:pt x="1780" y="144546"/>
                        </a:cubicBezTo>
                        <a:cubicBezTo>
                          <a:pt x="2233" y="167064"/>
                          <a:pt x="2281" y="194615"/>
                          <a:pt x="2066" y="217157"/>
                        </a:cubicBezTo>
                        <a:cubicBezTo>
                          <a:pt x="1660" y="233139"/>
                          <a:pt x="2161" y="250075"/>
                          <a:pt x="969" y="265556"/>
                        </a:cubicBezTo>
                        <a:lnTo>
                          <a:pt x="969" y="265556"/>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728" name="Google Shape;728;p37"/>
                  <p:cNvGrpSpPr/>
                  <p:nvPr/>
                </p:nvGrpSpPr>
                <p:grpSpPr>
                  <a:xfrm>
                    <a:off x="7997160" y="1490402"/>
                    <a:ext cx="150228" cy="131681"/>
                    <a:chOff x="7997160" y="1490402"/>
                    <a:chExt cx="150228" cy="131681"/>
                  </a:xfrm>
                </p:grpSpPr>
                <p:sp>
                  <p:nvSpPr>
                    <p:cNvPr id="729" name="Google Shape;729;p37"/>
                    <p:cNvSpPr/>
                    <p:nvPr/>
                  </p:nvSpPr>
                  <p:spPr>
                    <a:xfrm>
                      <a:off x="7997160" y="1490402"/>
                      <a:ext cx="150228" cy="131681"/>
                    </a:xfrm>
                    <a:custGeom>
                      <a:rect b="b" l="l" r="r" t="t"/>
                      <a:pathLst>
                        <a:path extrusionOk="0" h="131681" w="150228">
                          <a:moveTo>
                            <a:pt x="133912" y="24464"/>
                          </a:moveTo>
                          <a:cubicBezTo>
                            <a:pt x="137157" y="21864"/>
                            <a:pt x="143049" y="26349"/>
                            <a:pt x="148272" y="31692"/>
                          </a:cubicBezTo>
                          <a:cubicBezTo>
                            <a:pt x="144957" y="19455"/>
                            <a:pt x="137372" y="8649"/>
                            <a:pt x="124657" y="3282"/>
                          </a:cubicBezTo>
                          <a:cubicBezTo>
                            <a:pt x="88256" y="-12080"/>
                            <a:pt x="75113" y="31597"/>
                            <a:pt x="75113" y="31597"/>
                          </a:cubicBezTo>
                          <a:cubicBezTo>
                            <a:pt x="75113" y="31597"/>
                            <a:pt x="61969" y="-12104"/>
                            <a:pt x="25568" y="3282"/>
                          </a:cubicBezTo>
                          <a:cubicBezTo>
                            <a:pt x="24208" y="3855"/>
                            <a:pt x="22945" y="4499"/>
                            <a:pt x="21704" y="5167"/>
                          </a:cubicBezTo>
                          <a:cubicBezTo>
                            <a:pt x="24686" y="7457"/>
                            <a:pt x="26451" y="9866"/>
                            <a:pt x="25592" y="12180"/>
                          </a:cubicBezTo>
                          <a:cubicBezTo>
                            <a:pt x="24280" y="15639"/>
                            <a:pt x="18770" y="14446"/>
                            <a:pt x="12878" y="11917"/>
                          </a:cubicBezTo>
                          <a:cubicBezTo>
                            <a:pt x="1261" y="23820"/>
                            <a:pt x="-2031" y="42427"/>
                            <a:pt x="1142" y="58623"/>
                          </a:cubicBezTo>
                          <a:cubicBezTo>
                            <a:pt x="9419" y="55546"/>
                            <a:pt x="19796" y="52779"/>
                            <a:pt x="21799" y="57431"/>
                          </a:cubicBezTo>
                          <a:lnTo>
                            <a:pt x="3288" y="66519"/>
                          </a:lnTo>
                          <a:cubicBezTo>
                            <a:pt x="4362" y="69572"/>
                            <a:pt x="5698" y="72459"/>
                            <a:pt x="7248" y="75130"/>
                          </a:cubicBezTo>
                          <a:cubicBezTo>
                            <a:pt x="10444" y="72864"/>
                            <a:pt x="13403" y="71791"/>
                            <a:pt x="15406" y="73389"/>
                          </a:cubicBezTo>
                          <a:lnTo>
                            <a:pt x="10636" y="80020"/>
                          </a:lnTo>
                          <a:cubicBezTo>
                            <a:pt x="14070" y="84266"/>
                            <a:pt x="18269" y="87558"/>
                            <a:pt x="23159" y="89395"/>
                          </a:cubicBezTo>
                          <a:cubicBezTo>
                            <a:pt x="43817" y="97171"/>
                            <a:pt x="57031" y="112748"/>
                            <a:pt x="64951" y="125939"/>
                          </a:cubicBezTo>
                          <a:cubicBezTo>
                            <a:pt x="69555" y="133596"/>
                            <a:pt x="80719" y="133596"/>
                            <a:pt x="85322" y="125939"/>
                          </a:cubicBezTo>
                          <a:cubicBezTo>
                            <a:pt x="90498" y="117328"/>
                            <a:pt x="97941" y="107715"/>
                            <a:pt x="108198" y="99914"/>
                          </a:cubicBezTo>
                          <a:cubicBezTo>
                            <a:pt x="105026" y="94022"/>
                            <a:pt x="103069" y="88202"/>
                            <a:pt x="106123" y="86008"/>
                          </a:cubicBezTo>
                          <a:cubicBezTo>
                            <a:pt x="109296" y="83718"/>
                            <a:pt x="113470" y="88321"/>
                            <a:pt x="117120" y="94070"/>
                          </a:cubicBezTo>
                          <a:cubicBezTo>
                            <a:pt x="118098" y="93522"/>
                            <a:pt x="119099" y="92973"/>
                            <a:pt x="120125" y="92472"/>
                          </a:cubicBezTo>
                          <a:cubicBezTo>
                            <a:pt x="118789" y="89538"/>
                            <a:pt x="118241" y="86890"/>
                            <a:pt x="119791" y="85745"/>
                          </a:cubicBezTo>
                          <a:cubicBezTo>
                            <a:pt x="121580" y="84457"/>
                            <a:pt x="123918" y="86723"/>
                            <a:pt x="126017" y="89848"/>
                          </a:cubicBezTo>
                          <a:cubicBezTo>
                            <a:pt x="126375" y="89705"/>
                            <a:pt x="126732" y="89538"/>
                            <a:pt x="127090" y="89395"/>
                          </a:cubicBezTo>
                          <a:cubicBezTo>
                            <a:pt x="141594" y="83932"/>
                            <a:pt x="150109" y="65756"/>
                            <a:pt x="150229" y="47173"/>
                          </a:cubicBezTo>
                          <a:lnTo>
                            <a:pt x="133912" y="24464"/>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30" name="Google Shape;730;p37"/>
                    <p:cNvSpPr/>
                    <p:nvPr/>
                  </p:nvSpPr>
                  <p:spPr>
                    <a:xfrm>
                      <a:off x="8079052" y="1531162"/>
                      <a:ext cx="12398" cy="13453"/>
                    </a:xfrm>
                    <a:custGeom>
                      <a:rect b="b" l="l" r="r" t="t"/>
                      <a:pathLst>
                        <a:path extrusionOk="0" h="13453" w="12398">
                          <a:moveTo>
                            <a:pt x="2189" y="1571"/>
                          </a:moveTo>
                          <a:cubicBezTo>
                            <a:pt x="8177" y="-3152"/>
                            <a:pt x="13329" y="3718"/>
                            <a:pt x="12256" y="9705"/>
                          </a:cubicBezTo>
                          <a:cubicBezTo>
                            <a:pt x="11731" y="12425"/>
                            <a:pt x="8678" y="14071"/>
                            <a:pt x="6054" y="13236"/>
                          </a:cubicBezTo>
                          <a:cubicBezTo>
                            <a:pt x="997" y="12067"/>
                            <a:pt x="-2462" y="5125"/>
                            <a:pt x="2189" y="1547"/>
                          </a:cubicBezTo>
                          <a:lnTo>
                            <a:pt x="2189" y="1547"/>
                          </a:lnTo>
                          <a:close/>
                          <a:moveTo>
                            <a:pt x="2356" y="1762"/>
                          </a:moveTo>
                          <a:cubicBezTo>
                            <a:pt x="-5" y="3837"/>
                            <a:pt x="2213" y="6914"/>
                            <a:pt x="3811" y="8727"/>
                          </a:cubicBezTo>
                          <a:cubicBezTo>
                            <a:pt x="5576" y="10970"/>
                            <a:pt x="9846" y="12830"/>
                            <a:pt x="11444" y="9491"/>
                          </a:cubicBezTo>
                          <a:cubicBezTo>
                            <a:pt x="12232" y="7439"/>
                            <a:pt x="10681" y="5340"/>
                            <a:pt x="9250" y="4076"/>
                          </a:cubicBezTo>
                          <a:cubicBezTo>
                            <a:pt x="7437" y="2382"/>
                            <a:pt x="4861" y="-266"/>
                            <a:pt x="2380" y="1786"/>
                          </a:cubicBezTo>
                          <a:lnTo>
                            <a:pt x="2380" y="1786"/>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31" name="Google Shape;731;p37"/>
                    <p:cNvSpPr/>
                    <p:nvPr/>
                  </p:nvSpPr>
                  <p:spPr>
                    <a:xfrm>
                      <a:off x="8047905" y="1549227"/>
                      <a:ext cx="18096" cy="25058"/>
                    </a:xfrm>
                    <a:custGeom>
                      <a:rect b="b" l="l" r="r" t="t"/>
                      <a:pathLst>
                        <a:path extrusionOk="0" h="25058" w="18096">
                          <a:moveTo>
                            <a:pt x="13967" y="776"/>
                          </a:moveTo>
                          <a:cubicBezTo>
                            <a:pt x="9936" y="-965"/>
                            <a:pt x="6954" y="3233"/>
                            <a:pt x="5189" y="6263"/>
                          </a:cubicBezTo>
                          <a:cubicBezTo>
                            <a:pt x="3281" y="9554"/>
                            <a:pt x="1277" y="13037"/>
                            <a:pt x="872" y="16901"/>
                          </a:cubicBezTo>
                          <a:cubicBezTo>
                            <a:pt x="251" y="23461"/>
                            <a:pt x="5404" y="25417"/>
                            <a:pt x="9770" y="20742"/>
                          </a:cubicBezTo>
                          <a:cubicBezTo>
                            <a:pt x="13204" y="17259"/>
                            <a:pt x="20384" y="3830"/>
                            <a:pt x="13967" y="752"/>
                          </a:cubicBezTo>
                          <a:lnTo>
                            <a:pt x="13967" y="752"/>
                          </a:lnTo>
                          <a:close/>
                          <a:moveTo>
                            <a:pt x="14063" y="538"/>
                          </a:moveTo>
                          <a:cubicBezTo>
                            <a:pt x="21887" y="4855"/>
                            <a:pt x="16854" y="17975"/>
                            <a:pt x="11391" y="22483"/>
                          </a:cubicBezTo>
                          <a:cubicBezTo>
                            <a:pt x="5642" y="27683"/>
                            <a:pt x="-535" y="24606"/>
                            <a:pt x="37" y="16854"/>
                          </a:cubicBezTo>
                          <a:cubicBezTo>
                            <a:pt x="132" y="11415"/>
                            <a:pt x="1611" y="5452"/>
                            <a:pt x="6191" y="1969"/>
                          </a:cubicBezTo>
                          <a:cubicBezTo>
                            <a:pt x="8386" y="275"/>
                            <a:pt x="11463" y="-655"/>
                            <a:pt x="14039" y="538"/>
                          </a:cubicBezTo>
                          <a:lnTo>
                            <a:pt x="14039" y="538"/>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32" name="Google Shape;732;p37"/>
                    <p:cNvSpPr/>
                    <p:nvPr/>
                  </p:nvSpPr>
                  <p:spPr>
                    <a:xfrm>
                      <a:off x="8056301" y="1579151"/>
                      <a:ext cx="9054" cy="12110"/>
                    </a:xfrm>
                    <a:custGeom>
                      <a:rect b="b" l="l" r="r" t="t"/>
                      <a:pathLst>
                        <a:path extrusionOk="0" h="12110" w="9054">
                          <a:moveTo>
                            <a:pt x="6621" y="574"/>
                          </a:moveTo>
                          <a:cubicBezTo>
                            <a:pt x="4044" y="-285"/>
                            <a:pt x="3496" y="3269"/>
                            <a:pt x="2303" y="4796"/>
                          </a:cubicBezTo>
                          <a:cubicBezTo>
                            <a:pt x="1420" y="6132"/>
                            <a:pt x="347" y="7945"/>
                            <a:pt x="1063" y="9591"/>
                          </a:cubicBezTo>
                          <a:cubicBezTo>
                            <a:pt x="1254" y="10091"/>
                            <a:pt x="1683" y="10425"/>
                            <a:pt x="2088" y="10449"/>
                          </a:cubicBezTo>
                          <a:cubicBezTo>
                            <a:pt x="3711" y="10521"/>
                            <a:pt x="5070" y="8398"/>
                            <a:pt x="5977" y="6513"/>
                          </a:cubicBezTo>
                          <a:cubicBezTo>
                            <a:pt x="6597" y="4820"/>
                            <a:pt x="8911" y="1886"/>
                            <a:pt x="6645" y="574"/>
                          </a:cubicBezTo>
                          <a:lnTo>
                            <a:pt x="6645" y="574"/>
                          </a:lnTo>
                          <a:close/>
                          <a:moveTo>
                            <a:pt x="6716" y="335"/>
                          </a:moveTo>
                          <a:cubicBezTo>
                            <a:pt x="10700" y="2554"/>
                            <a:pt x="9030" y="8589"/>
                            <a:pt x="5905" y="10950"/>
                          </a:cubicBezTo>
                          <a:cubicBezTo>
                            <a:pt x="4116" y="12668"/>
                            <a:pt x="824" y="12620"/>
                            <a:pt x="228" y="9853"/>
                          </a:cubicBezTo>
                          <a:cubicBezTo>
                            <a:pt x="-82" y="7873"/>
                            <a:pt x="-106" y="5917"/>
                            <a:pt x="347" y="3937"/>
                          </a:cubicBezTo>
                          <a:cubicBezTo>
                            <a:pt x="919" y="1361"/>
                            <a:pt x="4212" y="-834"/>
                            <a:pt x="6716" y="311"/>
                          </a:cubicBezTo>
                          <a:lnTo>
                            <a:pt x="6716" y="311"/>
                          </a:lnTo>
                          <a:close/>
                        </a:path>
                      </a:pathLst>
                    </a:custGeom>
                    <a:solidFill>
                      <a:srgbClr val="1C1B1B"/>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nvGrpSpPr>
                <p:cNvPr id="733" name="Google Shape;733;p37"/>
                <p:cNvGrpSpPr/>
                <p:nvPr/>
              </p:nvGrpSpPr>
              <p:grpSpPr>
                <a:xfrm>
                  <a:off x="7826864" y="1474645"/>
                  <a:ext cx="163049" cy="236848"/>
                  <a:chOff x="7826864" y="1474645"/>
                  <a:chExt cx="163049" cy="236848"/>
                </a:xfrm>
              </p:grpSpPr>
              <p:sp>
                <p:nvSpPr>
                  <p:cNvPr id="734" name="Google Shape;734;p37"/>
                  <p:cNvSpPr/>
                  <p:nvPr/>
                </p:nvSpPr>
                <p:spPr>
                  <a:xfrm>
                    <a:off x="7893655" y="1474645"/>
                    <a:ext cx="96258" cy="236848"/>
                  </a:xfrm>
                  <a:custGeom>
                    <a:rect b="b" l="l" r="r" t="t"/>
                    <a:pathLst>
                      <a:path extrusionOk="0" h="236848" w="96258">
                        <a:moveTo>
                          <a:pt x="95058" y="236849"/>
                        </a:moveTo>
                        <a:cubicBezTo>
                          <a:pt x="94008" y="201497"/>
                          <a:pt x="93769" y="164428"/>
                          <a:pt x="94485" y="129029"/>
                        </a:cubicBezTo>
                        <a:cubicBezTo>
                          <a:pt x="94700" y="115051"/>
                          <a:pt x="95153" y="99832"/>
                          <a:pt x="93745" y="85973"/>
                        </a:cubicBezTo>
                        <a:cubicBezTo>
                          <a:pt x="91694" y="64790"/>
                          <a:pt x="86947" y="43131"/>
                          <a:pt x="75521" y="24954"/>
                        </a:cubicBezTo>
                        <a:cubicBezTo>
                          <a:pt x="66672" y="10594"/>
                          <a:pt x="49186" y="-2048"/>
                          <a:pt x="31940" y="4488"/>
                        </a:cubicBezTo>
                        <a:cubicBezTo>
                          <a:pt x="22231" y="8638"/>
                          <a:pt x="15362" y="17464"/>
                          <a:pt x="10567" y="26696"/>
                        </a:cubicBezTo>
                        <a:cubicBezTo>
                          <a:pt x="4245" y="39457"/>
                          <a:pt x="1121" y="53794"/>
                          <a:pt x="262" y="67987"/>
                        </a:cubicBezTo>
                        <a:cubicBezTo>
                          <a:pt x="262" y="67987"/>
                          <a:pt x="0" y="67987"/>
                          <a:pt x="0" y="67987"/>
                        </a:cubicBezTo>
                        <a:cubicBezTo>
                          <a:pt x="0" y="60783"/>
                          <a:pt x="691" y="53579"/>
                          <a:pt x="2099" y="46471"/>
                        </a:cubicBezTo>
                        <a:cubicBezTo>
                          <a:pt x="7633" y="16224"/>
                          <a:pt x="30604" y="-14524"/>
                          <a:pt x="62783" y="7446"/>
                        </a:cubicBezTo>
                        <a:cubicBezTo>
                          <a:pt x="96608" y="33613"/>
                          <a:pt x="95320" y="90195"/>
                          <a:pt x="95845" y="129029"/>
                        </a:cubicBezTo>
                        <a:cubicBezTo>
                          <a:pt x="96274" y="149090"/>
                          <a:pt x="96370" y="173636"/>
                          <a:pt x="96131" y="193721"/>
                        </a:cubicBezTo>
                        <a:cubicBezTo>
                          <a:pt x="95725" y="207938"/>
                          <a:pt x="96226" y="223109"/>
                          <a:pt x="95034" y="236849"/>
                        </a:cubicBezTo>
                        <a:lnTo>
                          <a:pt x="95034" y="236849"/>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735" name="Google Shape;735;p37"/>
                  <p:cNvGrpSpPr/>
                  <p:nvPr/>
                </p:nvGrpSpPr>
                <p:grpSpPr>
                  <a:xfrm>
                    <a:off x="7826864" y="1514476"/>
                    <a:ext cx="133889" cy="117333"/>
                    <a:chOff x="7826864" y="1514476"/>
                    <a:chExt cx="133889" cy="117333"/>
                  </a:xfrm>
                </p:grpSpPr>
                <p:sp>
                  <p:nvSpPr>
                    <p:cNvPr id="736" name="Google Shape;736;p37"/>
                    <p:cNvSpPr/>
                    <p:nvPr/>
                  </p:nvSpPr>
                  <p:spPr>
                    <a:xfrm>
                      <a:off x="7826864" y="1514476"/>
                      <a:ext cx="133889" cy="117333"/>
                    </a:xfrm>
                    <a:custGeom>
                      <a:rect b="b" l="l" r="r" t="t"/>
                      <a:pathLst>
                        <a:path extrusionOk="0" h="117333" w="133889">
                          <a:moveTo>
                            <a:pt x="14551" y="21811"/>
                          </a:moveTo>
                          <a:cubicBezTo>
                            <a:pt x="11640" y="19497"/>
                            <a:pt x="6417" y="23481"/>
                            <a:pt x="1765" y="28251"/>
                          </a:cubicBezTo>
                          <a:cubicBezTo>
                            <a:pt x="4699" y="17326"/>
                            <a:pt x="11473" y="7713"/>
                            <a:pt x="22804" y="2918"/>
                          </a:cubicBezTo>
                          <a:cubicBezTo>
                            <a:pt x="55245" y="-10774"/>
                            <a:pt x="66958" y="28156"/>
                            <a:pt x="66958" y="28156"/>
                          </a:cubicBezTo>
                          <a:cubicBezTo>
                            <a:pt x="66958" y="28156"/>
                            <a:pt x="78670" y="-10774"/>
                            <a:pt x="111111" y="2918"/>
                          </a:cubicBezTo>
                          <a:cubicBezTo>
                            <a:pt x="112304" y="3419"/>
                            <a:pt x="113449" y="3992"/>
                            <a:pt x="114546" y="4612"/>
                          </a:cubicBezTo>
                          <a:cubicBezTo>
                            <a:pt x="111899" y="6640"/>
                            <a:pt x="110324" y="8787"/>
                            <a:pt x="111087" y="10862"/>
                          </a:cubicBezTo>
                          <a:cubicBezTo>
                            <a:pt x="112256" y="13963"/>
                            <a:pt x="117170" y="12866"/>
                            <a:pt x="122418" y="10623"/>
                          </a:cubicBezTo>
                          <a:cubicBezTo>
                            <a:pt x="132771" y="21238"/>
                            <a:pt x="135705" y="37817"/>
                            <a:pt x="132866" y="52224"/>
                          </a:cubicBezTo>
                          <a:cubicBezTo>
                            <a:pt x="125495" y="49481"/>
                            <a:pt x="116240" y="47024"/>
                            <a:pt x="114475" y="51175"/>
                          </a:cubicBezTo>
                          <a:lnTo>
                            <a:pt x="130958" y="59285"/>
                          </a:lnTo>
                          <a:cubicBezTo>
                            <a:pt x="130004" y="62005"/>
                            <a:pt x="128811" y="64581"/>
                            <a:pt x="127427" y="66942"/>
                          </a:cubicBezTo>
                          <a:cubicBezTo>
                            <a:pt x="124589" y="64915"/>
                            <a:pt x="121941" y="63984"/>
                            <a:pt x="120176" y="65392"/>
                          </a:cubicBezTo>
                          <a:lnTo>
                            <a:pt x="124422" y="71308"/>
                          </a:lnTo>
                          <a:cubicBezTo>
                            <a:pt x="121368" y="75100"/>
                            <a:pt x="117623" y="78011"/>
                            <a:pt x="113258" y="79656"/>
                          </a:cubicBezTo>
                          <a:cubicBezTo>
                            <a:pt x="94843" y="86598"/>
                            <a:pt x="83083" y="100457"/>
                            <a:pt x="76022" y="112217"/>
                          </a:cubicBezTo>
                          <a:cubicBezTo>
                            <a:pt x="71919" y="119039"/>
                            <a:pt x="61972" y="119039"/>
                            <a:pt x="57870" y="112217"/>
                          </a:cubicBezTo>
                          <a:cubicBezTo>
                            <a:pt x="53265" y="104560"/>
                            <a:pt x="46634" y="95997"/>
                            <a:pt x="37498" y="89031"/>
                          </a:cubicBezTo>
                          <a:cubicBezTo>
                            <a:pt x="40337" y="83783"/>
                            <a:pt x="42078" y="78607"/>
                            <a:pt x="39335" y="76627"/>
                          </a:cubicBezTo>
                          <a:cubicBezTo>
                            <a:pt x="36520" y="74599"/>
                            <a:pt x="32775" y="78679"/>
                            <a:pt x="29531" y="83807"/>
                          </a:cubicBezTo>
                          <a:cubicBezTo>
                            <a:pt x="28649" y="83306"/>
                            <a:pt x="27766" y="82829"/>
                            <a:pt x="26836" y="82376"/>
                          </a:cubicBezTo>
                          <a:cubicBezTo>
                            <a:pt x="28028" y="79752"/>
                            <a:pt x="28529" y="77390"/>
                            <a:pt x="27122" y="76389"/>
                          </a:cubicBezTo>
                          <a:cubicBezTo>
                            <a:pt x="25524" y="75244"/>
                            <a:pt x="23448" y="77271"/>
                            <a:pt x="21563" y="80038"/>
                          </a:cubicBezTo>
                          <a:cubicBezTo>
                            <a:pt x="21230" y="79919"/>
                            <a:pt x="20919" y="79776"/>
                            <a:pt x="20610" y="79633"/>
                          </a:cubicBezTo>
                          <a:cubicBezTo>
                            <a:pt x="7705" y="74766"/>
                            <a:pt x="95" y="58570"/>
                            <a:pt x="0" y="42015"/>
                          </a:cubicBezTo>
                          <a:lnTo>
                            <a:pt x="14527" y="21787"/>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37" name="Google Shape;737;p37"/>
                    <p:cNvSpPr/>
                    <p:nvPr/>
                  </p:nvSpPr>
                  <p:spPr>
                    <a:xfrm>
                      <a:off x="7876660" y="1550769"/>
                      <a:ext cx="11207" cy="12182"/>
                    </a:xfrm>
                    <a:custGeom>
                      <a:rect b="b" l="l" r="r" t="t"/>
                      <a:pathLst>
                        <a:path extrusionOk="0" h="12182" w="11207">
                          <a:moveTo>
                            <a:pt x="9004" y="1643"/>
                          </a:moveTo>
                          <a:cubicBezTo>
                            <a:pt x="6785" y="-170"/>
                            <a:pt x="4614" y="2287"/>
                            <a:pt x="2992" y="3743"/>
                          </a:cubicBezTo>
                          <a:cubicBezTo>
                            <a:pt x="1704" y="4840"/>
                            <a:pt x="273" y="6677"/>
                            <a:pt x="989" y="8489"/>
                          </a:cubicBezTo>
                          <a:cubicBezTo>
                            <a:pt x="2420" y="11400"/>
                            <a:pt x="6094" y="9658"/>
                            <a:pt x="7620" y="7726"/>
                          </a:cubicBezTo>
                          <a:cubicBezTo>
                            <a:pt x="9004" y="6152"/>
                            <a:pt x="11103" y="3504"/>
                            <a:pt x="9004" y="1643"/>
                          </a:cubicBezTo>
                          <a:lnTo>
                            <a:pt x="9004" y="1643"/>
                          </a:lnTo>
                          <a:close/>
                          <a:moveTo>
                            <a:pt x="9171" y="1452"/>
                          </a:moveTo>
                          <a:cubicBezTo>
                            <a:pt x="13417" y="4673"/>
                            <a:pt x="10411" y="10946"/>
                            <a:pt x="5759" y="11996"/>
                          </a:cubicBezTo>
                          <a:cubicBezTo>
                            <a:pt x="2205" y="12974"/>
                            <a:pt x="-514" y="9945"/>
                            <a:pt x="82" y="6581"/>
                          </a:cubicBezTo>
                          <a:cubicBezTo>
                            <a:pt x="273" y="1596"/>
                            <a:pt x="4686" y="-2197"/>
                            <a:pt x="9171" y="1452"/>
                          </a:cubicBezTo>
                          <a:lnTo>
                            <a:pt x="9171" y="1452"/>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38" name="Google Shape;738;p37"/>
                    <p:cNvSpPr/>
                    <p:nvPr/>
                  </p:nvSpPr>
                  <p:spPr>
                    <a:xfrm>
                      <a:off x="7899306" y="1566878"/>
                      <a:ext cx="16256" cy="22472"/>
                    </a:xfrm>
                    <a:custGeom>
                      <a:rect b="b" l="l" r="r" t="t"/>
                      <a:pathLst>
                        <a:path extrusionOk="0" h="22472" w="16256">
                          <a:moveTo>
                            <a:pt x="3675" y="491"/>
                          </a:moveTo>
                          <a:cubicBezTo>
                            <a:pt x="5989" y="-583"/>
                            <a:pt x="8755" y="228"/>
                            <a:pt x="10735" y="1731"/>
                          </a:cubicBezTo>
                          <a:cubicBezTo>
                            <a:pt x="14910" y="4808"/>
                            <a:pt x="16150" y="10175"/>
                            <a:pt x="16222" y="15065"/>
                          </a:cubicBezTo>
                          <a:cubicBezTo>
                            <a:pt x="16747" y="22031"/>
                            <a:pt x="11189" y="24846"/>
                            <a:pt x="5989" y="20170"/>
                          </a:cubicBezTo>
                          <a:cubicBezTo>
                            <a:pt x="1003" y="16044"/>
                            <a:pt x="-3362" y="4498"/>
                            <a:pt x="3675" y="515"/>
                          </a:cubicBezTo>
                          <a:lnTo>
                            <a:pt x="3675" y="515"/>
                          </a:lnTo>
                          <a:close/>
                          <a:moveTo>
                            <a:pt x="3770" y="729"/>
                          </a:moveTo>
                          <a:cubicBezTo>
                            <a:pt x="-1859" y="3425"/>
                            <a:pt x="4653" y="15376"/>
                            <a:pt x="7610" y="18429"/>
                          </a:cubicBezTo>
                          <a:cubicBezTo>
                            <a:pt x="11523" y="22603"/>
                            <a:pt x="15959" y="20814"/>
                            <a:pt x="15411" y="15089"/>
                          </a:cubicBezTo>
                          <a:cubicBezTo>
                            <a:pt x="14767" y="10581"/>
                            <a:pt x="12167" y="6550"/>
                            <a:pt x="9638" y="2900"/>
                          </a:cubicBezTo>
                          <a:cubicBezTo>
                            <a:pt x="8326" y="1111"/>
                            <a:pt x="6012" y="-320"/>
                            <a:pt x="3770" y="729"/>
                          </a:cubicBezTo>
                          <a:lnTo>
                            <a:pt x="3770" y="729"/>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39" name="Google Shape;739;p37"/>
                    <p:cNvSpPr/>
                    <p:nvPr/>
                  </p:nvSpPr>
                  <p:spPr>
                    <a:xfrm>
                      <a:off x="7899897" y="1593573"/>
                      <a:ext cx="8239" cy="10906"/>
                    </a:xfrm>
                    <a:custGeom>
                      <a:rect b="b" l="l" r="r" t="t"/>
                      <a:pathLst>
                        <a:path extrusionOk="0" h="10906" w="8239">
                          <a:moveTo>
                            <a:pt x="2177" y="298"/>
                          </a:moveTo>
                          <a:cubicBezTo>
                            <a:pt x="4396" y="-752"/>
                            <a:pt x="7473" y="1132"/>
                            <a:pt x="7974" y="3494"/>
                          </a:cubicBezTo>
                          <a:cubicBezTo>
                            <a:pt x="8356" y="5283"/>
                            <a:pt x="8284" y="7024"/>
                            <a:pt x="8022" y="8813"/>
                          </a:cubicBezTo>
                          <a:cubicBezTo>
                            <a:pt x="7497" y="11342"/>
                            <a:pt x="4468" y="11437"/>
                            <a:pt x="2821" y="9863"/>
                          </a:cubicBezTo>
                          <a:cubicBezTo>
                            <a:pt x="-65" y="7740"/>
                            <a:pt x="-1448" y="2254"/>
                            <a:pt x="2177" y="298"/>
                          </a:cubicBezTo>
                          <a:lnTo>
                            <a:pt x="2177" y="298"/>
                          </a:lnTo>
                          <a:close/>
                          <a:moveTo>
                            <a:pt x="2273" y="536"/>
                          </a:moveTo>
                          <a:cubicBezTo>
                            <a:pt x="270" y="1729"/>
                            <a:pt x="2488" y="4281"/>
                            <a:pt x="3012" y="5760"/>
                          </a:cubicBezTo>
                          <a:cubicBezTo>
                            <a:pt x="3824" y="7430"/>
                            <a:pt x="4993" y="9267"/>
                            <a:pt x="6305" y="9267"/>
                          </a:cubicBezTo>
                          <a:cubicBezTo>
                            <a:pt x="6638" y="9267"/>
                            <a:pt x="7020" y="9004"/>
                            <a:pt x="7187" y="8551"/>
                          </a:cubicBezTo>
                          <a:cubicBezTo>
                            <a:pt x="7855" y="7096"/>
                            <a:pt x="6829" y="5498"/>
                            <a:pt x="6018" y="4329"/>
                          </a:cubicBezTo>
                          <a:cubicBezTo>
                            <a:pt x="4921" y="3017"/>
                            <a:pt x="4563" y="-227"/>
                            <a:pt x="2273" y="536"/>
                          </a:cubicBezTo>
                          <a:lnTo>
                            <a:pt x="2273" y="536"/>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nvGrpSpPr>
                <p:cNvPr id="740" name="Google Shape;740;p37"/>
                <p:cNvGrpSpPr/>
                <p:nvPr/>
              </p:nvGrpSpPr>
              <p:grpSpPr>
                <a:xfrm>
                  <a:off x="7920942" y="1550097"/>
                  <a:ext cx="111279" cy="161396"/>
                  <a:chOff x="7920942" y="1550097"/>
                  <a:chExt cx="111279" cy="161396"/>
                </a:xfrm>
              </p:grpSpPr>
              <p:sp>
                <p:nvSpPr>
                  <p:cNvPr id="741" name="Google Shape;741;p37"/>
                  <p:cNvSpPr/>
                  <p:nvPr/>
                </p:nvSpPr>
                <p:spPr>
                  <a:xfrm>
                    <a:off x="7920942" y="1550097"/>
                    <a:ext cx="65873" cy="161396"/>
                  </a:xfrm>
                  <a:custGeom>
                    <a:rect b="b" l="l" r="r" t="t"/>
                    <a:pathLst>
                      <a:path extrusionOk="0" h="161396" w="65873">
                        <a:moveTo>
                          <a:pt x="955" y="161397"/>
                        </a:moveTo>
                        <a:cubicBezTo>
                          <a:pt x="-476" y="132056"/>
                          <a:pt x="-71" y="102740"/>
                          <a:pt x="693" y="73399"/>
                        </a:cubicBezTo>
                        <a:cubicBezTo>
                          <a:pt x="835" y="63619"/>
                          <a:pt x="1432" y="53792"/>
                          <a:pt x="3054" y="44107"/>
                        </a:cubicBezTo>
                        <a:cubicBezTo>
                          <a:pt x="5558" y="29747"/>
                          <a:pt x="10687" y="14242"/>
                          <a:pt x="22876" y="5058"/>
                        </a:cubicBezTo>
                        <a:cubicBezTo>
                          <a:pt x="31130" y="-1335"/>
                          <a:pt x="43630" y="-2194"/>
                          <a:pt x="51406" y="5535"/>
                        </a:cubicBezTo>
                        <a:cubicBezTo>
                          <a:pt x="58920" y="12381"/>
                          <a:pt x="62761" y="22161"/>
                          <a:pt x="64597" y="31894"/>
                        </a:cubicBezTo>
                        <a:cubicBezTo>
                          <a:pt x="65504" y="36736"/>
                          <a:pt x="65957" y="41650"/>
                          <a:pt x="65861" y="46564"/>
                        </a:cubicBezTo>
                        <a:lnTo>
                          <a:pt x="65599" y="46564"/>
                        </a:lnTo>
                        <a:cubicBezTo>
                          <a:pt x="64239" y="31488"/>
                          <a:pt x="60041" y="14361"/>
                          <a:pt x="46969" y="5297"/>
                        </a:cubicBezTo>
                        <a:cubicBezTo>
                          <a:pt x="40028" y="788"/>
                          <a:pt x="30868" y="2434"/>
                          <a:pt x="24403" y="7157"/>
                        </a:cubicBezTo>
                        <a:cubicBezTo>
                          <a:pt x="12667" y="15816"/>
                          <a:pt x="7586" y="30510"/>
                          <a:pt x="4413" y="44345"/>
                        </a:cubicBezTo>
                        <a:cubicBezTo>
                          <a:pt x="168" y="63214"/>
                          <a:pt x="1814" y="83514"/>
                          <a:pt x="2147" y="102716"/>
                        </a:cubicBezTo>
                        <a:cubicBezTo>
                          <a:pt x="2291" y="112496"/>
                          <a:pt x="2219" y="122276"/>
                          <a:pt x="2076" y="132056"/>
                        </a:cubicBezTo>
                        <a:cubicBezTo>
                          <a:pt x="1909" y="141836"/>
                          <a:pt x="1694" y="151616"/>
                          <a:pt x="1217" y="161397"/>
                        </a:cubicBezTo>
                        <a:lnTo>
                          <a:pt x="955" y="161397"/>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742" name="Google Shape;742;p37"/>
                  <p:cNvGrpSpPr/>
                  <p:nvPr/>
                </p:nvGrpSpPr>
                <p:grpSpPr>
                  <a:xfrm>
                    <a:off x="7941143" y="1577472"/>
                    <a:ext cx="91078" cy="79855"/>
                    <a:chOff x="7941143" y="1577472"/>
                    <a:chExt cx="91078" cy="79855"/>
                  </a:xfrm>
                </p:grpSpPr>
                <p:sp>
                  <p:nvSpPr>
                    <p:cNvPr id="743" name="Google Shape;743;p37"/>
                    <p:cNvSpPr/>
                    <p:nvPr/>
                  </p:nvSpPr>
                  <p:spPr>
                    <a:xfrm>
                      <a:off x="7941143" y="1577472"/>
                      <a:ext cx="91078" cy="79855"/>
                    </a:xfrm>
                    <a:custGeom>
                      <a:rect b="b" l="l" r="r" t="t"/>
                      <a:pathLst>
                        <a:path extrusionOk="0" h="79855" w="91078">
                          <a:moveTo>
                            <a:pt x="81155" y="14848"/>
                          </a:moveTo>
                          <a:cubicBezTo>
                            <a:pt x="83135" y="13273"/>
                            <a:pt x="86689" y="15993"/>
                            <a:pt x="89862" y="19213"/>
                          </a:cubicBezTo>
                          <a:cubicBezTo>
                            <a:pt x="87858" y="11794"/>
                            <a:pt x="83254" y="5235"/>
                            <a:pt x="75549" y="1991"/>
                          </a:cubicBezTo>
                          <a:cubicBezTo>
                            <a:pt x="53484" y="-7336"/>
                            <a:pt x="45518" y="19141"/>
                            <a:pt x="45518" y="19141"/>
                          </a:cubicBezTo>
                          <a:cubicBezTo>
                            <a:pt x="45518" y="19141"/>
                            <a:pt x="37550" y="-7336"/>
                            <a:pt x="15485" y="1991"/>
                          </a:cubicBezTo>
                          <a:cubicBezTo>
                            <a:pt x="14674" y="2325"/>
                            <a:pt x="13887" y="2730"/>
                            <a:pt x="13148" y="3135"/>
                          </a:cubicBezTo>
                          <a:cubicBezTo>
                            <a:pt x="14961" y="4519"/>
                            <a:pt x="16034" y="5974"/>
                            <a:pt x="15509" y="7382"/>
                          </a:cubicBezTo>
                          <a:cubicBezTo>
                            <a:pt x="14722" y="9481"/>
                            <a:pt x="11382" y="8741"/>
                            <a:pt x="7804" y="7238"/>
                          </a:cubicBezTo>
                          <a:cubicBezTo>
                            <a:pt x="768" y="14442"/>
                            <a:pt x="-1236" y="25725"/>
                            <a:pt x="696" y="35529"/>
                          </a:cubicBezTo>
                          <a:cubicBezTo>
                            <a:pt x="5705" y="33668"/>
                            <a:pt x="12003" y="31975"/>
                            <a:pt x="13219" y="34814"/>
                          </a:cubicBezTo>
                          <a:lnTo>
                            <a:pt x="2008" y="40324"/>
                          </a:lnTo>
                          <a:cubicBezTo>
                            <a:pt x="2652" y="42184"/>
                            <a:pt x="3463" y="43926"/>
                            <a:pt x="4417" y="45548"/>
                          </a:cubicBezTo>
                          <a:cubicBezTo>
                            <a:pt x="6349" y="44164"/>
                            <a:pt x="8162" y="43520"/>
                            <a:pt x="9355" y="44498"/>
                          </a:cubicBezTo>
                          <a:lnTo>
                            <a:pt x="6468" y="48530"/>
                          </a:lnTo>
                          <a:cubicBezTo>
                            <a:pt x="8544" y="51106"/>
                            <a:pt x="11096" y="53086"/>
                            <a:pt x="14054" y="54207"/>
                          </a:cubicBezTo>
                          <a:cubicBezTo>
                            <a:pt x="26577" y="58930"/>
                            <a:pt x="34568" y="68352"/>
                            <a:pt x="39387" y="76367"/>
                          </a:cubicBezTo>
                          <a:cubicBezTo>
                            <a:pt x="42178" y="81019"/>
                            <a:pt x="48929" y="81019"/>
                            <a:pt x="51719" y="76367"/>
                          </a:cubicBezTo>
                          <a:cubicBezTo>
                            <a:pt x="54844" y="71143"/>
                            <a:pt x="59352" y="65323"/>
                            <a:pt x="65579" y="60600"/>
                          </a:cubicBezTo>
                          <a:cubicBezTo>
                            <a:pt x="63646" y="57045"/>
                            <a:pt x="62477" y="53491"/>
                            <a:pt x="64314" y="52155"/>
                          </a:cubicBezTo>
                          <a:cubicBezTo>
                            <a:pt x="66223" y="50772"/>
                            <a:pt x="68775" y="53563"/>
                            <a:pt x="70993" y="57045"/>
                          </a:cubicBezTo>
                          <a:cubicBezTo>
                            <a:pt x="71590" y="56711"/>
                            <a:pt x="72186" y="56377"/>
                            <a:pt x="72830" y="56067"/>
                          </a:cubicBezTo>
                          <a:cubicBezTo>
                            <a:pt x="72019" y="54278"/>
                            <a:pt x="71685" y="52680"/>
                            <a:pt x="72639" y="51988"/>
                          </a:cubicBezTo>
                          <a:cubicBezTo>
                            <a:pt x="73736" y="51201"/>
                            <a:pt x="75144" y="52585"/>
                            <a:pt x="76408" y="54469"/>
                          </a:cubicBezTo>
                          <a:cubicBezTo>
                            <a:pt x="76623" y="54374"/>
                            <a:pt x="76838" y="54278"/>
                            <a:pt x="77052" y="54207"/>
                          </a:cubicBezTo>
                          <a:cubicBezTo>
                            <a:pt x="85830" y="50891"/>
                            <a:pt x="91007" y="39871"/>
                            <a:pt x="91078" y="28611"/>
                          </a:cubicBezTo>
                          <a:lnTo>
                            <a:pt x="81203" y="1484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44" name="Google Shape;744;p37"/>
                    <p:cNvSpPr/>
                    <p:nvPr/>
                  </p:nvSpPr>
                  <p:spPr>
                    <a:xfrm>
                      <a:off x="7990427" y="1601947"/>
                      <a:ext cx="8024" cy="8868"/>
                    </a:xfrm>
                    <a:custGeom>
                      <a:rect b="b" l="l" r="r" t="t"/>
                      <a:pathLst>
                        <a:path extrusionOk="0" h="8868" w="8024">
                          <a:moveTo>
                            <a:pt x="1649" y="1178"/>
                          </a:moveTo>
                          <a:cubicBezTo>
                            <a:pt x="4964" y="-1565"/>
                            <a:pt x="7994" y="844"/>
                            <a:pt x="7970" y="4685"/>
                          </a:cubicBezTo>
                          <a:cubicBezTo>
                            <a:pt x="8375" y="7046"/>
                            <a:pt x="6491" y="9456"/>
                            <a:pt x="3867" y="8740"/>
                          </a:cubicBezTo>
                          <a:cubicBezTo>
                            <a:pt x="289" y="7977"/>
                            <a:pt x="-1548" y="3468"/>
                            <a:pt x="1649" y="1178"/>
                          </a:cubicBezTo>
                          <a:lnTo>
                            <a:pt x="1649" y="1178"/>
                          </a:lnTo>
                          <a:close/>
                          <a:moveTo>
                            <a:pt x="1816" y="1369"/>
                          </a:moveTo>
                          <a:cubicBezTo>
                            <a:pt x="409" y="2657"/>
                            <a:pt x="2221" y="4208"/>
                            <a:pt x="3056" y="5186"/>
                          </a:cubicBezTo>
                          <a:cubicBezTo>
                            <a:pt x="3963" y="6116"/>
                            <a:pt x="4964" y="7022"/>
                            <a:pt x="6348" y="6641"/>
                          </a:cubicBezTo>
                          <a:cubicBezTo>
                            <a:pt x="7016" y="6450"/>
                            <a:pt x="7398" y="5591"/>
                            <a:pt x="7159" y="4804"/>
                          </a:cubicBezTo>
                          <a:cubicBezTo>
                            <a:pt x="6944" y="3993"/>
                            <a:pt x="6181" y="3444"/>
                            <a:pt x="5609" y="2991"/>
                          </a:cubicBezTo>
                          <a:cubicBezTo>
                            <a:pt x="4464" y="2180"/>
                            <a:pt x="3366" y="176"/>
                            <a:pt x="1816" y="1369"/>
                          </a:cubicBezTo>
                          <a:lnTo>
                            <a:pt x="1816" y="1369"/>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45" name="Google Shape;745;p37"/>
                    <p:cNvSpPr/>
                    <p:nvPr/>
                  </p:nvSpPr>
                  <p:spPr>
                    <a:xfrm>
                      <a:off x="7971727" y="1613038"/>
                      <a:ext cx="11516" cy="15652"/>
                    </a:xfrm>
                    <a:custGeom>
                      <a:rect b="b" l="l" r="r" t="t"/>
                      <a:pathLst>
                        <a:path extrusionOk="0" h="15652" w="11516">
                          <a:moveTo>
                            <a:pt x="8612" y="631"/>
                          </a:moveTo>
                          <a:cubicBezTo>
                            <a:pt x="5249" y="-537"/>
                            <a:pt x="4057" y="3947"/>
                            <a:pt x="2577" y="6094"/>
                          </a:cubicBezTo>
                          <a:cubicBezTo>
                            <a:pt x="1480" y="7979"/>
                            <a:pt x="240" y="10388"/>
                            <a:pt x="1123" y="12606"/>
                          </a:cubicBezTo>
                          <a:cubicBezTo>
                            <a:pt x="1385" y="13298"/>
                            <a:pt x="1909" y="13799"/>
                            <a:pt x="2506" y="13894"/>
                          </a:cubicBezTo>
                          <a:cubicBezTo>
                            <a:pt x="5225" y="14204"/>
                            <a:pt x="6967" y="10841"/>
                            <a:pt x="8112" y="8694"/>
                          </a:cubicBezTo>
                          <a:cubicBezTo>
                            <a:pt x="8994" y="6380"/>
                            <a:pt x="11642" y="2349"/>
                            <a:pt x="8636" y="631"/>
                          </a:cubicBezTo>
                          <a:lnTo>
                            <a:pt x="8636" y="631"/>
                          </a:lnTo>
                          <a:close/>
                          <a:moveTo>
                            <a:pt x="8708" y="393"/>
                          </a:moveTo>
                          <a:cubicBezTo>
                            <a:pt x="13765" y="3399"/>
                            <a:pt x="11165" y="11008"/>
                            <a:pt x="7396" y="14085"/>
                          </a:cubicBezTo>
                          <a:cubicBezTo>
                            <a:pt x="3651" y="17353"/>
                            <a:pt x="-357" y="15230"/>
                            <a:pt x="25" y="10316"/>
                          </a:cubicBezTo>
                          <a:cubicBezTo>
                            <a:pt x="25" y="8646"/>
                            <a:pt x="96" y="6905"/>
                            <a:pt x="622" y="5235"/>
                          </a:cubicBezTo>
                          <a:cubicBezTo>
                            <a:pt x="1456" y="2015"/>
                            <a:pt x="5392" y="-1086"/>
                            <a:pt x="8684" y="369"/>
                          </a:cubicBezTo>
                          <a:lnTo>
                            <a:pt x="8684" y="369"/>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46" name="Google Shape;746;p37"/>
                    <p:cNvSpPr/>
                    <p:nvPr/>
                  </p:nvSpPr>
                  <p:spPr>
                    <a:xfrm>
                      <a:off x="7976733" y="1631198"/>
                      <a:ext cx="6116" cy="7813"/>
                    </a:xfrm>
                    <a:custGeom>
                      <a:rect b="b" l="l" r="r" t="t"/>
                      <a:pathLst>
                        <a:path extrusionOk="0" h="7813" w="6116">
                          <a:moveTo>
                            <a:pt x="4227" y="481"/>
                          </a:moveTo>
                          <a:cubicBezTo>
                            <a:pt x="2629" y="28"/>
                            <a:pt x="2867" y="2366"/>
                            <a:pt x="2008" y="3153"/>
                          </a:cubicBezTo>
                          <a:cubicBezTo>
                            <a:pt x="1364" y="3868"/>
                            <a:pt x="243" y="5299"/>
                            <a:pt x="1293" y="6111"/>
                          </a:cubicBezTo>
                          <a:cubicBezTo>
                            <a:pt x="1460" y="6254"/>
                            <a:pt x="1698" y="6111"/>
                            <a:pt x="1841" y="6039"/>
                          </a:cubicBezTo>
                          <a:cubicBezTo>
                            <a:pt x="2509" y="5443"/>
                            <a:pt x="2914" y="4656"/>
                            <a:pt x="3344" y="3797"/>
                          </a:cubicBezTo>
                          <a:cubicBezTo>
                            <a:pt x="3630" y="2819"/>
                            <a:pt x="5539" y="1364"/>
                            <a:pt x="4227" y="457"/>
                          </a:cubicBezTo>
                          <a:lnTo>
                            <a:pt x="4227" y="457"/>
                          </a:lnTo>
                          <a:close/>
                          <a:moveTo>
                            <a:pt x="4322" y="242"/>
                          </a:moveTo>
                          <a:cubicBezTo>
                            <a:pt x="7590" y="1936"/>
                            <a:pt x="5992" y="6945"/>
                            <a:pt x="2748" y="7757"/>
                          </a:cubicBezTo>
                          <a:cubicBezTo>
                            <a:pt x="1603" y="8043"/>
                            <a:pt x="339" y="7208"/>
                            <a:pt x="219" y="6111"/>
                          </a:cubicBezTo>
                          <a:cubicBezTo>
                            <a:pt x="100" y="4822"/>
                            <a:pt x="-115" y="3630"/>
                            <a:pt x="76" y="2318"/>
                          </a:cubicBezTo>
                          <a:cubicBezTo>
                            <a:pt x="291" y="529"/>
                            <a:pt x="2867" y="-497"/>
                            <a:pt x="4346" y="242"/>
                          </a:cubicBezTo>
                          <a:lnTo>
                            <a:pt x="4346" y="242"/>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grpSp>
            <p:nvGrpSpPr>
              <p:cNvPr id="747" name="Google Shape;747;p37"/>
              <p:cNvGrpSpPr/>
              <p:nvPr/>
            </p:nvGrpSpPr>
            <p:grpSpPr>
              <a:xfrm>
                <a:off x="7809776" y="1694249"/>
                <a:ext cx="306069" cy="181337"/>
                <a:chOff x="7809776" y="1694249"/>
                <a:chExt cx="306069" cy="181337"/>
              </a:xfrm>
            </p:grpSpPr>
            <p:sp>
              <p:nvSpPr>
                <p:cNvPr id="748" name="Google Shape;748;p37"/>
                <p:cNvSpPr/>
                <p:nvPr/>
              </p:nvSpPr>
              <p:spPr>
                <a:xfrm>
                  <a:off x="7809776" y="1694249"/>
                  <a:ext cx="306069" cy="181337"/>
                </a:xfrm>
                <a:custGeom>
                  <a:rect b="b" l="l" r="r" t="t"/>
                  <a:pathLst>
                    <a:path extrusionOk="0" h="181337" w="306069">
                      <a:moveTo>
                        <a:pt x="259698" y="49330"/>
                      </a:moveTo>
                      <a:lnTo>
                        <a:pt x="267856" y="0"/>
                      </a:lnTo>
                      <a:lnTo>
                        <a:pt x="38238" y="0"/>
                      </a:lnTo>
                      <a:lnTo>
                        <a:pt x="46396" y="49330"/>
                      </a:lnTo>
                      <a:cubicBezTo>
                        <a:pt x="46396" y="49330"/>
                        <a:pt x="0" y="86351"/>
                        <a:pt x="0" y="181338"/>
                      </a:cubicBezTo>
                      <a:lnTo>
                        <a:pt x="306070" y="181338"/>
                      </a:lnTo>
                      <a:cubicBezTo>
                        <a:pt x="306070" y="86327"/>
                        <a:pt x="259674" y="49330"/>
                        <a:pt x="259674" y="49330"/>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49" name="Google Shape;749;p37"/>
                <p:cNvSpPr/>
                <p:nvPr/>
              </p:nvSpPr>
              <p:spPr>
                <a:xfrm>
                  <a:off x="7856156" y="1742286"/>
                  <a:ext cx="213302" cy="2607"/>
                </a:xfrm>
                <a:custGeom>
                  <a:rect b="b" l="l" r="r" t="t"/>
                  <a:pathLst>
                    <a:path extrusionOk="0" h="2607" w="213302">
                      <a:moveTo>
                        <a:pt x="0" y="1173"/>
                      </a:moveTo>
                      <a:cubicBezTo>
                        <a:pt x="26669" y="-235"/>
                        <a:pt x="53314" y="147"/>
                        <a:pt x="79982" y="886"/>
                      </a:cubicBezTo>
                      <a:cubicBezTo>
                        <a:pt x="124422" y="529"/>
                        <a:pt x="168862" y="-1070"/>
                        <a:pt x="213302" y="1173"/>
                      </a:cubicBezTo>
                      <a:cubicBezTo>
                        <a:pt x="213302" y="1173"/>
                        <a:pt x="213302" y="1435"/>
                        <a:pt x="213302" y="1435"/>
                      </a:cubicBezTo>
                      <a:cubicBezTo>
                        <a:pt x="168862" y="3677"/>
                        <a:pt x="124422" y="2079"/>
                        <a:pt x="79982" y="1721"/>
                      </a:cubicBezTo>
                      <a:cubicBezTo>
                        <a:pt x="53481" y="2222"/>
                        <a:pt x="26001" y="3319"/>
                        <a:pt x="0" y="1196"/>
                      </a:cubicBezTo>
                      <a:lnTo>
                        <a:pt x="0" y="1196"/>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grpSp>
        <p:nvGrpSpPr>
          <p:cNvPr id="750" name="Google Shape;750;p37"/>
          <p:cNvGrpSpPr/>
          <p:nvPr/>
        </p:nvGrpSpPr>
        <p:grpSpPr>
          <a:xfrm>
            <a:off x="8135939" y="1896346"/>
            <a:ext cx="589664" cy="699213"/>
            <a:chOff x="7570887" y="957519"/>
            <a:chExt cx="197947" cy="234722"/>
          </a:xfrm>
        </p:grpSpPr>
        <p:sp>
          <p:nvSpPr>
            <p:cNvPr id="751" name="Google Shape;751;p37"/>
            <p:cNvSpPr/>
            <p:nvPr/>
          </p:nvSpPr>
          <p:spPr>
            <a:xfrm>
              <a:off x="7570887" y="957519"/>
              <a:ext cx="197947" cy="234722"/>
            </a:xfrm>
            <a:custGeom>
              <a:rect b="b" l="l" r="r" t="t"/>
              <a:pathLst>
                <a:path extrusionOk="0" h="234722" w="197947">
                  <a:moveTo>
                    <a:pt x="197057" y="115763"/>
                  </a:moveTo>
                  <a:cubicBezTo>
                    <a:pt x="193002" y="72349"/>
                    <a:pt x="166286" y="46277"/>
                    <a:pt x="139235" y="40289"/>
                  </a:cubicBezTo>
                  <a:cubicBezTo>
                    <a:pt x="139665" y="39073"/>
                    <a:pt x="139998" y="37808"/>
                    <a:pt x="140213" y="36520"/>
                  </a:cubicBezTo>
                  <a:cubicBezTo>
                    <a:pt x="141907" y="26907"/>
                    <a:pt x="137541" y="17246"/>
                    <a:pt x="129240" y="12118"/>
                  </a:cubicBezTo>
                  <a:lnTo>
                    <a:pt x="115381" y="3554"/>
                  </a:lnTo>
                  <a:cubicBezTo>
                    <a:pt x="111565" y="1193"/>
                    <a:pt x="107223" y="0"/>
                    <a:pt x="102858" y="0"/>
                  </a:cubicBezTo>
                  <a:cubicBezTo>
                    <a:pt x="99876" y="0"/>
                    <a:pt x="96870" y="572"/>
                    <a:pt x="94008" y="1694"/>
                  </a:cubicBezTo>
                  <a:cubicBezTo>
                    <a:pt x="90907" y="2934"/>
                    <a:pt x="68151" y="13191"/>
                    <a:pt x="65288" y="48447"/>
                  </a:cubicBezTo>
                  <a:cubicBezTo>
                    <a:pt x="58752" y="49473"/>
                    <a:pt x="52574" y="51190"/>
                    <a:pt x="46849" y="53624"/>
                  </a:cubicBezTo>
                  <a:cubicBezTo>
                    <a:pt x="30557" y="60470"/>
                    <a:pt x="17914" y="74591"/>
                    <a:pt x="11354" y="92983"/>
                  </a:cubicBezTo>
                  <a:cubicBezTo>
                    <a:pt x="3936" y="103574"/>
                    <a:pt x="0" y="116956"/>
                    <a:pt x="0" y="131841"/>
                  </a:cubicBezTo>
                  <a:cubicBezTo>
                    <a:pt x="0" y="131960"/>
                    <a:pt x="0" y="132055"/>
                    <a:pt x="0" y="132175"/>
                  </a:cubicBezTo>
                  <a:cubicBezTo>
                    <a:pt x="167" y="145056"/>
                    <a:pt x="2910" y="157102"/>
                    <a:pt x="8206" y="167979"/>
                  </a:cubicBezTo>
                  <a:cubicBezTo>
                    <a:pt x="8253" y="168099"/>
                    <a:pt x="8301" y="168194"/>
                    <a:pt x="8373" y="168313"/>
                  </a:cubicBezTo>
                  <a:cubicBezTo>
                    <a:pt x="12141" y="175827"/>
                    <a:pt x="16865" y="181982"/>
                    <a:pt x="21015" y="187396"/>
                  </a:cubicBezTo>
                  <a:cubicBezTo>
                    <a:pt x="22446" y="189281"/>
                    <a:pt x="23902" y="191141"/>
                    <a:pt x="25261" y="193050"/>
                  </a:cubicBezTo>
                  <a:lnTo>
                    <a:pt x="25810" y="193837"/>
                  </a:lnTo>
                  <a:cubicBezTo>
                    <a:pt x="38786" y="212061"/>
                    <a:pt x="54912" y="234722"/>
                    <a:pt x="88283" y="234722"/>
                  </a:cubicBezTo>
                  <a:cubicBezTo>
                    <a:pt x="91599" y="234722"/>
                    <a:pt x="95058" y="234484"/>
                    <a:pt x="98565" y="234031"/>
                  </a:cubicBezTo>
                  <a:cubicBezTo>
                    <a:pt x="98803" y="234007"/>
                    <a:pt x="99018" y="233959"/>
                    <a:pt x="99256" y="233935"/>
                  </a:cubicBezTo>
                  <a:cubicBezTo>
                    <a:pt x="104623" y="233077"/>
                    <a:pt x="111994" y="231478"/>
                    <a:pt x="119270" y="227352"/>
                  </a:cubicBezTo>
                  <a:cubicBezTo>
                    <a:pt x="120056" y="227232"/>
                    <a:pt x="120868" y="227065"/>
                    <a:pt x="121655" y="226898"/>
                  </a:cubicBezTo>
                  <a:cubicBezTo>
                    <a:pt x="122657" y="226684"/>
                    <a:pt x="123658" y="226398"/>
                    <a:pt x="124565" y="226135"/>
                  </a:cubicBezTo>
                  <a:cubicBezTo>
                    <a:pt x="125710" y="226207"/>
                    <a:pt x="126855" y="226254"/>
                    <a:pt x="128024" y="226254"/>
                  </a:cubicBezTo>
                  <a:cubicBezTo>
                    <a:pt x="139998" y="226254"/>
                    <a:pt x="153142" y="221818"/>
                    <a:pt x="163184" y="214423"/>
                  </a:cubicBezTo>
                  <a:cubicBezTo>
                    <a:pt x="170102" y="209342"/>
                    <a:pt x="175660" y="202830"/>
                    <a:pt x="179310" y="195626"/>
                  </a:cubicBezTo>
                  <a:cubicBezTo>
                    <a:pt x="194362" y="177569"/>
                    <a:pt x="200349" y="150757"/>
                    <a:pt x="197081" y="115811"/>
                  </a:cubicBezTo>
                  <a:close/>
                </a:path>
              </a:pathLst>
            </a:custGeom>
            <a:solidFill>
              <a:schemeClr val="accent6"/>
            </a:solidFill>
            <a:ln>
              <a:noFill/>
            </a:ln>
            <a:effectLst>
              <a:outerShdw rotWithShape="0" algn="bl" dir="5100000" dist="47625">
                <a:schemeClr val="dk1">
                  <a:alpha val="15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752" name="Google Shape;752;p37"/>
            <p:cNvGrpSpPr/>
            <p:nvPr/>
          </p:nvGrpSpPr>
          <p:grpSpPr>
            <a:xfrm>
              <a:off x="7590853" y="979012"/>
              <a:ext cx="150287" cy="187029"/>
              <a:chOff x="7590853" y="979012"/>
              <a:chExt cx="150287" cy="187029"/>
            </a:xfrm>
          </p:grpSpPr>
          <p:sp>
            <p:nvSpPr>
              <p:cNvPr id="753" name="Google Shape;753;p37"/>
              <p:cNvSpPr/>
              <p:nvPr/>
            </p:nvSpPr>
            <p:spPr>
              <a:xfrm>
                <a:off x="7597350" y="1017950"/>
                <a:ext cx="143790" cy="139656"/>
              </a:xfrm>
              <a:custGeom>
                <a:rect b="b" l="l" r="r" t="t"/>
                <a:pathLst>
                  <a:path extrusionOk="0" h="139656" w="143790">
                    <a:moveTo>
                      <a:pt x="98532" y="63"/>
                    </a:moveTo>
                    <a:cubicBezTo>
                      <a:pt x="86319" y="-557"/>
                      <a:pt x="74941" y="3546"/>
                      <a:pt x="68405" y="6503"/>
                    </a:cubicBezTo>
                    <a:cubicBezTo>
                      <a:pt x="64612" y="8221"/>
                      <a:pt x="60485" y="8960"/>
                      <a:pt x="56334" y="8626"/>
                    </a:cubicBezTo>
                    <a:cubicBezTo>
                      <a:pt x="49178" y="8054"/>
                      <a:pt x="37084" y="8078"/>
                      <a:pt x="25825" y="12825"/>
                    </a:cubicBezTo>
                    <a:cubicBezTo>
                      <a:pt x="7315" y="20601"/>
                      <a:pt x="-5948" y="46363"/>
                      <a:pt x="2711" y="79807"/>
                    </a:cubicBezTo>
                    <a:cubicBezTo>
                      <a:pt x="23011" y="158023"/>
                      <a:pt x="69215" y="138511"/>
                      <a:pt x="73485" y="134790"/>
                    </a:cubicBezTo>
                    <a:cubicBezTo>
                      <a:pt x="77755" y="131092"/>
                      <a:pt x="81381" y="132094"/>
                      <a:pt x="84100" y="131617"/>
                    </a:cubicBezTo>
                    <a:cubicBezTo>
                      <a:pt x="86820" y="131140"/>
                      <a:pt x="89873" y="128969"/>
                      <a:pt x="95169" y="130997"/>
                    </a:cubicBezTo>
                    <a:cubicBezTo>
                      <a:pt x="100464" y="133025"/>
                      <a:pt x="150557" y="135648"/>
                      <a:pt x="143020" y="55213"/>
                    </a:cubicBezTo>
                    <a:cubicBezTo>
                      <a:pt x="139799" y="20840"/>
                      <a:pt x="118570" y="1112"/>
                      <a:pt x="98508" y="87"/>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54" name="Google Shape;754;p37"/>
              <p:cNvSpPr/>
              <p:nvPr/>
            </p:nvSpPr>
            <p:spPr>
              <a:xfrm>
                <a:off x="7590853" y="1061284"/>
                <a:ext cx="134226" cy="104757"/>
              </a:xfrm>
              <a:custGeom>
                <a:rect b="b" l="l" r="r" t="t"/>
                <a:pathLst>
                  <a:path extrusionOk="0" h="104757" w="134226">
                    <a:moveTo>
                      <a:pt x="9256" y="429"/>
                    </a:moveTo>
                    <a:cubicBezTo>
                      <a:pt x="10568" y="8444"/>
                      <a:pt x="11927" y="16388"/>
                      <a:pt x="14003" y="24092"/>
                    </a:cubicBezTo>
                    <a:cubicBezTo>
                      <a:pt x="15815" y="31654"/>
                      <a:pt x="18749" y="38882"/>
                      <a:pt x="20085" y="46587"/>
                    </a:cubicBezTo>
                    <a:cubicBezTo>
                      <a:pt x="21183" y="52526"/>
                      <a:pt x="21731" y="58681"/>
                      <a:pt x="23520" y="64453"/>
                    </a:cubicBezTo>
                    <a:cubicBezTo>
                      <a:pt x="26406" y="73828"/>
                      <a:pt x="33634" y="82153"/>
                      <a:pt x="42842" y="85564"/>
                    </a:cubicBezTo>
                    <a:cubicBezTo>
                      <a:pt x="53027" y="89142"/>
                      <a:pt x="64573" y="89428"/>
                      <a:pt x="73947" y="84013"/>
                    </a:cubicBezTo>
                    <a:cubicBezTo>
                      <a:pt x="74067" y="83942"/>
                      <a:pt x="74305" y="83727"/>
                      <a:pt x="73781" y="84109"/>
                    </a:cubicBezTo>
                    <a:cubicBezTo>
                      <a:pt x="73590" y="84276"/>
                      <a:pt x="73876" y="84037"/>
                      <a:pt x="74019" y="83918"/>
                    </a:cubicBezTo>
                    <a:cubicBezTo>
                      <a:pt x="74520" y="83489"/>
                      <a:pt x="75021" y="83083"/>
                      <a:pt x="75570" y="82701"/>
                    </a:cubicBezTo>
                    <a:cubicBezTo>
                      <a:pt x="77024" y="81628"/>
                      <a:pt x="78790" y="80698"/>
                      <a:pt x="80674" y="80054"/>
                    </a:cubicBezTo>
                    <a:cubicBezTo>
                      <a:pt x="83131" y="79123"/>
                      <a:pt x="87162" y="78813"/>
                      <a:pt x="89023" y="78956"/>
                    </a:cubicBezTo>
                    <a:cubicBezTo>
                      <a:pt x="89071" y="78956"/>
                      <a:pt x="88975" y="79004"/>
                      <a:pt x="88975" y="79004"/>
                    </a:cubicBezTo>
                    <a:cubicBezTo>
                      <a:pt x="88880" y="79052"/>
                      <a:pt x="89047" y="79004"/>
                      <a:pt x="89047" y="79028"/>
                    </a:cubicBezTo>
                    <a:cubicBezTo>
                      <a:pt x="90764" y="78694"/>
                      <a:pt x="92529" y="78098"/>
                      <a:pt x="94915" y="77955"/>
                    </a:cubicBezTo>
                    <a:cubicBezTo>
                      <a:pt x="98111" y="77692"/>
                      <a:pt x="101355" y="78312"/>
                      <a:pt x="104242" y="79577"/>
                    </a:cubicBezTo>
                    <a:lnTo>
                      <a:pt x="104528" y="79696"/>
                    </a:lnTo>
                    <a:cubicBezTo>
                      <a:pt x="104528" y="79696"/>
                      <a:pt x="104743" y="79791"/>
                      <a:pt x="104671" y="79767"/>
                    </a:cubicBezTo>
                    <a:cubicBezTo>
                      <a:pt x="104600" y="79767"/>
                      <a:pt x="104528" y="79744"/>
                      <a:pt x="104456" y="79744"/>
                    </a:cubicBezTo>
                    <a:cubicBezTo>
                      <a:pt x="104218" y="79744"/>
                      <a:pt x="104409" y="79791"/>
                      <a:pt x="104456" y="79839"/>
                    </a:cubicBezTo>
                    <a:cubicBezTo>
                      <a:pt x="106341" y="80626"/>
                      <a:pt x="108393" y="80817"/>
                      <a:pt x="110611" y="81079"/>
                    </a:cubicBezTo>
                    <a:cubicBezTo>
                      <a:pt x="118196" y="81724"/>
                      <a:pt x="125591" y="80388"/>
                      <a:pt x="133009" y="77358"/>
                    </a:cubicBezTo>
                    <a:lnTo>
                      <a:pt x="134226" y="78670"/>
                    </a:lnTo>
                    <a:cubicBezTo>
                      <a:pt x="132199" y="82725"/>
                      <a:pt x="129026" y="86280"/>
                      <a:pt x="125209" y="89094"/>
                    </a:cubicBezTo>
                    <a:cubicBezTo>
                      <a:pt x="118316" y="94175"/>
                      <a:pt x="107128" y="97896"/>
                      <a:pt x="98565" y="95583"/>
                    </a:cubicBezTo>
                    <a:cubicBezTo>
                      <a:pt x="98565" y="95583"/>
                      <a:pt x="98469" y="95583"/>
                      <a:pt x="98469" y="95583"/>
                    </a:cubicBezTo>
                    <a:lnTo>
                      <a:pt x="98159" y="95583"/>
                    </a:lnTo>
                    <a:cubicBezTo>
                      <a:pt x="97729" y="95535"/>
                      <a:pt x="97420" y="95678"/>
                      <a:pt x="97109" y="95893"/>
                    </a:cubicBezTo>
                    <a:cubicBezTo>
                      <a:pt x="96919" y="95988"/>
                      <a:pt x="96584" y="96155"/>
                      <a:pt x="95750" y="96489"/>
                    </a:cubicBezTo>
                    <a:cubicBezTo>
                      <a:pt x="95058" y="96775"/>
                      <a:pt x="93484" y="97324"/>
                      <a:pt x="92529" y="97515"/>
                    </a:cubicBezTo>
                    <a:cubicBezTo>
                      <a:pt x="91170" y="97873"/>
                      <a:pt x="88117" y="98040"/>
                      <a:pt x="87687" y="98111"/>
                    </a:cubicBezTo>
                    <a:cubicBezTo>
                      <a:pt x="86852" y="98278"/>
                      <a:pt x="87043" y="98230"/>
                      <a:pt x="86423" y="98612"/>
                    </a:cubicBezTo>
                    <a:cubicBezTo>
                      <a:pt x="82200" y="101999"/>
                      <a:pt x="76762" y="103431"/>
                      <a:pt x="71609" y="104265"/>
                    </a:cubicBezTo>
                    <a:cubicBezTo>
                      <a:pt x="45084" y="107748"/>
                      <a:pt x="34469" y="92267"/>
                      <a:pt x="20824" y="73088"/>
                    </a:cubicBezTo>
                    <a:cubicBezTo>
                      <a:pt x="15744" y="65956"/>
                      <a:pt x="9780" y="59325"/>
                      <a:pt x="5821" y="51453"/>
                    </a:cubicBezTo>
                    <a:cubicBezTo>
                      <a:pt x="1956" y="43462"/>
                      <a:pt x="119" y="34636"/>
                      <a:pt x="0" y="25738"/>
                    </a:cubicBezTo>
                    <a:cubicBezTo>
                      <a:pt x="0" y="16722"/>
                      <a:pt x="2028" y="7371"/>
                      <a:pt x="7443" y="0"/>
                    </a:cubicBezTo>
                    <a:lnTo>
                      <a:pt x="9184" y="429"/>
                    </a:lnTo>
                    <a:lnTo>
                      <a:pt x="9184" y="429"/>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55" name="Google Shape;755;p37"/>
              <p:cNvSpPr/>
              <p:nvPr/>
            </p:nvSpPr>
            <p:spPr>
              <a:xfrm>
                <a:off x="7603110" y="1024164"/>
                <a:ext cx="132285" cy="127217"/>
              </a:xfrm>
              <a:custGeom>
                <a:rect b="b" l="l" r="r" t="t"/>
                <a:pathLst>
                  <a:path extrusionOk="0" h="127217" w="132285">
                    <a:moveTo>
                      <a:pt x="92652" y="51"/>
                    </a:moveTo>
                    <a:cubicBezTo>
                      <a:pt x="89146" y="-116"/>
                      <a:pt x="85401" y="123"/>
                      <a:pt x="81560" y="791"/>
                    </a:cubicBezTo>
                    <a:cubicBezTo>
                      <a:pt x="79795" y="1101"/>
                      <a:pt x="78102" y="1483"/>
                      <a:pt x="76480" y="1912"/>
                    </a:cubicBezTo>
                    <a:cubicBezTo>
                      <a:pt x="61285" y="7708"/>
                      <a:pt x="61857" y="31228"/>
                      <a:pt x="61857" y="31228"/>
                    </a:cubicBezTo>
                    <a:cubicBezTo>
                      <a:pt x="61857" y="31228"/>
                      <a:pt x="54391" y="8901"/>
                      <a:pt x="38123" y="8639"/>
                    </a:cubicBezTo>
                    <a:cubicBezTo>
                      <a:pt x="36453" y="8782"/>
                      <a:pt x="34712" y="8997"/>
                      <a:pt x="32970" y="9307"/>
                    </a:cubicBezTo>
                    <a:cubicBezTo>
                      <a:pt x="29130" y="9975"/>
                      <a:pt x="25528" y="11024"/>
                      <a:pt x="22283" y="12384"/>
                    </a:cubicBezTo>
                    <a:cubicBezTo>
                      <a:pt x="6492" y="19015"/>
                      <a:pt x="-5387" y="41653"/>
                      <a:pt x="2509" y="72042"/>
                    </a:cubicBezTo>
                    <a:cubicBezTo>
                      <a:pt x="16296" y="125213"/>
                      <a:pt x="41438" y="129101"/>
                      <a:pt x="55178" y="126692"/>
                    </a:cubicBezTo>
                    <a:cubicBezTo>
                      <a:pt x="60331" y="125785"/>
                      <a:pt x="63551" y="124044"/>
                      <a:pt x="64123" y="123638"/>
                    </a:cubicBezTo>
                    <a:cubicBezTo>
                      <a:pt x="66604" y="121516"/>
                      <a:pt x="69276" y="120204"/>
                      <a:pt x="72282" y="119679"/>
                    </a:cubicBezTo>
                    <a:cubicBezTo>
                      <a:pt x="73641" y="119440"/>
                      <a:pt x="80749" y="118200"/>
                      <a:pt x="82109" y="117961"/>
                    </a:cubicBezTo>
                    <a:cubicBezTo>
                      <a:pt x="85115" y="117436"/>
                      <a:pt x="88073" y="117747"/>
                      <a:pt x="91126" y="118892"/>
                    </a:cubicBezTo>
                    <a:cubicBezTo>
                      <a:pt x="91818" y="119082"/>
                      <a:pt x="95444" y="119631"/>
                      <a:pt x="100596" y="118725"/>
                    </a:cubicBezTo>
                    <a:cubicBezTo>
                      <a:pt x="100596" y="118725"/>
                      <a:pt x="100596" y="118725"/>
                      <a:pt x="100596" y="118725"/>
                    </a:cubicBezTo>
                    <a:cubicBezTo>
                      <a:pt x="114360" y="116315"/>
                      <a:pt x="136663" y="104102"/>
                      <a:pt x="131534" y="49429"/>
                    </a:cubicBezTo>
                    <a:cubicBezTo>
                      <a:pt x="128600" y="18156"/>
                      <a:pt x="109756" y="934"/>
                      <a:pt x="92628" y="51"/>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756" name="Google Shape;756;p37"/>
              <p:cNvGrpSpPr/>
              <p:nvPr/>
            </p:nvGrpSpPr>
            <p:grpSpPr>
              <a:xfrm>
                <a:off x="7658097" y="1083325"/>
                <a:ext cx="29764" cy="24433"/>
                <a:chOff x="7658097" y="1083325"/>
                <a:chExt cx="29764" cy="24433"/>
              </a:xfrm>
            </p:grpSpPr>
            <p:sp>
              <p:nvSpPr>
                <p:cNvPr id="757" name="Google Shape;757;p37"/>
                <p:cNvSpPr/>
                <p:nvPr/>
              </p:nvSpPr>
              <p:spPr>
                <a:xfrm>
                  <a:off x="7680198" y="1083325"/>
                  <a:ext cx="7663" cy="20281"/>
                </a:xfrm>
                <a:custGeom>
                  <a:rect b="b" l="l" r="r" t="t"/>
                  <a:pathLst>
                    <a:path extrusionOk="0" h="20281" w="7663">
                      <a:moveTo>
                        <a:pt x="298" y="0"/>
                      </a:moveTo>
                      <a:cubicBezTo>
                        <a:pt x="298" y="0"/>
                        <a:pt x="-1849" y="21492"/>
                        <a:pt x="5379" y="20228"/>
                      </a:cubicBezTo>
                      <a:cubicBezTo>
                        <a:pt x="12630" y="18964"/>
                        <a:pt x="298" y="0"/>
                        <a:pt x="298" y="0"/>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58" name="Google Shape;758;p37"/>
                <p:cNvSpPr/>
                <p:nvPr/>
              </p:nvSpPr>
              <p:spPr>
                <a:xfrm>
                  <a:off x="7658097" y="1086951"/>
                  <a:ext cx="6609" cy="20807"/>
                </a:xfrm>
                <a:custGeom>
                  <a:rect b="b" l="l" r="r" t="t"/>
                  <a:pathLst>
                    <a:path extrusionOk="0" h="20807" w="6609">
                      <a:moveTo>
                        <a:pt x="1765" y="0"/>
                      </a:moveTo>
                      <a:cubicBezTo>
                        <a:pt x="1765" y="0"/>
                        <a:pt x="11092" y="19465"/>
                        <a:pt x="3864" y="20753"/>
                      </a:cubicBezTo>
                      <a:cubicBezTo>
                        <a:pt x="-3364" y="22041"/>
                        <a:pt x="1765" y="0"/>
                        <a:pt x="1765" y="0"/>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759" name="Google Shape;759;p37"/>
              <p:cNvSpPr/>
              <p:nvPr/>
            </p:nvSpPr>
            <p:spPr>
              <a:xfrm>
                <a:off x="7655902" y="979012"/>
                <a:ext cx="27885" cy="76404"/>
              </a:xfrm>
              <a:custGeom>
                <a:rect b="b" l="l" r="r" t="t"/>
                <a:pathLst>
                  <a:path extrusionOk="0" h="76404" w="27885">
                    <a:moveTo>
                      <a:pt x="9065" y="76404"/>
                    </a:moveTo>
                    <a:cubicBezTo>
                      <a:pt x="9065" y="76404"/>
                      <a:pt x="-2242" y="14885"/>
                      <a:pt x="27885" y="8564"/>
                    </a:cubicBezTo>
                    <a:lnTo>
                      <a:pt x="14026" y="0"/>
                    </a:lnTo>
                    <a:cubicBezTo>
                      <a:pt x="14026" y="0"/>
                      <a:pt x="-13906" y="11068"/>
                      <a:pt x="9065" y="76404"/>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60" name="Google Shape;760;p37"/>
              <p:cNvSpPr/>
              <p:nvPr/>
            </p:nvSpPr>
            <p:spPr>
              <a:xfrm>
                <a:off x="7693520" y="1029727"/>
                <a:ext cx="35566" cy="45153"/>
              </a:xfrm>
              <a:custGeom>
                <a:rect b="b" l="l" r="r" t="t"/>
                <a:pathLst>
                  <a:path extrusionOk="0" h="45153" w="35566">
                    <a:moveTo>
                      <a:pt x="35399" y="45154"/>
                    </a:moveTo>
                    <a:cubicBezTo>
                      <a:pt x="34231" y="40097"/>
                      <a:pt x="33133" y="35135"/>
                      <a:pt x="31654" y="30174"/>
                    </a:cubicBezTo>
                    <a:cubicBezTo>
                      <a:pt x="30676" y="26548"/>
                      <a:pt x="29388" y="22636"/>
                      <a:pt x="27336" y="19463"/>
                    </a:cubicBezTo>
                    <a:cubicBezTo>
                      <a:pt x="26812" y="18485"/>
                      <a:pt x="25762" y="17221"/>
                      <a:pt x="25094" y="16314"/>
                    </a:cubicBezTo>
                    <a:cubicBezTo>
                      <a:pt x="18749" y="8347"/>
                      <a:pt x="10257" y="2002"/>
                      <a:pt x="0" y="213"/>
                    </a:cubicBezTo>
                    <a:lnTo>
                      <a:pt x="0" y="22"/>
                    </a:lnTo>
                    <a:cubicBezTo>
                      <a:pt x="5248" y="-216"/>
                      <a:pt x="10591" y="1477"/>
                      <a:pt x="15076" y="4316"/>
                    </a:cubicBezTo>
                    <a:cubicBezTo>
                      <a:pt x="17222" y="5795"/>
                      <a:pt x="19370" y="7536"/>
                      <a:pt x="21135" y="9445"/>
                    </a:cubicBezTo>
                    <a:cubicBezTo>
                      <a:pt x="24832" y="13237"/>
                      <a:pt x="27265" y="17960"/>
                      <a:pt x="29698" y="22588"/>
                    </a:cubicBezTo>
                    <a:cubicBezTo>
                      <a:pt x="30247" y="23757"/>
                      <a:pt x="30891" y="24902"/>
                      <a:pt x="31487" y="26071"/>
                    </a:cubicBezTo>
                    <a:lnTo>
                      <a:pt x="33062" y="29673"/>
                    </a:lnTo>
                    <a:cubicBezTo>
                      <a:pt x="33944" y="32106"/>
                      <a:pt x="34612" y="34730"/>
                      <a:pt x="34994" y="37282"/>
                    </a:cubicBezTo>
                    <a:cubicBezTo>
                      <a:pt x="35471" y="39858"/>
                      <a:pt x="35567" y="42482"/>
                      <a:pt x="35567" y="45082"/>
                    </a:cubicBezTo>
                    <a:lnTo>
                      <a:pt x="35399" y="45082"/>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64" name="Shape 764"/>
        <p:cNvGrpSpPr/>
        <p:nvPr/>
      </p:nvGrpSpPr>
      <p:grpSpPr>
        <a:xfrm>
          <a:off x="0" y="0"/>
          <a:ext cx="0" cy="0"/>
          <a:chOff x="0" y="0"/>
          <a:chExt cx="0" cy="0"/>
        </a:xfrm>
      </p:grpSpPr>
      <p:sp>
        <p:nvSpPr>
          <p:cNvPr id="765" name="Google Shape;765;p38"/>
          <p:cNvSpPr/>
          <p:nvPr/>
        </p:nvSpPr>
        <p:spPr>
          <a:xfrm>
            <a:off x="818300" y="3429002"/>
            <a:ext cx="754200" cy="600900"/>
          </a:xfrm>
          <a:prstGeom prst="rect">
            <a:avLst/>
          </a:prstGeom>
          <a:solidFill>
            <a:srgbClr val="95A83D">
              <a:alpha val="28480"/>
            </a:srgbClr>
          </a:solidFill>
          <a:ln cap="flat" cmpd="sng" w="2857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Nunito"/>
              <a:ea typeface="Nunito"/>
              <a:cs typeface="Nunito"/>
              <a:sym typeface="Nunito"/>
            </a:endParaRPr>
          </a:p>
        </p:txBody>
      </p:sp>
      <p:sp>
        <p:nvSpPr>
          <p:cNvPr id="766" name="Google Shape;766;p38"/>
          <p:cNvSpPr/>
          <p:nvPr/>
        </p:nvSpPr>
        <p:spPr>
          <a:xfrm>
            <a:off x="818300" y="1530902"/>
            <a:ext cx="754200" cy="600900"/>
          </a:xfrm>
          <a:prstGeom prst="rect">
            <a:avLst/>
          </a:prstGeom>
          <a:solidFill>
            <a:srgbClr val="95A83D">
              <a:alpha val="28480"/>
            </a:srgbClr>
          </a:solidFill>
          <a:ln cap="flat" cmpd="sng" w="2857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Nunito"/>
              <a:ea typeface="Nunito"/>
              <a:cs typeface="Nunito"/>
              <a:sym typeface="Nunito"/>
            </a:endParaRPr>
          </a:p>
        </p:txBody>
      </p:sp>
      <p:sp>
        <p:nvSpPr>
          <p:cNvPr id="767" name="Google Shape;767;p38"/>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Objectives</a:t>
            </a:r>
            <a:endParaRPr/>
          </a:p>
        </p:txBody>
      </p:sp>
      <p:sp>
        <p:nvSpPr>
          <p:cNvPr id="768" name="Google Shape;768;p38"/>
          <p:cNvSpPr txBox="1"/>
          <p:nvPr>
            <p:ph idx="1" type="subTitle"/>
          </p:nvPr>
        </p:nvSpPr>
        <p:spPr>
          <a:xfrm>
            <a:off x="1724900" y="3645350"/>
            <a:ext cx="5363400" cy="746700"/>
          </a:xfrm>
          <a:prstGeom prst="rect">
            <a:avLst/>
          </a:prstGeom>
        </p:spPr>
        <p:txBody>
          <a:bodyPr anchorCtr="0" anchor="t" bIns="91425" lIns="91425" spcFirstLastPara="1" rIns="91425" wrap="square" tIns="91425">
            <a:noAutofit/>
          </a:bodyPr>
          <a:lstStyle/>
          <a:p>
            <a:pPr indent="0" lvl="0" marL="0" rtl="0" algn="l">
              <a:lnSpc>
                <a:spcPct val="163636"/>
              </a:lnSpc>
              <a:spcBef>
                <a:spcPts val="300"/>
              </a:spcBef>
              <a:spcAft>
                <a:spcPts val="0"/>
              </a:spcAft>
              <a:buNone/>
            </a:pPr>
            <a:r>
              <a:rPr lang="en"/>
              <a:t>Enhancing the ability of consumers, especially Muslims, to make informed choices when purchasing food items abroad.</a:t>
            </a:r>
            <a:endParaRPr/>
          </a:p>
          <a:p>
            <a:pPr indent="0" lvl="0" marL="0" rtl="0" algn="l">
              <a:spcBef>
                <a:spcPts val="1200"/>
              </a:spcBef>
              <a:spcAft>
                <a:spcPts val="0"/>
              </a:spcAft>
              <a:buNone/>
            </a:pPr>
            <a:r>
              <a:t/>
            </a:r>
            <a:endParaRPr/>
          </a:p>
        </p:txBody>
      </p:sp>
      <p:sp>
        <p:nvSpPr>
          <p:cNvPr id="769" name="Google Shape;769;p38"/>
          <p:cNvSpPr txBox="1"/>
          <p:nvPr>
            <p:ph idx="2" type="subTitle"/>
          </p:nvPr>
        </p:nvSpPr>
        <p:spPr>
          <a:xfrm>
            <a:off x="1724900" y="2107275"/>
            <a:ext cx="5363400" cy="746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Ingredients not in database will be checked through OpenAI</a:t>
            </a:r>
            <a:endParaRPr/>
          </a:p>
        </p:txBody>
      </p:sp>
      <p:sp>
        <p:nvSpPr>
          <p:cNvPr id="770" name="Google Shape;770;p38"/>
          <p:cNvSpPr txBox="1"/>
          <p:nvPr>
            <p:ph idx="3" type="subTitle"/>
          </p:nvPr>
        </p:nvSpPr>
        <p:spPr>
          <a:xfrm>
            <a:off x="1724900" y="1675375"/>
            <a:ext cx="5363400" cy="558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Create a model to classify food as halal, non-halal or doubtful</a:t>
            </a:r>
            <a:endParaRPr/>
          </a:p>
        </p:txBody>
      </p:sp>
      <p:sp>
        <p:nvSpPr>
          <p:cNvPr id="771" name="Google Shape;771;p38"/>
          <p:cNvSpPr txBox="1"/>
          <p:nvPr>
            <p:ph idx="4" type="subTitle"/>
          </p:nvPr>
        </p:nvSpPr>
        <p:spPr>
          <a:xfrm>
            <a:off x="1724900" y="3213451"/>
            <a:ext cx="5363400" cy="558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Accessible Information</a:t>
            </a:r>
            <a:endParaRPr/>
          </a:p>
        </p:txBody>
      </p:sp>
      <p:grpSp>
        <p:nvGrpSpPr>
          <p:cNvPr id="772" name="Google Shape;772;p38"/>
          <p:cNvGrpSpPr/>
          <p:nvPr/>
        </p:nvGrpSpPr>
        <p:grpSpPr>
          <a:xfrm>
            <a:off x="1018499" y="1667483"/>
            <a:ext cx="353802" cy="327739"/>
            <a:chOff x="4266025" y="3609275"/>
            <a:chExt cx="299325" cy="277275"/>
          </a:xfrm>
        </p:grpSpPr>
        <p:sp>
          <p:nvSpPr>
            <p:cNvPr id="773" name="Google Shape;773;p38"/>
            <p:cNvSpPr/>
            <p:nvPr/>
          </p:nvSpPr>
          <p:spPr>
            <a:xfrm>
              <a:off x="4266025" y="3609275"/>
              <a:ext cx="299325" cy="224500"/>
            </a:xfrm>
            <a:custGeom>
              <a:rect b="b" l="l" r="r" t="t"/>
              <a:pathLst>
                <a:path extrusionOk="0" h="8980" w="11973">
                  <a:moveTo>
                    <a:pt x="2017" y="3749"/>
                  </a:moveTo>
                  <a:lnTo>
                    <a:pt x="3119" y="5514"/>
                  </a:lnTo>
                  <a:lnTo>
                    <a:pt x="914" y="5514"/>
                  </a:lnTo>
                  <a:lnTo>
                    <a:pt x="2017" y="3749"/>
                  </a:lnTo>
                  <a:close/>
                  <a:moveTo>
                    <a:pt x="9641" y="3749"/>
                  </a:moveTo>
                  <a:lnTo>
                    <a:pt x="10744" y="5514"/>
                  </a:lnTo>
                  <a:lnTo>
                    <a:pt x="8538" y="5514"/>
                  </a:lnTo>
                  <a:lnTo>
                    <a:pt x="9641" y="3749"/>
                  </a:lnTo>
                  <a:close/>
                  <a:moveTo>
                    <a:pt x="5892" y="0"/>
                  </a:moveTo>
                  <a:cubicBezTo>
                    <a:pt x="5325" y="0"/>
                    <a:pt x="4852" y="473"/>
                    <a:pt x="4852" y="1040"/>
                  </a:cubicBezTo>
                  <a:lnTo>
                    <a:pt x="4852" y="1166"/>
                  </a:lnTo>
                  <a:lnTo>
                    <a:pt x="4537" y="1324"/>
                  </a:lnTo>
                  <a:cubicBezTo>
                    <a:pt x="3812" y="1733"/>
                    <a:pt x="3529" y="1891"/>
                    <a:pt x="3025" y="1954"/>
                  </a:cubicBezTo>
                  <a:cubicBezTo>
                    <a:pt x="2867" y="1607"/>
                    <a:pt x="2521" y="1324"/>
                    <a:pt x="2080" y="1324"/>
                  </a:cubicBezTo>
                  <a:cubicBezTo>
                    <a:pt x="1702" y="1324"/>
                    <a:pt x="1324" y="1576"/>
                    <a:pt x="1166" y="1922"/>
                  </a:cubicBezTo>
                  <a:cubicBezTo>
                    <a:pt x="946" y="1891"/>
                    <a:pt x="693" y="1796"/>
                    <a:pt x="504" y="1733"/>
                  </a:cubicBezTo>
                  <a:cubicBezTo>
                    <a:pt x="454" y="1708"/>
                    <a:pt x="403" y="1696"/>
                    <a:pt x="355" y="1696"/>
                  </a:cubicBezTo>
                  <a:cubicBezTo>
                    <a:pt x="223" y="1696"/>
                    <a:pt x="110" y="1784"/>
                    <a:pt x="63" y="1922"/>
                  </a:cubicBezTo>
                  <a:cubicBezTo>
                    <a:pt x="0" y="2111"/>
                    <a:pt x="63" y="2332"/>
                    <a:pt x="252" y="2363"/>
                  </a:cubicBezTo>
                  <a:cubicBezTo>
                    <a:pt x="536" y="2489"/>
                    <a:pt x="820" y="2552"/>
                    <a:pt x="1135" y="2615"/>
                  </a:cubicBezTo>
                  <a:cubicBezTo>
                    <a:pt x="1198" y="2867"/>
                    <a:pt x="1387" y="3119"/>
                    <a:pt x="1607" y="3277"/>
                  </a:cubicBezTo>
                  <a:lnTo>
                    <a:pt x="95" y="5671"/>
                  </a:lnTo>
                  <a:cubicBezTo>
                    <a:pt x="95" y="5703"/>
                    <a:pt x="63" y="5829"/>
                    <a:pt x="63" y="5860"/>
                  </a:cubicBezTo>
                  <a:lnTo>
                    <a:pt x="63" y="6238"/>
                  </a:lnTo>
                  <a:cubicBezTo>
                    <a:pt x="63" y="7372"/>
                    <a:pt x="1009" y="8318"/>
                    <a:pt x="2143" y="8318"/>
                  </a:cubicBezTo>
                  <a:cubicBezTo>
                    <a:pt x="3308" y="8318"/>
                    <a:pt x="4254" y="7372"/>
                    <a:pt x="4254" y="6238"/>
                  </a:cubicBezTo>
                  <a:lnTo>
                    <a:pt x="4254" y="5860"/>
                  </a:lnTo>
                  <a:cubicBezTo>
                    <a:pt x="4254" y="5829"/>
                    <a:pt x="4191" y="5703"/>
                    <a:pt x="4191" y="5671"/>
                  </a:cubicBezTo>
                  <a:lnTo>
                    <a:pt x="2710" y="3277"/>
                  </a:lnTo>
                  <a:cubicBezTo>
                    <a:pt x="2930" y="3151"/>
                    <a:pt x="3088" y="2930"/>
                    <a:pt x="3182" y="2647"/>
                  </a:cubicBezTo>
                  <a:cubicBezTo>
                    <a:pt x="3844" y="2521"/>
                    <a:pt x="4191" y="2363"/>
                    <a:pt x="4947" y="1922"/>
                  </a:cubicBezTo>
                  <a:lnTo>
                    <a:pt x="4947" y="8979"/>
                  </a:lnTo>
                  <a:lnTo>
                    <a:pt x="7089" y="8979"/>
                  </a:lnTo>
                  <a:lnTo>
                    <a:pt x="7089" y="1922"/>
                  </a:lnTo>
                  <a:cubicBezTo>
                    <a:pt x="7814" y="2332"/>
                    <a:pt x="8192" y="2521"/>
                    <a:pt x="8853" y="2647"/>
                  </a:cubicBezTo>
                  <a:cubicBezTo>
                    <a:pt x="8916" y="2899"/>
                    <a:pt x="9074" y="3119"/>
                    <a:pt x="9326" y="3277"/>
                  </a:cubicBezTo>
                  <a:lnTo>
                    <a:pt x="7814" y="5671"/>
                  </a:lnTo>
                  <a:cubicBezTo>
                    <a:pt x="7814" y="5703"/>
                    <a:pt x="7782" y="5829"/>
                    <a:pt x="7782" y="5860"/>
                  </a:cubicBezTo>
                  <a:lnTo>
                    <a:pt x="7782" y="6238"/>
                  </a:lnTo>
                  <a:cubicBezTo>
                    <a:pt x="7782" y="7372"/>
                    <a:pt x="8727" y="8318"/>
                    <a:pt x="9861" y="8318"/>
                  </a:cubicBezTo>
                  <a:cubicBezTo>
                    <a:pt x="11027" y="8318"/>
                    <a:pt x="11972" y="7372"/>
                    <a:pt x="11972" y="6238"/>
                  </a:cubicBezTo>
                  <a:lnTo>
                    <a:pt x="11972" y="5860"/>
                  </a:lnTo>
                  <a:cubicBezTo>
                    <a:pt x="11972" y="5829"/>
                    <a:pt x="11909" y="5703"/>
                    <a:pt x="11909" y="5671"/>
                  </a:cubicBezTo>
                  <a:lnTo>
                    <a:pt x="10429" y="3277"/>
                  </a:lnTo>
                  <a:cubicBezTo>
                    <a:pt x="10429" y="3151"/>
                    <a:pt x="10618" y="2930"/>
                    <a:pt x="10681" y="2615"/>
                  </a:cubicBezTo>
                  <a:cubicBezTo>
                    <a:pt x="10933" y="2521"/>
                    <a:pt x="11248" y="2458"/>
                    <a:pt x="11531" y="2363"/>
                  </a:cubicBezTo>
                  <a:cubicBezTo>
                    <a:pt x="11720" y="2300"/>
                    <a:pt x="11815" y="2080"/>
                    <a:pt x="11720" y="1922"/>
                  </a:cubicBezTo>
                  <a:cubicBezTo>
                    <a:pt x="11674" y="1784"/>
                    <a:pt x="11560" y="1696"/>
                    <a:pt x="11429" y="1696"/>
                  </a:cubicBezTo>
                  <a:cubicBezTo>
                    <a:pt x="11380" y="1696"/>
                    <a:pt x="11330" y="1708"/>
                    <a:pt x="11279" y="1733"/>
                  </a:cubicBezTo>
                  <a:cubicBezTo>
                    <a:pt x="11059" y="1796"/>
                    <a:pt x="10870" y="1891"/>
                    <a:pt x="10618" y="1922"/>
                  </a:cubicBezTo>
                  <a:cubicBezTo>
                    <a:pt x="10460" y="1576"/>
                    <a:pt x="10113" y="1324"/>
                    <a:pt x="9704" y="1324"/>
                  </a:cubicBezTo>
                  <a:cubicBezTo>
                    <a:pt x="9294" y="1324"/>
                    <a:pt x="8916" y="1576"/>
                    <a:pt x="8790" y="1954"/>
                  </a:cubicBezTo>
                  <a:cubicBezTo>
                    <a:pt x="8255" y="1891"/>
                    <a:pt x="8003" y="1733"/>
                    <a:pt x="7278" y="1324"/>
                  </a:cubicBezTo>
                  <a:lnTo>
                    <a:pt x="6963" y="1166"/>
                  </a:lnTo>
                  <a:lnTo>
                    <a:pt x="6963" y="1040"/>
                  </a:lnTo>
                  <a:cubicBezTo>
                    <a:pt x="6963" y="441"/>
                    <a:pt x="6490" y="0"/>
                    <a:pt x="589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 name="Google Shape;774;p38"/>
            <p:cNvSpPr/>
            <p:nvPr/>
          </p:nvSpPr>
          <p:spPr>
            <a:xfrm>
              <a:off x="4332975" y="3851850"/>
              <a:ext cx="157550" cy="34700"/>
            </a:xfrm>
            <a:custGeom>
              <a:rect b="b" l="l" r="r" t="t"/>
              <a:pathLst>
                <a:path extrusionOk="0" h="1388" w="6302">
                  <a:moveTo>
                    <a:pt x="693" y="1"/>
                  </a:moveTo>
                  <a:cubicBezTo>
                    <a:pt x="315" y="1"/>
                    <a:pt x="0" y="316"/>
                    <a:pt x="0" y="694"/>
                  </a:cubicBezTo>
                  <a:lnTo>
                    <a:pt x="0" y="1040"/>
                  </a:lnTo>
                  <a:cubicBezTo>
                    <a:pt x="0" y="1261"/>
                    <a:pt x="158" y="1387"/>
                    <a:pt x="347" y="1387"/>
                  </a:cubicBezTo>
                  <a:lnTo>
                    <a:pt x="5955" y="1387"/>
                  </a:lnTo>
                  <a:cubicBezTo>
                    <a:pt x="6144" y="1356"/>
                    <a:pt x="6301" y="1198"/>
                    <a:pt x="6301" y="1040"/>
                  </a:cubicBezTo>
                  <a:lnTo>
                    <a:pt x="6301" y="694"/>
                  </a:lnTo>
                  <a:cubicBezTo>
                    <a:pt x="6301" y="316"/>
                    <a:pt x="5986" y="1"/>
                    <a:pt x="557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5" name="Google Shape;775;p38"/>
          <p:cNvGrpSpPr/>
          <p:nvPr/>
        </p:nvGrpSpPr>
        <p:grpSpPr>
          <a:xfrm>
            <a:off x="1020833" y="3554871"/>
            <a:ext cx="349133" cy="349163"/>
            <a:chOff x="3497300" y="3955025"/>
            <a:chExt cx="295375" cy="295400"/>
          </a:xfrm>
        </p:grpSpPr>
        <p:sp>
          <p:nvSpPr>
            <p:cNvPr id="776" name="Google Shape;776;p38"/>
            <p:cNvSpPr/>
            <p:nvPr/>
          </p:nvSpPr>
          <p:spPr>
            <a:xfrm>
              <a:off x="3660350" y="4035375"/>
              <a:ext cx="132325" cy="155175"/>
            </a:xfrm>
            <a:custGeom>
              <a:rect b="b" l="l" r="r" t="t"/>
              <a:pathLst>
                <a:path extrusionOk="0" h="6207" w="5293">
                  <a:moveTo>
                    <a:pt x="4663" y="0"/>
                  </a:moveTo>
                  <a:lnTo>
                    <a:pt x="0" y="2773"/>
                  </a:lnTo>
                  <a:lnTo>
                    <a:pt x="4127" y="6207"/>
                  </a:lnTo>
                  <a:cubicBezTo>
                    <a:pt x="4852" y="5199"/>
                    <a:pt x="5293" y="4033"/>
                    <a:pt x="5293" y="2678"/>
                  </a:cubicBezTo>
                  <a:cubicBezTo>
                    <a:pt x="5293" y="1733"/>
                    <a:pt x="5041" y="851"/>
                    <a:pt x="466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 name="Google Shape;777;p38"/>
            <p:cNvSpPr/>
            <p:nvPr/>
          </p:nvSpPr>
          <p:spPr>
            <a:xfrm>
              <a:off x="3653250" y="3955025"/>
              <a:ext cx="114225" cy="133150"/>
            </a:xfrm>
            <a:custGeom>
              <a:rect b="b" l="l" r="r" t="t"/>
              <a:pathLst>
                <a:path extrusionOk="0" h="5326" w="4569">
                  <a:moveTo>
                    <a:pt x="1" y="1"/>
                  </a:moveTo>
                  <a:lnTo>
                    <a:pt x="1" y="5325"/>
                  </a:lnTo>
                  <a:lnTo>
                    <a:pt x="4569" y="2679"/>
                  </a:lnTo>
                  <a:cubicBezTo>
                    <a:pt x="3561" y="1167"/>
                    <a:pt x="1891" y="127"/>
                    <a:pt x="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 name="Google Shape;778;p38"/>
            <p:cNvSpPr/>
            <p:nvPr/>
          </p:nvSpPr>
          <p:spPr>
            <a:xfrm>
              <a:off x="3497300" y="3955025"/>
              <a:ext cx="256000" cy="295400"/>
            </a:xfrm>
            <a:custGeom>
              <a:rect b="b" l="l" r="r" t="t"/>
              <a:pathLst>
                <a:path extrusionOk="0" h="11816" w="10240">
                  <a:moveTo>
                    <a:pt x="5577" y="1"/>
                  </a:moveTo>
                  <a:cubicBezTo>
                    <a:pt x="2521" y="190"/>
                    <a:pt x="1" y="2805"/>
                    <a:pt x="1" y="5892"/>
                  </a:cubicBezTo>
                  <a:cubicBezTo>
                    <a:pt x="1" y="9137"/>
                    <a:pt x="2678" y="11815"/>
                    <a:pt x="5923" y="11815"/>
                  </a:cubicBezTo>
                  <a:cubicBezTo>
                    <a:pt x="7625" y="11815"/>
                    <a:pt x="9168" y="11059"/>
                    <a:pt x="10240" y="9925"/>
                  </a:cubicBezTo>
                  <a:lnTo>
                    <a:pt x="5703" y="6176"/>
                  </a:lnTo>
                  <a:cubicBezTo>
                    <a:pt x="5608" y="6144"/>
                    <a:pt x="5577" y="5987"/>
                    <a:pt x="5577" y="5892"/>
                  </a:cubicBezTo>
                  <a:lnTo>
                    <a:pt x="557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79" name="Google Shape;779;p38"/>
          <p:cNvSpPr/>
          <p:nvPr/>
        </p:nvSpPr>
        <p:spPr>
          <a:xfrm>
            <a:off x="7737965" y="2870506"/>
            <a:ext cx="371542" cy="402727"/>
          </a:xfrm>
          <a:custGeom>
            <a:rect b="b" l="l" r="r" t="t"/>
            <a:pathLst>
              <a:path extrusionOk="0" h="132150" w="121917">
                <a:moveTo>
                  <a:pt x="75688" y="55890"/>
                </a:moveTo>
                <a:lnTo>
                  <a:pt x="121918" y="69391"/>
                </a:lnTo>
                <a:lnTo>
                  <a:pt x="72254" y="67936"/>
                </a:lnTo>
                <a:lnTo>
                  <a:pt x="95607" y="123635"/>
                </a:lnTo>
                <a:lnTo>
                  <a:pt x="67292" y="76833"/>
                </a:lnTo>
                <a:lnTo>
                  <a:pt x="51381" y="132151"/>
                </a:lnTo>
                <a:lnTo>
                  <a:pt x="53671" y="78694"/>
                </a:lnTo>
                <a:lnTo>
                  <a:pt x="0" y="103287"/>
                </a:lnTo>
                <a:lnTo>
                  <a:pt x="39955" y="60350"/>
                </a:lnTo>
                <a:lnTo>
                  <a:pt x="6894" y="48519"/>
                </a:lnTo>
                <a:lnTo>
                  <a:pt x="43224" y="49568"/>
                </a:lnTo>
                <a:lnTo>
                  <a:pt x="19561" y="8850"/>
                </a:lnTo>
                <a:lnTo>
                  <a:pt x="57870" y="45394"/>
                </a:lnTo>
                <a:lnTo>
                  <a:pt x="63595" y="0"/>
                </a:lnTo>
                <a:lnTo>
                  <a:pt x="71371" y="44464"/>
                </a:lnTo>
                <a:lnTo>
                  <a:pt x="108559" y="20061"/>
                </a:lnTo>
                <a:lnTo>
                  <a:pt x="75688" y="5589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780" name="Google Shape;780;p38"/>
          <p:cNvGrpSpPr/>
          <p:nvPr/>
        </p:nvGrpSpPr>
        <p:grpSpPr>
          <a:xfrm>
            <a:off x="7906486" y="1013747"/>
            <a:ext cx="710065" cy="1031750"/>
            <a:chOff x="7929864" y="1803297"/>
            <a:chExt cx="818424" cy="1189064"/>
          </a:xfrm>
        </p:grpSpPr>
        <p:sp>
          <p:nvSpPr>
            <p:cNvPr id="781" name="Google Shape;781;p38"/>
            <p:cNvSpPr/>
            <p:nvPr/>
          </p:nvSpPr>
          <p:spPr>
            <a:xfrm rot="10800000">
              <a:off x="7929864" y="1803297"/>
              <a:ext cx="818424" cy="1189064"/>
            </a:xfrm>
            <a:custGeom>
              <a:rect b="b" l="l" r="r" t="t"/>
              <a:pathLst>
                <a:path extrusionOk="0" h="272721" w="187712">
                  <a:moveTo>
                    <a:pt x="178784" y="207434"/>
                  </a:moveTo>
                  <a:cubicBezTo>
                    <a:pt x="184390" y="197653"/>
                    <a:pt x="193192" y="181528"/>
                    <a:pt x="183101" y="156982"/>
                  </a:cubicBezTo>
                  <a:cubicBezTo>
                    <a:pt x="179714" y="148777"/>
                    <a:pt x="175850" y="142813"/>
                    <a:pt x="173035" y="138448"/>
                  </a:cubicBezTo>
                  <a:cubicBezTo>
                    <a:pt x="172892" y="138209"/>
                    <a:pt x="172725" y="137947"/>
                    <a:pt x="172558" y="137709"/>
                  </a:cubicBezTo>
                  <a:cubicBezTo>
                    <a:pt x="173107" y="136564"/>
                    <a:pt x="173631" y="135418"/>
                    <a:pt x="174132" y="134250"/>
                  </a:cubicBezTo>
                  <a:cubicBezTo>
                    <a:pt x="182983" y="114141"/>
                    <a:pt x="180931" y="91146"/>
                    <a:pt x="168670" y="74042"/>
                  </a:cubicBezTo>
                  <a:cubicBezTo>
                    <a:pt x="167358" y="72229"/>
                    <a:pt x="166046" y="70727"/>
                    <a:pt x="165021" y="69510"/>
                  </a:cubicBezTo>
                  <a:lnTo>
                    <a:pt x="164329" y="68699"/>
                  </a:lnTo>
                  <a:cubicBezTo>
                    <a:pt x="163208" y="67387"/>
                    <a:pt x="162015" y="66290"/>
                    <a:pt x="160989" y="65312"/>
                  </a:cubicBezTo>
                  <a:lnTo>
                    <a:pt x="160560" y="64906"/>
                  </a:lnTo>
                  <a:cubicBezTo>
                    <a:pt x="155169" y="59492"/>
                    <a:pt x="148513" y="55222"/>
                    <a:pt x="141381" y="52598"/>
                  </a:cubicBezTo>
                  <a:cubicBezTo>
                    <a:pt x="132531" y="49330"/>
                    <a:pt x="124278" y="48447"/>
                    <a:pt x="117002" y="47684"/>
                  </a:cubicBezTo>
                  <a:cubicBezTo>
                    <a:pt x="114331" y="47398"/>
                    <a:pt x="111778" y="47135"/>
                    <a:pt x="109512" y="46777"/>
                  </a:cubicBezTo>
                  <a:cubicBezTo>
                    <a:pt x="109512" y="46777"/>
                    <a:pt x="106936" y="46348"/>
                    <a:pt x="106626" y="46300"/>
                  </a:cubicBezTo>
                  <a:cubicBezTo>
                    <a:pt x="103430" y="38047"/>
                    <a:pt x="99684" y="30080"/>
                    <a:pt x="95820" y="22017"/>
                  </a:cubicBezTo>
                  <a:lnTo>
                    <a:pt x="85253" y="0"/>
                  </a:lnTo>
                  <a:lnTo>
                    <a:pt x="63498" y="11068"/>
                  </a:lnTo>
                  <a:cubicBezTo>
                    <a:pt x="56414" y="14670"/>
                    <a:pt x="49519" y="18224"/>
                    <a:pt x="42984" y="22256"/>
                  </a:cubicBezTo>
                  <a:cubicBezTo>
                    <a:pt x="38857" y="24784"/>
                    <a:pt x="33490" y="28195"/>
                    <a:pt x="28218" y="32322"/>
                  </a:cubicBezTo>
                  <a:lnTo>
                    <a:pt x="19821" y="35781"/>
                  </a:lnTo>
                  <a:lnTo>
                    <a:pt x="19821" y="35781"/>
                  </a:lnTo>
                  <a:cubicBezTo>
                    <a:pt x="19821" y="35781"/>
                    <a:pt x="10328" y="39693"/>
                    <a:pt x="10328" y="39693"/>
                  </a:cubicBezTo>
                  <a:lnTo>
                    <a:pt x="20370" y="61805"/>
                  </a:lnTo>
                  <a:lnTo>
                    <a:pt x="27216" y="78455"/>
                  </a:lnTo>
                  <a:lnTo>
                    <a:pt x="27550" y="78455"/>
                  </a:lnTo>
                  <a:cubicBezTo>
                    <a:pt x="27789" y="78956"/>
                    <a:pt x="28003" y="79505"/>
                    <a:pt x="28242" y="80077"/>
                  </a:cubicBezTo>
                  <a:cubicBezTo>
                    <a:pt x="26739" y="81724"/>
                    <a:pt x="24544" y="83822"/>
                    <a:pt x="22899" y="85373"/>
                  </a:cubicBezTo>
                  <a:cubicBezTo>
                    <a:pt x="13572" y="94247"/>
                    <a:pt x="-2005" y="109084"/>
                    <a:pt x="214" y="132628"/>
                  </a:cubicBezTo>
                  <a:cubicBezTo>
                    <a:pt x="3625" y="168623"/>
                    <a:pt x="26668" y="182864"/>
                    <a:pt x="37760" y="189734"/>
                  </a:cubicBezTo>
                  <a:cubicBezTo>
                    <a:pt x="38046" y="189901"/>
                    <a:pt x="38308" y="190068"/>
                    <a:pt x="38595" y="190259"/>
                  </a:cubicBezTo>
                  <a:cubicBezTo>
                    <a:pt x="38833" y="191284"/>
                    <a:pt x="39096" y="192501"/>
                    <a:pt x="39310" y="193527"/>
                  </a:cubicBezTo>
                  <a:cubicBezTo>
                    <a:pt x="40384" y="198608"/>
                    <a:pt x="41839" y="205573"/>
                    <a:pt x="45202" y="213779"/>
                  </a:cubicBezTo>
                  <a:cubicBezTo>
                    <a:pt x="55293" y="238324"/>
                    <a:pt x="72896" y="243596"/>
                    <a:pt x="83774" y="246602"/>
                  </a:cubicBezTo>
                  <a:cubicBezTo>
                    <a:pt x="84036" y="246983"/>
                    <a:pt x="84299" y="247365"/>
                    <a:pt x="84537" y="247723"/>
                  </a:cubicBezTo>
                  <a:cubicBezTo>
                    <a:pt x="90023" y="255833"/>
                    <a:pt x="101426" y="272722"/>
                    <a:pt x="125137" y="272722"/>
                  </a:cubicBezTo>
                  <a:lnTo>
                    <a:pt x="125137" y="272722"/>
                  </a:lnTo>
                  <a:cubicBezTo>
                    <a:pt x="132412" y="272722"/>
                    <a:pt x="139902" y="271100"/>
                    <a:pt x="148036" y="267760"/>
                  </a:cubicBezTo>
                  <a:cubicBezTo>
                    <a:pt x="187157" y="251683"/>
                    <a:pt x="181050" y="219432"/>
                    <a:pt x="179046" y="208841"/>
                  </a:cubicBezTo>
                  <a:cubicBezTo>
                    <a:pt x="178975" y="208436"/>
                    <a:pt x="178879" y="207958"/>
                    <a:pt x="178808" y="207505"/>
                  </a:cubicBezTo>
                  <a:close/>
                </a:path>
              </a:pathLst>
            </a:custGeom>
            <a:solidFill>
              <a:srgbClr val="FFFEFF"/>
            </a:solidFill>
            <a:ln>
              <a:noFill/>
            </a:ln>
            <a:effectLst>
              <a:outerShdw rotWithShape="0" algn="bl" dir="5100000" dist="47625">
                <a:schemeClr val="dk1">
                  <a:alpha val="15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u="sng">
                <a:solidFill>
                  <a:srgbClr val="000000"/>
                </a:solidFill>
                <a:latin typeface="Calibri"/>
                <a:ea typeface="Calibri"/>
                <a:cs typeface="Calibri"/>
                <a:sym typeface="Calibri"/>
              </a:endParaRPr>
            </a:p>
          </p:txBody>
        </p:sp>
        <p:grpSp>
          <p:nvGrpSpPr>
            <p:cNvPr id="782" name="Google Shape;782;p38"/>
            <p:cNvGrpSpPr/>
            <p:nvPr/>
          </p:nvGrpSpPr>
          <p:grpSpPr>
            <a:xfrm>
              <a:off x="8034260" y="1943225"/>
              <a:ext cx="610587" cy="909422"/>
              <a:chOff x="8034260" y="1943225"/>
              <a:chExt cx="610587" cy="909422"/>
            </a:xfrm>
          </p:grpSpPr>
          <p:sp>
            <p:nvSpPr>
              <p:cNvPr id="783" name="Google Shape;783;p38"/>
              <p:cNvSpPr/>
              <p:nvPr/>
            </p:nvSpPr>
            <p:spPr>
              <a:xfrm rot="10800000">
                <a:off x="8034260" y="1943225"/>
                <a:ext cx="610587" cy="909422"/>
              </a:xfrm>
              <a:custGeom>
                <a:rect b="b" l="l" r="r" t="t"/>
                <a:pathLst>
                  <a:path extrusionOk="0" h="208583" w="140043">
                    <a:moveTo>
                      <a:pt x="29776" y="131220"/>
                    </a:moveTo>
                    <a:cubicBezTo>
                      <a:pt x="39962" y="137852"/>
                      <a:pt x="36742" y="148133"/>
                      <a:pt x="43421" y="164401"/>
                    </a:cubicBezTo>
                    <a:cubicBezTo>
                      <a:pt x="50123" y="180670"/>
                      <a:pt x="59665" y="181218"/>
                      <a:pt x="71163" y="184701"/>
                    </a:cubicBezTo>
                    <a:cubicBezTo>
                      <a:pt x="82660" y="188184"/>
                      <a:pt x="83853" y="218263"/>
                      <a:pt x="115101" y="205406"/>
                    </a:cubicBezTo>
                    <a:cubicBezTo>
                      <a:pt x="146350" y="192549"/>
                      <a:pt x="126027" y="170341"/>
                      <a:pt x="131751" y="159773"/>
                    </a:cubicBezTo>
                    <a:cubicBezTo>
                      <a:pt x="137477" y="149206"/>
                      <a:pt x="143869" y="142098"/>
                      <a:pt x="137190" y="125829"/>
                    </a:cubicBezTo>
                    <a:cubicBezTo>
                      <a:pt x="130488" y="109561"/>
                      <a:pt x="120970" y="104528"/>
                      <a:pt x="123546" y="92649"/>
                    </a:cubicBezTo>
                    <a:cubicBezTo>
                      <a:pt x="126122" y="80769"/>
                      <a:pt x="132801" y="63475"/>
                      <a:pt x="115674" y="42555"/>
                    </a:cubicBezTo>
                    <a:cubicBezTo>
                      <a:pt x="99668" y="23019"/>
                      <a:pt x="66082" y="45418"/>
                      <a:pt x="56373" y="21826"/>
                    </a:cubicBezTo>
                    <a:cubicBezTo>
                      <a:pt x="51054" y="8897"/>
                      <a:pt x="47762" y="0"/>
                      <a:pt x="47762" y="0"/>
                    </a:cubicBezTo>
                    <a:lnTo>
                      <a:pt x="33092" y="6035"/>
                    </a:lnTo>
                    <a:lnTo>
                      <a:pt x="18422" y="12070"/>
                    </a:lnTo>
                    <a:cubicBezTo>
                      <a:pt x="18422" y="12070"/>
                      <a:pt x="22334" y="20705"/>
                      <a:pt x="27653" y="33634"/>
                    </a:cubicBezTo>
                    <a:cubicBezTo>
                      <a:pt x="37362" y="57249"/>
                      <a:pt x="-2260" y="64930"/>
                      <a:pt x="102" y="90096"/>
                    </a:cubicBezTo>
                    <a:cubicBezTo>
                      <a:pt x="2654" y="117027"/>
                      <a:pt x="19567" y="124613"/>
                      <a:pt x="29753" y="13122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u="sng">
                  <a:solidFill>
                    <a:srgbClr val="000000"/>
                  </a:solidFill>
                  <a:latin typeface="Calibri"/>
                  <a:ea typeface="Calibri"/>
                  <a:cs typeface="Calibri"/>
                  <a:sym typeface="Calibri"/>
                </a:endParaRPr>
              </a:p>
            </p:txBody>
          </p:sp>
          <p:grpSp>
            <p:nvGrpSpPr>
              <p:cNvPr id="784" name="Google Shape;784;p38"/>
              <p:cNvGrpSpPr/>
              <p:nvPr/>
            </p:nvGrpSpPr>
            <p:grpSpPr>
              <a:xfrm>
                <a:off x="8105861" y="2060036"/>
                <a:ext cx="462927" cy="775862"/>
                <a:chOff x="8105861" y="2060036"/>
                <a:chExt cx="462927" cy="775862"/>
              </a:xfrm>
            </p:grpSpPr>
            <p:sp>
              <p:nvSpPr>
                <p:cNvPr id="785" name="Google Shape;785;p38"/>
                <p:cNvSpPr/>
                <p:nvPr/>
              </p:nvSpPr>
              <p:spPr>
                <a:xfrm rot="10800000">
                  <a:off x="8185328" y="2060036"/>
                  <a:ext cx="338319" cy="775862"/>
                </a:xfrm>
                <a:custGeom>
                  <a:rect b="b" l="l" r="r" t="t"/>
                  <a:pathLst>
                    <a:path extrusionOk="0" h="177950" w="77596">
                      <a:moveTo>
                        <a:pt x="77597" y="177950"/>
                      </a:moveTo>
                      <a:lnTo>
                        <a:pt x="10591" y="0"/>
                      </a:lnTo>
                      <a:lnTo>
                        <a:pt x="5295" y="2195"/>
                      </a:lnTo>
                      <a:lnTo>
                        <a:pt x="0" y="4365"/>
                      </a:lnTo>
                      <a:lnTo>
                        <a:pt x="77597" y="17795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u="sng">
                    <a:solidFill>
                      <a:srgbClr val="000000"/>
                    </a:solidFill>
                    <a:latin typeface="Calibri"/>
                    <a:ea typeface="Calibri"/>
                    <a:cs typeface="Calibri"/>
                    <a:sym typeface="Calibri"/>
                  </a:endParaRPr>
                </a:p>
              </p:txBody>
            </p:sp>
            <p:sp>
              <p:nvSpPr>
                <p:cNvPr id="786" name="Google Shape;786;p38"/>
                <p:cNvSpPr/>
                <p:nvPr/>
              </p:nvSpPr>
              <p:spPr>
                <a:xfrm rot="10800000">
                  <a:off x="8164521" y="2438477"/>
                  <a:ext cx="241492" cy="192402"/>
                </a:xfrm>
                <a:custGeom>
                  <a:rect b="b" l="l" r="r" t="t"/>
                  <a:pathLst>
                    <a:path extrusionOk="0" h="44129" w="55388">
                      <a:moveTo>
                        <a:pt x="334" y="0"/>
                      </a:moveTo>
                      <a:cubicBezTo>
                        <a:pt x="3220" y="978"/>
                        <a:pt x="5820" y="2409"/>
                        <a:pt x="8373" y="4007"/>
                      </a:cubicBezTo>
                      <a:cubicBezTo>
                        <a:pt x="10853" y="5606"/>
                        <a:pt x="13262" y="7251"/>
                        <a:pt x="15338" y="9351"/>
                      </a:cubicBezTo>
                      <a:cubicBezTo>
                        <a:pt x="17413" y="11450"/>
                        <a:pt x="19154" y="13978"/>
                        <a:pt x="21349" y="15910"/>
                      </a:cubicBezTo>
                      <a:cubicBezTo>
                        <a:pt x="23520" y="17867"/>
                        <a:pt x="26001" y="19488"/>
                        <a:pt x="28625" y="20896"/>
                      </a:cubicBezTo>
                      <a:cubicBezTo>
                        <a:pt x="36377" y="25118"/>
                        <a:pt x="43628" y="30318"/>
                        <a:pt x="49687" y="36759"/>
                      </a:cubicBezTo>
                      <a:cubicBezTo>
                        <a:pt x="51715" y="38906"/>
                        <a:pt x="53671" y="41148"/>
                        <a:pt x="55389" y="43700"/>
                      </a:cubicBezTo>
                      <a:lnTo>
                        <a:pt x="55054" y="44130"/>
                      </a:lnTo>
                      <a:cubicBezTo>
                        <a:pt x="46729" y="40790"/>
                        <a:pt x="39430" y="35685"/>
                        <a:pt x="32966" y="29555"/>
                      </a:cubicBezTo>
                      <a:cubicBezTo>
                        <a:pt x="28481" y="25762"/>
                        <a:pt x="25165" y="20586"/>
                        <a:pt x="20276" y="17294"/>
                      </a:cubicBezTo>
                      <a:cubicBezTo>
                        <a:pt x="17890" y="15600"/>
                        <a:pt x="15028" y="14479"/>
                        <a:pt x="12523" y="12929"/>
                      </a:cubicBezTo>
                      <a:cubicBezTo>
                        <a:pt x="10019" y="11378"/>
                        <a:pt x="7847" y="9398"/>
                        <a:pt x="5725" y="7347"/>
                      </a:cubicBezTo>
                      <a:cubicBezTo>
                        <a:pt x="3602" y="5224"/>
                        <a:pt x="1622" y="3029"/>
                        <a:pt x="0" y="429"/>
                      </a:cubicBezTo>
                      <a:lnTo>
                        <a:pt x="334" y="0"/>
                      </a:lnTo>
                      <a:lnTo>
                        <a:pt x="334" y="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u="sng">
                    <a:solidFill>
                      <a:srgbClr val="000000"/>
                    </a:solidFill>
                    <a:latin typeface="Calibri"/>
                    <a:ea typeface="Calibri"/>
                    <a:cs typeface="Calibri"/>
                    <a:sym typeface="Calibri"/>
                  </a:endParaRPr>
                </a:p>
              </p:txBody>
            </p:sp>
            <p:sp>
              <p:nvSpPr>
                <p:cNvPr id="787" name="Google Shape;787;p38"/>
                <p:cNvSpPr/>
                <p:nvPr/>
              </p:nvSpPr>
              <p:spPr>
                <a:xfrm rot="10800000">
                  <a:off x="8185530" y="2452097"/>
                  <a:ext cx="174723" cy="142245"/>
                </a:xfrm>
                <a:custGeom>
                  <a:rect b="b" l="l" r="r" t="t"/>
                  <a:pathLst>
                    <a:path extrusionOk="0" h="32625" w="40074">
                      <a:moveTo>
                        <a:pt x="18272" y="32625"/>
                      </a:moveTo>
                      <a:cubicBezTo>
                        <a:pt x="16078" y="30622"/>
                        <a:pt x="14336" y="28308"/>
                        <a:pt x="12690" y="25851"/>
                      </a:cubicBezTo>
                      <a:cubicBezTo>
                        <a:pt x="11140" y="23442"/>
                        <a:pt x="9637" y="21008"/>
                        <a:pt x="8659" y="18289"/>
                      </a:cubicBezTo>
                      <a:cubicBezTo>
                        <a:pt x="7681" y="15570"/>
                        <a:pt x="7180" y="12636"/>
                        <a:pt x="5987" y="10036"/>
                      </a:cubicBezTo>
                      <a:cubicBezTo>
                        <a:pt x="4556" y="6648"/>
                        <a:pt x="2218" y="3667"/>
                        <a:pt x="0" y="756"/>
                      </a:cubicBezTo>
                      <a:lnTo>
                        <a:pt x="2982" y="470"/>
                      </a:lnTo>
                      <a:cubicBezTo>
                        <a:pt x="15457" y="-651"/>
                        <a:pt x="28172" y="88"/>
                        <a:pt x="40075" y="4263"/>
                      </a:cubicBezTo>
                      <a:lnTo>
                        <a:pt x="40027" y="4811"/>
                      </a:lnTo>
                      <a:cubicBezTo>
                        <a:pt x="36854" y="5527"/>
                        <a:pt x="33729" y="5861"/>
                        <a:pt x="30605" y="6052"/>
                      </a:cubicBezTo>
                      <a:cubicBezTo>
                        <a:pt x="22804" y="6648"/>
                        <a:pt x="15052" y="5861"/>
                        <a:pt x="7347" y="4549"/>
                      </a:cubicBezTo>
                      <a:cubicBezTo>
                        <a:pt x="5820" y="4263"/>
                        <a:pt x="4270" y="3905"/>
                        <a:pt x="2743" y="3547"/>
                      </a:cubicBezTo>
                      <a:lnTo>
                        <a:pt x="4222" y="1305"/>
                      </a:lnTo>
                      <a:cubicBezTo>
                        <a:pt x="5057" y="4072"/>
                        <a:pt x="6059" y="6744"/>
                        <a:pt x="7538" y="9225"/>
                      </a:cubicBezTo>
                      <a:cubicBezTo>
                        <a:pt x="8969" y="11705"/>
                        <a:pt x="11068" y="13828"/>
                        <a:pt x="12690" y="16214"/>
                      </a:cubicBezTo>
                      <a:cubicBezTo>
                        <a:pt x="14312" y="18599"/>
                        <a:pt x="15433" y="21223"/>
                        <a:pt x="16483" y="23895"/>
                      </a:cubicBezTo>
                      <a:cubicBezTo>
                        <a:pt x="17509" y="26638"/>
                        <a:pt x="18367" y="29405"/>
                        <a:pt x="18726" y="32363"/>
                      </a:cubicBezTo>
                      <a:lnTo>
                        <a:pt x="18224" y="32625"/>
                      </a:lnTo>
                      <a:lnTo>
                        <a:pt x="18224" y="32625"/>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u="sng">
                    <a:solidFill>
                      <a:srgbClr val="000000"/>
                    </a:solidFill>
                    <a:latin typeface="Calibri"/>
                    <a:ea typeface="Calibri"/>
                    <a:cs typeface="Calibri"/>
                    <a:sym typeface="Calibri"/>
                  </a:endParaRPr>
                </a:p>
              </p:txBody>
            </p:sp>
            <p:sp>
              <p:nvSpPr>
                <p:cNvPr id="788" name="Google Shape;788;p38"/>
                <p:cNvSpPr/>
                <p:nvPr/>
              </p:nvSpPr>
              <p:spPr>
                <a:xfrm rot="10800000">
                  <a:off x="8332694" y="2164921"/>
                  <a:ext cx="42950" cy="267076"/>
                </a:xfrm>
                <a:custGeom>
                  <a:rect b="b" l="l" r="r" t="t"/>
                  <a:pathLst>
                    <a:path extrusionOk="0" h="61256" w="9851">
                      <a:moveTo>
                        <a:pt x="8921" y="71"/>
                      </a:moveTo>
                      <a:cubicBezTo>
                        <a:pt x="9637" y="2672"/>
                        <a:pt x="9827" y="5295"/>
                        <a:pt x="9851" y="7943"/>
                      </a:cubicBezTo>
                      <a:cubicBezTo>
                        <a:pt x="9851" y="10519"/>
                        <a:pt x="9732" y="13096"/>
                        <a:pt x="9088" y="15600"/>
                      </a:cubicBezTo>
                      <a:cubicBezTo>
                        <a:pt x="8420" y="18105"/>
                        <a:pt x="7251" y="20562"/>
                        <a:pt x="6774" y="23090"/>
                      </a:cubicBezTo>
                      <a:cubicBezTo>
                        <a:pt x="6273" y="25619"/>
                        <a:pt x="6249" y="28195"/>
                        <a:pt x="6464" y="30819"/>
                      </a:cubicBezTo>
                      <a:cubicBezTo>
                        <a:pt x="7251" y="41172"/>
                        <a:pt x="6083" y="51787"/>
                        <a:pt x="1574" y="61257"/>
                      </a:cubicBezTo>
                      <a:cubicBezTo>
                        <a:pt x="1574" y="61257"/>
                        <a:pt x="1025" y="61185"/>
                        <a:pt x="1025" y="61185"/>
                      </a:cubicBezTo>
                      <a:cubicBezTo>
                        <a:pt x="-120" y="55985"/>
                        <a:pt x="-167" y="50785"/>
                        <a:pt x="215" y="45561"/>
                      </a:cubicBezTo>
                      <a:cubicBezTo>
                        <a:pt x="596" y="41720"/>
                        <a:pt x="1407" y="37927"/>
                        <a:pt x="2313" y="34183"/>
                      </a:cubicBezTo>
                      <a:cubicBezTo>
                        <a:pt x="3387" y="30461"/>
                        <a:pt x="4914" y="26740"/>
                        <a:pt x="5009" y="22876"/>
                      </a:cubicBezTo>
                      <a:cubicBezTo>
                        <a:pt x="5152" y="20300"/>
                        <a:pt x="4579" y="17652"/>
                        <a:pt x="4532" y="15052"/>
                      </a:cubicBezTo>
                      <a:cubicBezTo>
                        <a:pt x="4484" y="12452"/>
                        <a:pt x="5009" y="9923"/>
                        <a:pt x="5605" y="7419"/>
                      </a:cubicBezTo>
                      <a:cubicBezTo>
                        <a:pt x="6249" y="4842"/>
                        <a:pt x="7060" y="2362"/>
                        <a:pt x="8372" y="0"/>
                      </a:cubicBezTo>
                      <a:lnTo>
                        <a:pt x="8921" y="71"/>
                      </a:lnTo>
                      <a:lnTo>
                        <a:pt x="8921" y="71"/>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u="sng">
                    <a:solidFill>
                      <a:srgbClr val="000000"/>
                    </a:solidFill>
                    <a:latin typeface="Calibri"/>
                    <a:ea typeface="Calibri"/>
                    <a:cs typeface="Calibri"/>
                    <a:sym typeface="Calibri"/>
                  </a:endParaRPr>
                </a:p>
              </p:txBody>
            </p:sp>
            <p:sp>
              <p:nvSpPr>
                <p:cNvPr id="789" name="Google Shape;789;p38"/>
                <p:cNvSpPr/>
                <p:nvPr/>
              </p:nvSpPr>
              <p:spPr>
                <a:xfrm rot="10800000">
                  <a:off x="8305534" y="2243438"/>
                  <a:ext cx="136158" cy="137802"/>
                </a:xfrm>
                <a:custGeom>
                  <a:rect b="b" l="l" r="r" t="t"/>
                  <a:pathLst>
                    <a:path extrusionOk="0" h="31606" w="31229">
                      <a:moveTo>
                        <a:pt x="30629" y="31606"/>
                      </a:moveTo>
                      <a:cubicBezTo>
                        <a:pt x="28911" y="29602"/>
                        <a:pt x="27671" y="27360"/>
                        <a:pt x="26574" y="25023"/>
                      </a:cubicBezTo>
                      <a:cubicBezTo>
                        <a:pt x="25547" y="22733"/>
                        <a:pt x="24594" y="20395"/>
                        <a:pt x="24188" y="17890"/>
                      </a:cubicBezTo>
                      <a:cubicBezTo>
                        <a:pt x="23782" y="15386"/>
                        <a:pt x="23878" y="12738"/>
                        <a:pt x="23258" y="10305"/>
                      </a:cubicBezTo>
                      <a:cubicBezTo>
                        <a:pt x="22661" y="7848"/>
                        <a:pt x="21612" y="5558"/>
                        <a:pt x="20347" y="3339"/>
                      </a:cubicBezTo>
                      <a:lnTo>
                        <a:pt x="22972" y="3888"/>
                      </a:lnTo>
                      <a:cubicBezTo>
                        <a:pt x="21588" y="6274"/>
                        <a:pt x="20062" y="8563"/>
                        <a:pt x="18367" y="10710"/>
                      </a:cubicBezTo>
                      <a:cubicBezTo>
                        <a:pt x="15147" y="15171"/>
                        <a:pt x="11474" y="19178"/>
                        <a:pt x="7228" y="22685"/>
                      </a:cubicBezTo>
                      <a:cubicBezTo>
                        <a:pt x="5105" y="24450"/>
                        <a:pt x="2910" y="26144"/>
                        <a:pt x="406" y="27575"/>
                      </a:cubicBezTo>
                      <a:lnTo>
                        <a:pt x="0" y="27217"/>
                      </a:lnTo>
                      <a:cubicBezTo>
                        <a:pt x="4509" y="17055"/>
                        <a:pt x="11999" y="8683"/>
                        <a:pt x="20658" y="1860"/>
                      </a:cubicBezTo>
                      <a:cubicBezTo>
                        <a:pt x="20658" y="1860"/>
                        <a:pt x="23019" y="0"/>
                        <a:pt x="23019" y="0"/>
                      </a:cubicBezTo>
                      <a:cubicBezTo>
                        <a:pt x="23353" y="3268"/>
                        <a:pt x="23663" y="6703"/>
                        <a:pt x="24904" y="9780"/>
                      </a:cubicBezTo>
                      <a:cubicBezTo>
                        <a:pt x="25786" y="12118"/>
                        <a:pt x="27384" y="14241"/>
                        <a:pt x="28505" y="16507"/>
                      </a:cubicBezTo>
                      <a:cubicBezTo>
                        <a:pt x="29603" y="18773"/>
                        <a:pt x="30152" y="21230"/>
                        <a:pt x="30653" y="23711"/>
                      </a:cubicBezTo>
                      <a:cubicBezTo>
                        <a:pt x="31106" y="26263"/>
                        <a:pt x="31392" y="28792"/>
                        <a:pt x="31129" y="31439"/>
                      </a:cubicBezTo>
                      <a:lnTo>
                        <a:pt x="30605" y="31606"/>
                      </a:lnTo>
                      <a:lnTo>
                        <a:pt x="30605" y="31606"/>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u="sng">
                    <a:solidFill>
                      <a:srgbClr val="000000"/>
                    </a:solidFill>
                    <a:latin typeface="Calibri"/>
                    <a:ea typeface="Calibri"/>
                    <a:cs typeface="Calibri"/>
                    <a:sym typeface="Calibri"/>
                  </a:endParaRPr>
                </a:p>
              </p:txBody>
            </p:sp>
            <p:sp>
              <p:nvSpPr>
                <p:cNvPr id="790" name="Google Shape;790;p38"/>
                <p:cNvSpPr/>
                <p:nvPr/>
              </p:nvSpPr>
              <p:spPr>
                <a:xfrm rot="10800000">
                  <a:off x="8447751" y="2350396"/>
                  <a:ext cx="49251" cy="336758"/>
                </a:xfrm>
                <a:custGeom>
                  <a:rect b="b" l="l" r="r" t="t"/>
                  <a:pathLst>
                    <a:path extrusionOk="0" h="77238" w="11296">
                      <a:moveTo>
                        <a:pt x="10586" y="48"/>
                      </a:moveTo>
                      <a:cubicBezTo>
                        <a:pt x="11230" y="3340"/>
                        <a:pt x="11350" y="6608"/>
                        <a:pt x="11278" y="9923"/>
                      </a:cubicBezTo>
                      <a:cubicBezTo>
                        <a:pt x="11183" y="13167"/>
                        <a:pt x="11015" y="16412"/>
                        <a:pt x="10276" y="19584"/>
                      </a:cubicBezTo>
                      <a:cubicBezTo>
                        <a:pt x="9537" y="22757"/>
                        <a:pt x="8272" y="25858"/>
                        <a:pt x="7724" y="29054"/>
                      </a:cubicBezTo>
                      <a:cubicBezTo>
                        <a:pt x="7151" y="32251"/>
                        <a:pt x="7032" y="35495"/>
                        <a:pt x="7175" y="38786"/>
                      </a:cubicBezTo>
                      <a:cubicBezTo>
                        <a:pt x="7628" y="51835"/>
                        <a:pt x="6197" y="65026"/>
                        <a:pt x="1307" y="77239"/>
                      </a:cubicBezTo>
                      <a:lnTo>
                        <a:pt x="758" y="77167"/>
                      </a:lnTo>
                      <a:cubicBezTo>
                        <a:pt x="-649" y="67387"/>
                        <a:pt x="-5" y="57560"/>
                        <a:pt x="1927" y="47946"/>
                      </a:cubicBezTo>
                      <a:cubicBezTo>
                        <a:pt x="2881" y="41506"/>
                        <a:pt x="5624" y="35375"/>
                        <a:pt x="5935" y="28863"/>
                      </a:cubicBezTo>
                      <a:cubicBezTo>
                        <a:pt x="6149" y="25619"/>
                        <a:pt x="5672" y="22303"/>
                        <a:pt x="5696" y="19059"/>
                      </a:cubicBezTo>
                      <a:cubicBezTo>
                        <a:pt x="5744" y="15791"/>
                        <a:pt x="6340" y="12619"/>
                        <a:pt x="7008" y="9422"/>
                      </a:cubicBezTo>
                      <a:cubicBezTo>
                        <a:pt x="7724" y="6202"/>
                        <a:pt x="8606" y="3029"/>
                        <a:pt x="10014" y="0"/>
                      </a:cubicBezTo>
                      <a:cubicBezTo>
                        <a:pt x="10014" y="0"/>
                        <a:pt x="10562" y="72"/>
                        <a:pt x="10562" y="72"/>
                      </a:cubicBezTo>
                      <a:lnTo>
                        <a:pt x="10562" y="72"/>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u="sng">
                    <a:solidFill>
                      <a:srgbClr val="000000"/>
                    </a:solidFill>
                    <a:latin typeface="Calibri"/>
                    <a:ea typeface="Calibri"/>
                    <a:cs typeface="Calibri"/>
                    <a:sym typeface="Calibri"/>
                  </a:endParaRPr>
                </a:p>
              </p:txBody>
            </p:sp>
            <p:sp>
              <p:nvSpPr>
                <p:cNvPr id="791" name="Google Shape;791;p38"/>
                <p:cNvSpPr/>
                <p:nvPr/>
              </p:nvSpPr>
              <p:spPr>
                <a:xfrm rot="10800000">
                  <a:off x="8427977" y="2428694"/>
                  <a:ext cx="140811" cy="142376"/>
                </a:xfrm>
                <a:custGeom>
                  <a:rect b="b" l="l" r="r" t="t"/>
                  <a:pathLst>
                    <a:path extrusionOk="0" h="32655" w="32296">
                      <a:moveTo>
                        <a:pt x="31702" y="32608"/>
                      </a:moveTo>
                      <a:cubicBezTo>
                        <a:pt x="29961" y="30509"/>
                        <a:pt x="28696" y="28195"/>
                        <a:pt x="27575" y="25762"/>
                      </a:cubicBezTo>
                      <a:cubicBezTo>
                        <a:pt x="26526" y="23377"/>
                        <a:pt x="25524" y="20967"/>
                        <a:pt x="25094" y="18391"/>
                      </a:cubicBezTo>
                      <a:cubicBezTo>
                        <a:pt x="24665" y="15815"/>
                        <a:pt x="24737" y="13072"/>
                        <a:pt x="24093" y="10543"/>
                      </a:cubicBezTo>
                      <a:cubicBezTo>
                        <a:pt x="23472" y="7991"/>
                        <a:pt x="22375" y="5629"/>
                        <a:pt x="21111" y="3339"/>
                      </a:cubicBezTo>
                      <a:lnTo>
                        <a:pt x="23735" y="3888"/>
                      </a:lnTo>
                      <a:cubicBezTo>
                        <a:pt x="22304" y="6345"/>
                        <a:pt x="20705" y="8706"/>
                        <a:pt x="18940" y="10949"/>
                      </a:cubicBezTo>
                      <a:cubicBezTo>
                        <a:pt x="15601" y="15553"/>
                        <a:pt x="11784" y="19703"/>
                        <a:pt x="7419" y="23353"/>
                      </a:cubicBezTo>
                      <a:cubicBezTo>
                        <a:pt x="5248" y="25190"/>
                        <a:pt x="2958" y="26955"/>
                        <a:pt x="405" y="28458"/>
                      </a:cubicBezTo>
                      <a:lnTo>
                        <a:pt x="0" y="28100"/>
                      </a:lnTo>
                      <a:cubicBezTo>
                        <a:pt x="4747" y="17628"/>
                        <a:pt x="12523" y="8969"/>
                        <a:pt x="21421" y="1860"/>
                      </a:cubicBezTo>
                      <a:lnTo>
                        <a:pt x="23782" y="0"/>
                      </a:lnTo>
                      <a:cubicBezTo>
                        <a:pt x="24164" y="3363"/>
                        <a:pt x="24498" y="6894"/>
                        <a:pt x="25762" y="10042"/>
                      </a:cubicBezTo>
                      <a:cubicBezTo>
                        <a:pt x="26669" y="12476"/>
                        <a:pt x="28315" y="14670"/>
                        <a:pt x="29436" y="17031"/>
                      </a:cubicBezTo>
                      <a:cubicBezTo>
                        <a:pt x="30581" y="19393"/>
                        <a:pt x="31153" y="21922"/>
                        <a:pt x="31654" y="24498"/>
                      </a:cubicBezTo>
                      <a:cubicBezTo>
                        <a:pt x="32131" y="27122"/>
                        <a:pt x="32442" y="29746"/>
                        <a:pt x="32227" y="32489"/>
                      </a:cubicBezTo>
                      <a:lnTo>
                        <a:pt x="31702" y="32656"/>
                      </a:lnTo>
                      <a:lnTo>
                        <a:pt x="31702" y="32656"/>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u="sng">
                    <a:solidFill>
                      <a:srgbClr val="000000"/>
                    </a:solidFill>
                    <a:latin typeface="Calibri"/>
                    <a:ea typeface="Calibri"/>
                    <a:cs typeface="Calibri"/>
                    <a:sym typeface="Calibri"/>
                  </a:endParaRPr>
                </a:p>
              </p:txBody>
            </p:sp>
            <p:sp>
              <p:nvSpPr>
                <p:cNvPr id="792" name="Google Shape;792;p38"/>
                <p:cNvSpPr/>
                <p:nvPr/>
              </p:nvSpPr>
              <p:spPr>
                <a:xfrm rot="10800000">
                  <a:off x="8105861" y="2168960"/>
                  <a:ext cx="189804" cy="151323"/>
                </a:xfrm>
                <a:custGeom>
                  <a:rect b="b" l="l" r="r" t="t"/>
                  <a:pathLst>
                    <a:path extrusionOk="0" h="34707" w="43533">
                      <a:moveTo>
                        <a:pt x="358" y="0"/>
                      </a:moveTo>
                      <a:cubicBezTo>
                        <a:pt x="2744" y="572"/>
                        <a:pt x="4842" y="1622"/>
                        <a:pt x="6918" y="2815"/>
                      </a:cubicBezTo>
                      <a:cubicBezTo>
                        <a:pt x="8897" y="4007"/>
                        <a:pt x="10830" y="5272"/>
                        <a:pt x="12404" y="6989"/>
                      </a:cubicBezTo>
                      <a:cubicBezTo>
                        <a:pt x="13979" y="8683"/>
                        <a:pt x="15219" y="10829"/>
                        <a:pt x="16937" y="12380"/>
                      </a:cubicBezTo>
                      <a:cubicBezTo>
                        <a:pt x="18630" y="13954"/>
                        <a:pt x="20586" y="15171"/>
                        <a:pt x="22709" y="16173"/>
                      </a:cubicBezTo>
                      <a:cubicBezTo>
                        <a:pt x="31106" y="20252"/>
                        <a:pt x="38691" y="26144"/>
                        <a:pt x="43533" y="34278"/>
                      </a:cubicBezTo>
                      <a:lnTo>
                        <a:pt x="43200" y="34707"/>
                      </a:lnTo>
                      <a:cubicBezTo>
                        <a:pt x="38595" y="33300"/>
                        <a:pt x="34588" y="30962"/>
                        <a:pt x="30748" y="28219"/>
                      </a:cubicBezTo>
                      <a:cubicBezTo>
                        <a:pt x="28004" y="26120"/>
                        <a:pt x="25524" y="23711"/>
                        <a:pt x="23090" y="21230"/>
                      </a:cubicBezTo>
                      <a:cubicBezTo>
                        <a:pt x="20801" y="18630"/>
                        <a:pt x="18749" y="15648"/>
                        <a:pt x="15815" y="13764"/>
                      </a:cubicBezTo>
                      <a:cubicBezTo>
                        <a:pt x="13907" y="12452"/>
                        <a:pt x="11569" y="11736"/>
                        <a:pt x="9542" y="10591"/>
                      </a:cubicBezTo>
                      <a:cubicBezTo>
                        <a:pt x="7514" y="9446"/>
                        <a:pt x="5868" y="7848"/>
                        <a:pt x="4246" y="6178"/>
                      </a:cubicBezTo>
                      <a:cubicBezTo>
                        <a:pt x="2600" y="4437"/>
                        <a:pt x="1121" y="2624"/>
                        <a:pt x="0" y="429"/>
                      </a:cubicBezTo>
                      <a:lnTo>
                        <a:pt x="334" y="0"/>
                      </a:lnTo>
                      <a:lnTo>
                        <a:pt x="334" y="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u="sng">
                    <a:solidFill>
                      <a:srgbClr val="000000"/>
                    </a:solidFill>
                    <a:latin typeface="Calibri"/>
                    <a:ea typeface="Calibri"/>
                    <a:cs typeface="Calibri"/>
                    <a:sym typeface="Calibri"/>
                  </a:endParaRPr>
                </a:p>
              </p:txBody>
            </p:sp>
            <p:sp>
              <p:nvSpPr>
                <p:cNvPr id="793" name="Google Shape;793;p38"/>
                <p:cNvSpPr/>
                <p:nvPr/>
              </p:nvSpPr>
              <p:spPr>
                <a:xfrm rot="10800000">
                  <a:off x="8116880" y="2177482"/>
                  <a:ext cx="117210" cy="96129"/>
                </a:xfrm>
                <a:custGeom>
                  <a:rect b="b" l="l" r="r" t="t"/>
                  <a:pathLst>
                    <a:path extrusionOk="0" h="22048" w="26883">
                      <a:moveTo>
                        <a:pt x="12714" y="22048"/>
                      </a:moveTo>
                      <a:cubicBezTo>
                        <a:pt x="11021" y="20951"/>
                        <a:pt x="9709" y="19543"/>
                        <a:pt x="8540" y="17993"/>
                      </a:cubicBezTo>
                      <a:cubicBezTo>
                        <a:pt x="7443" y="16490"/>
                        <a:pt x="6417" y="14964"/>
                        <a:pt x="5916" y="13151"/>
                      </a:cubicBezTo>
                      <a:cubicBezTo>
                        <a:pt x="5272" y="10384"/>
                        <a:pt x="5129" y="7497"/>
                        <a:pt x="3340" y="5183"/>
                      </a:cubicBezTo>
                      <a:cubicBezTo>
                        <a:pt x="2481" y="3919"/>
                        <a:pt x="1026" y="2464"/>
                        <a:pt x="0" y="1295"/>
                      </a:cubicBezTo>
                      <a:lnTo>
                        <a:pt x="3029" y="747"/>
                      </a:lnTo>
                      <a:cubicBezTo>
                        <a:pt x="11069" y="-708"/>
                        <a:pt x="19513" y="-184"/>
                        <a:pt x="26883" y="3633"/>
                      </a:cubicBezTo>
                      <a:cubicBezTo>
                        <a:pt x="26883" y="3633"/>
                        <a:pt x="26836" y="4182"/>
                        <a:pt x="26836" y="4182"/>
                      </a:cubicBezTo>
                      <a:cubicBezTo>
                        <a:pt x="24785" y="4969"/>
                        <a:pt x="22757" y="5374"/>
                        <a:pt x="20729" y="5661"/>
                      </a:cubicBezTo>
                      <a:cubicBezTo>
                        <a:pt x="15696" y="6448"/>
                        <a:pt x="10687" y="5827"/>
                        <a:pt x="5749" y="4706"/>
                      </a:cubicBezTo>
                      <a:cubicBezTo>
                        <a:pt x="4771" y="4468"/>
                        <a:pt x="3793" y="4134"/>
                        <a:pt x="2791" y="3824"/>
                      </a:cubicBezTo>
                      <a:lnTo>
                        <a:pt x="4270" y="1582"/>
                      </a:lnTo>
                      <a:cubicBezTo>
                        <a:pt x="4628" y="3418"/>
                        <a:pt x="5177" y="5207"/>
                        <a:pt x="6178" y="6806"/>
                      </a:cubicBezTo>
                      <a:cubicBezTo>
                        <a:pt x="7658" y="9119"/>
                        <a:pt x="10377" y="10765"/>
                        <a:pt x="11354" y="13437"/>
                      </a:cubicBezTo>
                      <a:cubicBezTo>
                        <a:pt x="12523" y="16085"/>
                        <a:pt x="13311" y="18828"/>
                        <a:pt x="13191" y="21786"/>
                      </a:cubicBezTo>
                      <a:lnTo>
                        <a:pt x="12714" y="22048"/>
                      </a:lnTo>
                      <a:lnTo>
                        <a:pt x="12714" y="22048"/>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u="sng">
                    <a:solidFill>
                      <a:srgbClr val="000000"/>
                    </a:solidFill>
                    <a:latin typeface="Calibri"/>
                    <a:ea typeface="Calibri"/>
                    <a:cs typeface="Calibri"/>
                    <a:sym typeface="Calibri"/>
                  </a:endParaRPr>
                </a:p>
              </p:txBody>
            </p:sp>
          </p:grpSp>
        </p:grpSp>
      </p:grpSp>
      <p:grpSp>
        <p:nvGrpSpPr>
          <p:cNvPr id="794" name="Google Shape;794;p38"/>
          <p:cNvGrpSpPr/>
          <p:nvPr/>
        </p:nvGrpSpPr>
        <p:grpSpPr>
          <a:xfrm>
            <a:off x="7284368" y="4098232"/>
            <a:ext cx="754207" cy="896613"/>
            <a:chOff x="7177165" y="405444"/>
            <a:chExt cx="253183" cy="300988"/>
          </a:xfrm>
        </p:grpSpPr>
        <p:sp>
          <p:nvSpPr>
            <p:cNvPr id="795" name="Google Shape;795;p38"/>
            <p:cNvSpPr/>
            <p:nvPr/>
          </p:nvSpPr>
          <p:spPr>
            <a:xfrm>
              <a:off x="7177165" y="405444"/>
              <a:ext cx="253183" cy="300988"/>
            </a:xfrm>
            <a:custGeom>
              <a:rect b="b" l="l" r="r" t="t"/>
              <a:pathLst>
                <a:path extrusionOk="0" h="300988" w="253183">
                  <a:moveTo>
                    <a:pt x="247497" y="26406"/>
                  </a:moveTo>
                  <a:cubicBezTo>
                    <a:pt x="237383" y="14360"/>
                    <a:pt x="221926" y="7466"/>
                    <a:pt x="205133" y="7466"/>
                  </a:cubicBezTo>
                  <a:cubicBezTo>
                    <a:pt x="191846" y="7466"/>
                    <a:pt x="178965" y="11784"/>
                    <a:pt x="168946" y="19560"/>
                  </a:cubicBezTo>
                  <a:cubicBezTo>
                    <a:pt x="166513" y="21445"/>
                    <a:pt x="164200" y="23425"/>
                    <a:pt x="162076" y="25476"/>
                  </a:cubicBezTo>
                  <a:cubicBezTo>
                    <a:pt x="161027" y="22375"/>
                    <a:pt x="159453" y="19441"/>
                    <a:pt x="157353" y="16769"/>
                  </a:cubicBezTo>
                  <a:cubicBezTo>
                    <a:pt x="150817" y="8349"/>
                    <a:pt x="140441" y="3340"/>
                    <a:pt x="129516" y="3340"/>
                  </a:cubicBezTo>
                  <a:cubicBezTo>
                    <a:pt x="127298" y="3340"/>
                    <a:pt x="125079" y="3554"/>
                    <a:pt x="122932" y="3960"/>
                  </a:cubicBezTo>
                  <a:cubicBezTo>
                    <a:pt x="117350" y="4938"/>
                    <a:pt x="112222" y="7108"/>
                    <a:pt x="107737" y="10186"/>
                  </a:cubicBezTo>
                  <a:cubicBezTo>
                    <a:pt x="104064" y="4962"/>
                    <a:pt x="98315" y="1217"/>
                    <a:pt x="91517" y="286"/>
                  </a:cubicBezTo>
                  <a:lnTo>
                    <a:pt x="91230" y="239"/>
                  </a:lnTo>
                  <a:cubicBezTo>
                    <a:pt x="90109" y="72"/>
                    <a:pt x="89012" y="0"/>
                    <a:pt x="87915" y="0"/>
                  </a:cubicBezTo>
                  <a:cubicBezTo>
                    <a:pt x="76679" y="0"/>
                    <a:pt x="66732" y="7943"/>
                    <a:pt x="64538" y="19274"/>
                  </a:cubicBezTo>
                  <a:cubicBezTo>
                    <a:pt x="63011" y="27098"/>
                    <a:pt x="63011" y="34135"/>
                    <a:pt x="64538" y="40766"/>
                  </a:cubicBezTo>
                  <a:cubicBezTo>
                    <a:pt x="64586" y="40933"/>
                    <a:pt x="64633" y="41124"/>
                    <a:pt x="64657" y="41291"/>
                  </a:cubicBezTo>
                  <a:cubicBezTo>
                    <a:pt x="65348" y="44058"/>
                    <a:pt x="66303" y="46706"/>
                    <a:pt x="67472" y="49163"/>
                  </a:cubicBezTo>
                  <a:cubicBezTo>
                    <a:pt x="67161" y="49163"/>
                    <a:pt x="66852" y="49139"/>
                    <a:pt x="66517" y="49115"/>
                  </a:cubicBezTo>
                  <a:cubicBezTo>
                    <a:pt x="66351" y="49115"/>
                    <a:pt x="65683" y="49115"/>
                    <a:pt x="65611" y="49115"/>
                  </a:cubicBezTo>
                  <a:cubicBezTo>
                    <a:pt x="44906" y="49115"/>
                    <a:pt x="26443" y="63618"/>
                    <a:pt x="21696" y="83608"/>
                  </a:cubicBezTo>
                  <a:cubicBezTo>
                    <a:pt x="21648" y="83775"/>
                    <a:pt x="21625" y="83966"/>
                    <a:pt x="21577" y="84133"/>
                  </a:cubicBezTo>
                  <a:cubicBezTo>
                    <a:pt x="20456" y="89357"/>
                    <a:pt x="20217" y="94891"/>
                    <a:pt x="20837" y="100926"/>
                  </a:cubicBezTo>
                  <a:cubicBezTo>
                    <a:pt x="15089" y="107605"/>
                    <a:pt x="11034" y="115620"/>
                    <a:pt x="9077" y="124470"/>
                  </a:cubicBezTo>
                  <a:cubicBezTo>
                    <a:pt x="6906" y="134250"/>
                    <a:pt x="7456" y="144221"/>
                    <a:pt x="10580" y="153452"/>
                  </a:cubicBezTo>
                  <a:cubicBezTo>
                    <a:pt x="9245" y="155456"/>
                    <a:pt x="8052" y="157579"/>
                    <a:pt x="7002" y="159774"/>
                  </a:cubicBezTo>
                  <a:cubicBezTo>
                    <a:pt x="1086" y="172011"/>
                    <a:pt x="61" y="185822"/>
                    <a:pt x="3806" y="198536"/>
                  </a:cubicBezTo>
                  <a:cubicBezTo>
                    <a:pt x="3233" y="201637"/>
                    <a:pt x="3018" y="204834"/>
                    <a:pt x="3162" y="208197"/>
                  </a:cubicBezTo>
                  <a:cubicBezTo>
                    <a:pt x="3162" y="208340"/>
                    <a:pt x="3233" y="209342"/>
                    <a:pt x="3257" y="209676"/>
                  </a:cubicBezTo>
                  <a:cubicBezTo>
                    <a:pt x="228" y="217428"/>
                    <a:pt x="-369" y="225897"/>
                    <a:pt x="1587" y="233864"/>
                  </a:cubicBezTo>
                  <a:cubicBezTo>
                    <a:pt x="-1919" y="248057"/>
                    <a:pt x="394" y="263300"/>
                    <a:pt x="8433" y="275918"/>
                  </a:cubicBezTo>
                  <a:cubicBezTo>
                    <a:pt x="18428" y="291614"/>
                    <a:pt x="35507" y="300989"/>
                    <a:pt x="54113" y="300989"/>
                  </a:cubicBezTo>
                  <a:cubicBezTo>
                    <a:pt x="63774" y="300989"/>
                    <a:pt x="73196" y="298412"/>
                    <a:pt x="81521" y="293522"/>
                  </a:cubicBezTo>
                  <a:cubicBezTo>
                    <a:pt x="89584" y="298150"/>
                    <a:pt x="98839" y="300679"/>
                    <a:pt x="108500" y="300679"/>
                  </a:cubicBezTo>
                  <a:cubicBezTo>
                    <a:pt x="118782" y="300679"/>
                    <a:pt x="128824" y="297745"/>
                    <a:pt x="137530" y="292210"/>
                  </a:cubicBezTo>
                  <a:cubicBezTo>
                    <a:pt x="149434" y="284625"/>
                    <a:pt x="157544" y="272841"/>
                    <a:pt x="160860" y="259745"/>
                  </a:cubicBezTo>
                  <a:cubicBezTo>
                    <a:pt x="166060" y="258338"/>
                    <a:pt x="171069" y="256119"/>
                    <a:pt x="175673" y="253185"/>
                  </a:cubicBezTo>
                  <a:cubicBezTo>
                    <a:pt x="187147" y="245886"/>
                    <a:pt x="195281" y="234699"/>
                    <a:pt x="198812" y="221889"/>
                  </a:cubicBezTo>
                  <a:cubicBezTo>
                    <a:pt x="199598" y="221006"/>
                    <a:pt x="200362" y="220100"/>
                    <a:pt x="201078" y="219146"/>
                  </a:cubicBezTo>
                  <a:cubicBezTo>
                    <a:pt x="203892" y="217977"/>
                    <a:pt x="206588" y="216546"/>
                    <a:pt x="209188" y="214900"/>
                  </a:cubicBezTo>
                  <a:cubicBezTo>
                    <a:pt x="223286" y="205931"/>
                    <a:pt x="232231" y="191046"/>
                    <a:pt x="233948" y="174849"/>
                  </a:cubicBezTo>
                  <a:cubicBezTo>
                    <a:pt x="236405" y="171820"/>
                    <a:pt x="238504" y="168504"/>
                    <a:pt x="240269" y="164950"/>
                  </a:cubicBezTo>
                  <a:cubicBezTo>
                    <a:pt x="246305" y="152760"/>
                    <a:pt x="247449" y="138973"/>
                    <a:pt x="243824" y="126211"/>
                  </a:cubicBezTo>
                  <a:cubicBezTo>
                    <a:pt x="244420" y="123134"/>
                    <a:pt x="244659" y="119914"/>
                    <a:pt x="244563" y="116550"/>
                  </a:cubicBezTo>
                  <a:cubicBezTo>
                    <a:pt x="244563" y="116383"/>
                    <a:pt x="244563" y="116240"/>
                    <a:pt x="244563" y="116073"/>
                  </a:cubicBezTo>
                  <a:cubicBezTo>
                    <a:pt x="243442" y="94247"/>
                    <a:pt x="226338" y="76046"/>
                    <a:pt x="205133" y="73613"/>
                  </a:cubicBezTo>
                  <a:cubicBezTo>
                    <a:pt x="206469" y="72921"/>
                    <a:pt x="207923" y="72230"/>
                    <a:pt x="209594" y="71442"/>
                  </a:cubicBezTo>
                  <a:cubicBezTo>
                    <a:pt x="212742" y="69940"/>
                    <a:pt x="215247" y="69009"/>
                    <a:pt x="217799" y="68413"/>
                  </a:cubicBezTo>
                  <a:cubicBezTo>
                    <a:pt x="221115" y="67626"/>
                    <a:pt x="224931" y="67173"/>
                    <a:pt x="229487" y="66982"/>
                  </a:cubicBezTo>
                  <a:cubicBezTo>
                    <a:pt x="237932" y="66648"/>
                    <a:pt x="245589" y="61877"/>
                    <a:pt x="249573" y="54411"/>
                  </a:cubicBezTo>
                  <a:lnTo>
                    <a:pt x="250360" y="52932"/>
                  </a:lnTo>
                  <a:cubicBezTo>
                    <a:pt x="254963" y="44321"/>
                    <a:pt x="253866" y="33777"/>
                    <a:pt x="247593" y="26311"/>
                  </a:cubicBezTo>
                  <a:close/>
                </a:path>
              </a:pathLst>
            </a:custGeom>
            <a:solidFill>
              <a:schemeClr val="accent6"/>
            </a:solidFill>
            <a:ln>
              <a:noFill/>
            </a:ln>
            <a:effectLst>
              <a:outerShdw rotWithShape="0" algn="bl" dir="5100000" dist="47625">
                <a:schemeClr val="dk1">
                  <a:alpha val="15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796" name="Google Shape;796;p38"/>
            <p:cNvGrpSpPr/>
            <p:nvPr/>
          </p:nvGrpSpPr>
          <p:grpSpPr>
            <a:xfrm>
              <a:off x="7194890" y="420612"/>
              <a:ext cx="205512" cy="257207"/>
              <a:chOff x="7194890" y="420612"/>
              <a:chExt cx="205512" cy="257207"/>
            </a:xfrm>
          </p:grpSpPr>
          <p:sp>
            <p:nvSpPr>
              <p:cNvPr id="797" name="Google Shape;797;p38"/>
              <p:cNvSpPr/>
              <p:nvPr/>
            </p:nvSpPr>
            <p:spPr>
              <a:xfrm>
                <a:off x="7293877" y="473786"/>
                <a:ext cx="40426" cy="82832"/>
              </a:xfrm>
              <a:custGeom>
                <a:rect b="b" l="l" r="r" t="t"/>
                <a:pathLst>
                  <a:path extrusionOk="0" h="82832" w="40426">
                    <a:moveTo>
                      <a:pt x="40427" y="859"/>
                    </a:moveTo>
                    <a:cubicBezTo>
                      <a:pt x="35489" y="13310"/>
                      <a:pt x="28476" y="30700"/>
                      <a:pt x="23848" y="43032"/>
                    </a:cubicBezTo>
                    <a:cubicBezTo>
                      <a:pt x="22513" y="46515"/>
                      <a:pt x="21606" y="50141"/>
                      <a:pt x="20652" y="53695"/>
                    </a:cubicBezTo>
                    <a:cubicBezTo>
                      <a:pt x="18887" y="60613"/>
                      <a:pt x="15141" y="66743"/>
                      <a:pt x="11730" y="72754"/>
                    </a:cubicBezTo>
                    <a:cubicBezTo>
                      <a:pt x="10538" y="74901"/>
                      <a:pt x="9393" y="76738"/>
                      <a:pt x="8677" y="78956"/>
                    </a:cubicBezTo>
                    <a:cubicBezTo>
                      <a:pt x="8486" y="79624"/>
                      <a:pt x="8462" y="80388"/>
                      <a:pt x="8915" y="81294"/>
                    </a:cubicBezTo>
                    <a:lnTo>
                      <a:pt x="8247" y="82821"/>
                    </a:lnTo>
                    <a:cubicBezTo>
                      <a:pt x="7604" y="82869"/>
                      <a:pt x="6936" y="82773"/>
                      <a:pt x="6244" y="82535"/>
                    </a:cubicBezTo>
                    <a:cubicBezTo>
                      <a:pt x="1902" y="80626"/>
                      <a:pt x="566" y="74973"/>
                      <a:pt x="137" y="70918"/>
                    </a:cubicBezTo>
                    <a:cubicBezTo>
                      <a:pt x="-531" y="62330"/>
                      <a:pt x="1234" y="54244"/>
                      <a:pt x="5552" y="47111"/>
                    </a:cubicBezTo>
                    <a:cubicBezTo>
                      <a:pt x="9822" y="40528"/>
                      <a:pt x="13853" y="33992"/>
                      <a:pt x="18099" y="27456"/>
                    </a:cubicBezTo>
                    <a:cubicBezTo>
                      <a:pt x="24635" y="17962"/>
                      <a:pt x="31458" y="8731"/>
                      <a:pt x="39019" y="0"/>
                    </a:cubicBezTo>
                    <a:lnTo>
                      <a:pt x="40427" y="883"/>
                    </a:lnTo>
                    <a:lnTo>
                      <a:pt x="40427" y="883"/>
                    </a:lnTo>
                    <a:close/>
                  </a:path>
                </a:pathLst>
              </a:custGeom>
              <a:solidFill>
                <a:srgbClr val="96A93D"/>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98" name="Google Shape;798;p38"/>
              <p:cNvSpPr/>
              <p:nvPr/>
            </p:nvSpPr>
            <p:spPr>
              <a:xfrm>
                <a:off x="7249278" y="616994"/>
                <a:ext cx="60515" cy="60515"/>
              </a:xfrm>
              <a:custGeom>
                <a:rect b="b" l="l" r="r" t="t"/>
                <a:pathLst>
                  <a:path extrusionOk="0" h="60515" w="60515">
                    <a:moveTo>
                      <a:pt x="4734" y="46502"/>
                    </a:moveTo>
                    <a:cubicBezTo>
                      <a:pt x="-4235" y="32404"/>
                      <a:pt x="-85" y="13703"/>
                      <a:pt x="14013" y="4734"/>
                    </a:cubicBezTo>
                    <a:cubicBezTo>
                      <a:pt x="28111" y="-4235"/>
                      <a:pt x="46813" y="-85"/>
                      <a:pt x="55782" y="14013"/>
                    </a:cubicBezTo>
                    <a:cubicBezTo>
                      <a:pt x="64751" y="28111"/>
                      <a:pt x="60600" y="46812"/>
                      <a:pt x="46502" y="55781"/>
                    </a:cubicBezTo>
                    <a:cubicBezTo>
                      <a:pt x="32405" y="64750"/>
                      <a:pt x="13703" y="60600"/>
                      <a:pt x="4734" y="46502"/>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99" name="Google Shape;799;p38"/>
              <p:cNvSpPr/>
              <p:nvPr/>
            </p:nvSpPr>
            <p:spPr>
              <a:xfrm>
                <a:off x="7202858" y="577301"/>
                <a:ext cx="60515" cy="60515"/>
              </a:xfrm>
              <a:custGeom>
                <a:rect b="b" l="l" r="r" t="t"/>
                <a:pathLst>
                  <a:path extrusionOk="0" h="60515" w="60515">
                    <a:moveTo>
                      <a:pt x="4734" y="46502"/>
                    </a:moveTo>
                    <a:cubicBezTo>
                      <a:pt x="-4235" y="32405"/>
                      <a:pt x="-85" y="13703"/>
                      <a:pt x="14013" y="4734"/>
                    </a:cubicBezTo>
                    <a:cubicBezTo>
                      <a:pt x="28111" y="-4235"/>
                      <a:pt x="46812" y="-85"/>
                      <a:pt x="55781" y="14013"/>
                    </a:cubicBezTo>
                    <a:cubicBezTo>
                      <a:pt x="64750" y="28111"/>
                      <a:pt x="60600" y="46812"/>
                      <a:pt x="46502" y="55781"/>
                    </a:cubicBezTo>
                    <a:cubicBezTo>
                      <a:pt x="32405" y="64750"/>
                      <a:pt x="13703" y="60600"/>
                      <a:pt x="4734" y="46502"/>
                    </a:cubicBezTo>
                    <a:close/>
                  </a:path>
                </a:pathLst>
              </a:custGeom>
              <a:solidFill>
                <a:srgbClr val="1C1B1B"/>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00" name="Google Shape;800;p38"/>
              <p:cNvSpPr/>
              <p:nvPr/>
            </p:nvSpPr>
            <p:spPr>
              <a:xfrm>
                <a:off x="7254383" y="552064"/>
                <a:ext cx="60515" cy="60515"/>
              </a:xfrm>
              <a:custGeom>
                <a:rect b="b" l="l" r="r" t="t"/>
                <a:pathLst>
                  <a:path extrusionOk="0" h="60515" w="60515">
                    <a:moveTo>
                      <a:pt x="4734" y="46502"/>
                    </a:moveTo>
                    <a:cubicBezTo>
                      <a:pt x="-4235" y="32405"/>
                      <a:pt x="-85" y="13703"/>
                      <a:pt x="14013" y="4734"/>
                    </a:cubicBezTo>
                    <a:cubicBezTo>
                      <a:pt x="28110" y="-4235"/>
                      <a:pt x="46812" y="-85"/>
                      <a:pt x="55781" y="14013"/>
                    </a:cubicBezTo>
                    <a:cubicBezTo>
                      <a:pt x="64750" y="28111"/>
                      <a:pt x="60600" y="46812"/>
                      <a:pt x="46502" y="55781"/>
                    </a:cubicBezTo>
                    <a:cubicBezTo>
                      <a:pt x="32404" y="64750"/>
                      <a:pt x="13703" y="60600"/>
                      <a:pt x="4734" y="46502"/>
                    </a:cubicBezTo>
                    <a:close/>
                  </a:path>
                </a:pathLst>
              </a:custGeom>
              <a:solidFill>
                <a:srgbClr val="1C1B1B"/>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01" name="Google Shape;801;p38"/>
              <p:cNvSpPr/>
              <p:nvPr/>
            </p:nvSpPr>
            <p:spPr>
              <a:xfrm>
                <a:off x="7202691" y="506622"/>
                <a:ext cx="60515" cy="60515"/>
              </a:xfrm>
              <a:custGeom>
                <a:rect b="b" l="l" r="r" t="t"/>
                <a:pathLst>
                  <a:path extrusionOk="0" h="60515" w="60515">
                    <a:moveTo>
                      <a:pt x="4734" y="46502"/>
                    </a:moveTo>
                    <a:cubicBezTo>
                      <a:pt x="-4235" y="32405"/>
                      <a:pt x="-85" y="13703"/>
                      <a:pt x="14013" y="4734"/>
                    </a:cubicBezTo>
                    <a:cubicBezTo>
                      <a:pt x="28111" y="-4235"/>
                      <a:pt x="46813" y="-85"/>
                      <a:pt x="55782" y="14013"/>
                    </a:cubicBezTo>
                    <a:cubicBezTo>
                      <a:pt x="64751" y="28111"/>
                      <a:pt x="60600" y="46812"/>
                      <a:pt x="46502" y="55781"/>
                    </a:cubicBezTo>
                    <a:cubicBezTo>
                      <a:pt x="32405" y="64750"/>
                      <a:pt x="13703" y="60600"/>
                      <a:pt x="4734" y="46502"/>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02" name="Google Shape;802;p38"/>
              <p:cNvSpPr/>
              <p:nvPr/>
            </p:nvSpPr>
            <p:spPr>
              <a:xfrm>
                <a:off x="7320935" y="539707"/>
                <a:ext cx="60515" cy="60515"/>
              </a:xfrm>
              <a:custGeom>
                <a:rect b="b" l="l" r="r" t="t"/>
                <a:pathLst>
                  <a:path extrusionOk="0" h="60515" w="60515">
                    <a:moveTo>
                      <a:pt x="4734" y="46502"/>
                    </a:moveTo>
                    <a:cubicBezTo>
                      <a:pt x="-4235" y="32404"/>
                      <a:pt x="-85" y="13703"/>
                      <a:pt x="14013" y="4734"/>
                    </a:cubicBezTo>
                    <a:cubicBezTo>
                      <a:pt x="28111" y="-4235"/>
                      <a:pt x="46812" y="-85"/>
                      <a:pt x="55781" y="14013"/>
                    </a:cubicBezTo>
                    <a:cubicBezTo>
                      <a:pt x="64750" y="28111"/>
                      <a:pt x="60600" y="46812"/>
                      <a:pt x="46502" y="55781"/>
                    </a:cubicBezTo>
                    <a:cubicBezTo>
                      <a:pt x="32405" y="64750"/>
                      <a:pt x="13703" y="60600"/>
                      <a:pt x="4734" y="46502"/>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803" name="Google Shape;803;p38"/>
              <p:cNvGrpSpPr/>
              <p:nvPr/>
            </p:nvGrpSpPr>
            <p:grpSpPr>
              <a:xfrm>
                <a:off x="7332552" y="511417"/>
                <a:ext cx="60514" cy="60514"/>
                <a:chOff x="7332552" y="511417"/>
                <a:chExt cx="60514" cy="60514"/>
              </a:xfrm>
            </p:grpSpPr>
            <p:sp>
              <p:nvSpPr>
                <p:cNvPr id="804" name="Google Shape;804;p38"/>
                <p:cNvSpPr/>
                <p:nvPr/>
              </p:nvSpPr>
              <p:spPr>
                <a:xfrm>
                  <a:off x="7332552" y="511417"/>
                  <a:ext cx="60514" cy="60514"/>
                </a:xfrm>
                <a:custGeom>
                  <a:rect b="b" l="l" r="r" t="t"/>
                  <a:pathLst>
                    <a:path extrusionOk="0" h="60514" w="60514">
                      <a:moveTo>
                        <a:pt x="16851" y="57379"/>
                      </a:moveTo>
                      <a:cubicBezTo>
                        <a:pt x="1871" y="49960"/>
                        <a:pt x="-4259" y="31831"/>
                        <a:pt x="3135" y="16851"/>
                      </a:cubicBezTo>
                      <a:cubicBezTo>
                        <a:pt x="10554" y="1871"/>
                        <a:pt x="28683" y="-4259"/>
                        <a:pt x="43663" y="3135"/>
                      </a:cubicBezTo>
                      <a:cubicBezTo>
                        <a:pt x="58643" y="10554"/>
                        <a:pt x="64774" y="28683"/>
                        <a:pt x="57379" y="43663"/>
                      </a:cubicBezTo>
                      <a:cubicBezTo>
                        <a:pt x="49961" y="58643"/>
                        <a:pt x="31831" y="64774"/>
                        <a:pt x="16851" y="57379"/>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05" name="Google Shape;805;p38"/>
                <p:cNvSpPr/>
                <p:nvPr/>
              </p:nvSpPr>
              <p:spPr>
                <a:xfrm>
                  <a:off x="7351980" y="552385"/>
                  <a:ext cx="32727" cy="14976"/>
                </a:xfrm>
                <a:custGeom>
                  <a:rect b="b" l="l" r="r" t="t"/>
                  <a:pathLst>
                    <a:path extrusionOk="0" h="14976" w="32727">
                      <a:moveTo>
                        <a:pt x="32728" y="119"/>
                      </a:moveTo>
                      <a:cubicBezTo>
                        <a:pt x="28004" y="12165"/>
                        <a:pt x="10901" y="20037"/>
                        <a:pt x="0" y="11187"/>
                      </a:cubicBezTo>
                      <a:lnTo>
                        <a:pt x="119" y="10949"/>
                      </a:lnTo>
                      <a:cubicBezTo>
                        <a:pt x="9065" y="12953"/>
                        <a:pt x="18964" y="13143"/>
                        <a:pt x="26383" y="7061"/>
                      </a:cubicBezTo>
                      <a:cubicBezTo>
                        <a:pt x="28840" y="5176"/>
                        <a:pt x="30891" y="2743"/>
                        <a:pt x="32489" y="0"/>
                      </a:cubicBezTo>
                      <a:lnTo>
                        <a:pt x="32728" y="119"/>
                      </a:lnTo>
                      <a:lnTo>
                        <a:pt x="32728" y="119"/>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806" name="Google Shape;806;p38"/>
              <p:cNvGrpSpPr/>
              <p:nvPr/>
            </p:nvGrpSpPr>
            <p:grpSpPr>
              <a:xfrm>
                <a:off x="7289918" y="521811"/>
                <a:ext cx="60527" cy="60527"/>
                <a:chOff x="7289918" y="521811"/>
                <a:chExt cx="60527" cy="60527"/>
              </a:xfrm>
            </p:grpSpPr>
            <p:sp>
              <p:nvSpPr>
                <p:cNvPr id="807" name="Google Shape;807;p38"/>
                <p:cNvSpPr/>
                <p:nvPr/>
              </p:nvSpPr>
              <p:spPr>
                <a:xfrm>
                  <a:off x="7289918" y="521811"/>
                  <a:ext cx="60527" cy="60527"/>
                </a:xfrm>
                <a:custGeom>
                  <a:rect b="b" l="l" r="r" t="t"/>
                  <a:pathLst>
                    <a:path extrusionOk="0" h="60527" w="60527">
                      <a:moveTo>
                        <a:pt x="56503" y="45339"/>
                      </a:moveTo>
                      <a:cubicBezTo>
                        <a:pt x="48178" y="59819"/>
                        <a:pt x="29691" y="64828"/>
                        <a:pt x="15188" y="56503"/>
                      </a:cubicBezTo>
                      <a:cubicBezTo>
                        <a:pt x="709" y="48178"/>
                        <a:pt x="-4301" y="29691"/>
                        <a:pt x="4024" y="15188"/>
                      </a:cubicBezTo>
                      <a:cubicBezTo>
                        <a:pt x="12349" y="709"/>
                        <a:pt x="30836" y="-4301"/>
                        <a:pt x="45340" y="4025"/>
                      </a:cubicBezTo>
                      <a:cubicBezTo>
                        <a:pt x="59819" y="12349"/>
                        <a:pt x="64828" y="30836"/>
                        <a:pt x="56503" y="45339"/>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08" name="Google Shape;808;p38"/>
                <p:cNvSpPr/>
                <p:nvPr/>
              </p:nvSpPr>
              <p:spPr>
                <a:xfrm>
                  <a:off x="7332229" y="530892"/>
                  <a:ext cx="13650" cy="33371"/>
                </a:xfrm>
                <a:custGeom>
                  <a:rect b="b" l="l" r="r" t="t"/>
                  <a:pathLst>
                    <a:path extrusionOk="0" h="33371" w="13650">
                      <a:moveTo>
                        <a:pt x="143" y="0"/>
                      </a:moveTo>
                      <a:cubicBezTo>
                        <a:pt x="11879" y="5463"/>
                        <a:pt x="18654" y="23019"/>
                        <a:pt x="9160" y="33372"/>
                      </a:cubicBezTo>
                      <a:lnTo>
                        <a:pt x="8921" y="33229"/>
                      </a:lnTo>
                      <a:cubicBezTo>
                        <a:pt x="11474" y="24426"/>
                        <a:pt x="12285" y="14551"/>
                        <a:pt x="6655" y="6775"/>
                      </a:cubicBezTo>
                      <a:cubicBezTo>
                        <a:pt x="4914" y="4198"/>
                        <a:pt x="2624" y="2004"/>
                        <a:pt x="0" y="239"/>
                      </a:cubicBezTo>
                      <a:lnTo>
                        <a:pt x="143" y="0"/>
                      </a:lnTo>
                      <a:lnTo>
                        <a:pt x="143" y="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809" name="Google Shape;809;p38"/>
              <p:cNvGrpSpPr/>
              <p:nvPr/>
            </p:nvGrpSpPr>
            <p:grpSpPr>
              <a:xfrm>
                <a:off x="7228447" y="473745"/>
                <a:ext cx="60527" cy="60527"/>
                <a:chOff x="7228447" y="473745"/>
                <a:chExt cx="60527" cy="60527"/>
              </a:xfrm>
            </p:grpSpPr>
            <p:sp>
              <p:nvSpPr>
                <p:cNvPr id="810" name="Google Shape;810;p38"/>
                <p:cNvSpPr/>
                <p:nvPr/>
              </p:nvSpPr>
              <p:spPr>
                <a:xfrm>
                  <a:off x="7228447" y="473745"/>
                  <a:ext cx="60527" cy="60527"/>
                </a:xfrm>
                <a:custGeom>
                  <a:rect b="b" l="l" r="r" t="t"/>
                  <a:pathLst>
                    <a:path extrusionOk="0" h="60527" w="60527">
                      <a:moveTo>
                        <a:pt x="56503" y="45339"/>
                      </a:moveTo>
                      <a:cubicBezTo>
                        <a:pt x="48178" y="59819"/>
                        <a:pt x="29691" y="64828"/>
                        <a:pt x="15188" y="56503"/>
                      </a:cubicBezTo>
                      <a:cubicBezTo>
                        <a:pt x="709" y="48178"/>
                        <a:pt x="-4301" y="29691"/>
                        <a:pt x="4024" y="15188"/>
                      </a:cubicBezTo>
                      <a:cubicBezTo>
                        <a:pt x="12349" y="709"/>
                        <a:pt x="30836" y="-4301"/>
                        <a:pt x="45340" y="4024"/>
                      </a:cubicBezTo>
                      <a:cubicBezTo>
                        <a:pt x="59819" y="12350"/>
                        <a:pt x="64828" y="30836"/>
                        <a:pt x="56503" y="45339"/>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11" name="Google Shape;811;p38"/>
                <p:cNvSpPr/>
                <p:nvPr/>
              </p:nvSpPr>
              <p:spPr>
                <a:xfrm>
                  <a:off x="7270733" y="482803"/>
                  <a:ext cx="13650" cy="33371"/>
                </a:xfrm>
                <a:custGeom>
                  <a:rect b="b" l="l" r="r" t="t"/>
                  <a:pathLst>
                    <a:path extrusionOk="0" h="33371" w="13650">
                      <a:moveTo>
                        <a:pt x="143" y="0"/>
                      </a:moveTo>
                      <a:cubicBezTo>
                        <a:pt x="11879" y="5463"/>
                        <a:pt x="18654" y="23019"/>
                        <a:pt x="9160" y="33372"/>
                      </a:cubicBezTo>
                      <a:lnTo>
                        <a:pt x="8921" y="33229"/>
                      </a:lnTo>
                      <a:cubicBezTo>
                        <a:pt x="11474" y="24426"/>
                        <a:pt x="12285" y="14551"/>
                        <a:pt x="6655" y="6775"/>
                      </a:cubicBezTo>
                      <a:cubicBezTo>
                        <a:pt x="4914" y="4198"/>
                        <a:pt x="2624" y="2004"/>
                        <a:pt x="0" y="239"/>
                      </a:cubicBezTo>
                      <a:lnTo>
                        <a:pt x="143" y="0"/>
                      </a:lnTo>
                      <a:lnTo>
                        <a:pt x="143" y="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812" name="Google Shape;812;p38"/>
              <p:cNvGrpSpPr/>
              <p:nvPr/>
            </p:nvGrpSpPr>
            <p:grpSpPr>
              <a:xfrm>
                <a:off x="7241925" y="524936"/>
                <a:ext cx="60527" cy="60527"/>
                <a:chOff x="7241925" y="524936"/>
                <a:chExt cx="60527" cy="60527"/>
              </a:xfrm>
            </p:grpSpPr>
            <p:sp>
              <p:nvSpPr>
                <p:cNvPr id="813" name="Google Shape;813;p38"/>
                <p:cNvSpPr/>
                <p:nvPr/>
              </p:nvSpPr>
              <p:spPr>
                <a:xfrm>
                  <a:off x="7241925" y="524936"/>
                  <a:ext cx="60527" cy="60527"/>
                </a:xfrm>
                <a:custGeom>
                  <a:rect b="b" l="l" r="r" t="t"/>
                  <a:pathLst>
                    <a:path extrusionOk="0" h="60527" w="60527">
                      <a:moveTo>
                        <a:pt x="56503" y="45339"/>
                      </a:moveTo>
                      <a:cubicBezTo>
                        <a:pt x="48178" y="59819"/>
                        <a:pt x="29691" y="64828"/>
                        <a:pt x="15188" y="56503"/>
                      </a:cubicBezTo>
                      <a:cubicBezTo>
                        <a:pt x="709" y="48178"/>
                        <a:pt x="-4300" y="29691"/>
                        <a:pt x="4025" y="15188"/>
                      </a:cubicBezTo>
                      <a:cubicBezTo>
                        <a:pt x="12350" y="709"/>
                        <a:pt x="30836" y="-4301"/>
                        <a:pt x="45339" y="4025"/>
                      </a:cubicBezTo>
                      <a:cubicBezTo>
                        <a:pt x="59819" y="12350"/>
                        <a:pt x="64828" y="30836"/>
                        <a:pt x="56503" y="45339"/>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14" name="Google Shape;814;p38"/>
                <p:cNvSpPr/>
                <p:nvPr/>
              </p:nvSpPr>
              <p:spPr>
                <a:xfrm>
                  <a:off x="7284211" y="534017"/>
                  <a:ext cx="13649" cy="33371"/>
                </a:xfrm>
                <a:custGeom>
                  <a:rect b="b" l="l" r="r" t="t"/>
                  <a:pathLst>
                    <a:path extrusionOk="0" h="33371" w="13649">
                      <a:moveTo>
                        <a:pt x="143" y="0"/>
                      </a:moveTo>
                      <a:cubicBezTo>
                        <a:pt x="11879" y="5463"/>
                        <a:pt x="18653" y="23019"/>
                        <a:pt x="9160" y="33372"/>
                      </a:cubicBezTo>
                      <a:cubicBezTo>
                        <a:pt x="9160" y="33372"/>
                        <a:pt x="8921" y="33229"/>
                        <a:pt x="8921" y="33229"/>
                      </a:cubicBezTo>
                      <a:cubicBezTo>
                        <a:pt x="11473" y="24426"/>
                        <a:pt x="12285" y="14551"/>
                        <a:pt x="6655" y="6775"/>
                      </a:cubicBezTo>
                      <a:cubicBezTo>
                        <a:pt x="4913" y="4198"/>
                        <a:pt x="2624" y="2004"/>
                        <a:pt x="0" y="239"/>
                      </a:cubicBezTo>
                      <a:lnTo>
                        <a:pt x="143" y="0"/>
                      </a:lnTo>
                      <a:lnTo>
                        <a:pt x="143" y="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815" name="Google Shape;815;p38"/>
              <p:cNvGrpSpPr/>
              <p:nvPr/>
            </p:nvGrpSpPr>
            <p:grpSpPr>
              <a:xfrm>
                <a:off x="7196496" y="553701"/>
                <a:ext cx="69912" cy="74130"/>
                <a:chOff x="7196496" y="553701"/>
                <a:chExt cx="69912" cy="74130"/>
              </a:xfrm>
            </p:grpSpPr>
            <p:sp>
              <p:nvSpPr>
                <p:cNvPr id="816" name="Google Shape;816;p38"/>
                <p:cNvSpPr/>
                <p:nvPr/>
              </p:nvSpPr>
              <p:spPr>
                <a:xfrm>
                  <a:off x="7196496" y="553701"/>
                  <a:ext cx="60540" cy="60532"/>
                </a:xfrm>
                <a:custGeom>
                  <a:rect b="b" l="l" r="r" t="t"/>
                  <a:pathLst>
                    <a:path extrusionOk="0" h="60532" w="60540">
                      <a:moveTo>
                        <a:pt x="43442" y="3025"/>
                      </a:moveTo>
                      <a:cubicBezTo>
                        <a:pt x="58494" y="10300"/>
                        <a:pt x="64791" y="28382"/>
                        <a:pt x="57516" y="43434"/>
                      </a:cubicBezTo>
                      <a:cubicBezTo>
                        <a:pt x="50240" y="58485"/>
                        <a:pt x="32159" y="64783"/>
                        <a:pt x="17108" y="57507"/>
                      </a:cubicBezTo>
                      <a:cubicBezTo>
                        <a:pt x="2056" y="50232"/>
                        <a:pt x="-4242" y="32151"/>
                        <a:pt x="3010" y="17099"/>
                      </a:cubicBezTo>
                      <a:cubicBezTo>
                        <a:pt x="10285" y="2047"/>
                        <a:pt x="28366" y="-4250"/>
                        <a:pt x="43418" y="3025"/>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17" name="Google Shape;817;p38"/>
                <p:cNvSpPr/>
                <p:nvPr/>
              </p:nvSpPr>
              <p:spPr>
                <a:xfrm>
                  <a:off x="7198032" y="582083"/>
                  <a:ext cx="68376" cy="45748"/>
                </a:xfrm>
                <a:custGeom>
                  <a:rect b="b" l="l" r="r" t="t"/>
                  <a:pathLst>
                    <a:path extrusionOk="0" h="45748" w="68376">
                      <a:moveTo>
                        <a:pt x="60345" y="0"/>
                      </a:moveTo>
                      <a:cubicBezTo>
                        <a:pt x="69481" y="4914"/>
                        <a:pt x="71412" y="19560"/>
                        <a:pt x="63064" y="25786"/>
                      </a:cubicBezTo>
                      <a:cubicBezTo>
                        <a:pt x="59032" y="28649"/>
                        <a:pt x="53522" y="28291"/>
                        <a:pt x="49157" y="30008"/>
                      </a:cubicBezTo>
                      <a:cubicBezTo>
                        <a:pt x="45125" y="31487"/>
                        <a:pt x="42526" y="35018"/>
                        <a:pt x="39711" y="38119"/>
                      </a:cubicBezTo>
                      <a:cubicBezTo>
                        <a:pt x="38065" y="39979"/>
                        <a:pt x="36156" y="41768"/>
                        <a:pt x="33986" y="42985"/>
                      </a:cubicBezTo>
                      <a:cubicBezTo>
                        <a:pt x="29597" y="45299"/>
                        <a:pt x="24444" y="45871"/>
                        <a:pt x="19506" y="45728"/>
                      </a:cubicBezTo>
                      <a:cubicBezTo>
                        <a:pt x="9273" y="45227"/>
                        <a:pt x="638" y="35972"/>
                        <a:pt x="18" y="25834"/>
                      </a:cubicBezTo>
                      <a:cubicBezTo>
                        <a:pt x="-78" y="23210"/>
                        <a:pt x="185" y="20586"/>
                        <a:pt x="1402" y="17843"/>
                      </a:cubicBezTo>
                      <a:lnTo>
                        <a:pt x="3811" y="16459"/>
                      </a:lnTo>
                      <a:cubicBezTo>
                        <a:pt x="8534" y="16745"/>
                        <a:pt x="12160" y="16841"/>
                        <a:pt x="16191" y="16555"/>
                      </a:cubicBezTo>
                      <a:cubicBezTo>
                        <a:pt x="19865" y="16388"/>
                        <a:pt x="21820" y="15744"/>
                        <a:pt x="24373" y="16602"/>
                      </a:cubicBezTo>
                      <a:cubicBezTo>
                        <a:pt x="25709" y="17270"/>
                        <a:pt x="26686" y="18201"/>
                        <a:pt x="28046" y="19035"/>
                      </a:cubicBezTo>
                      <a:cubicBezTo>
                        <a:pt x="31911" y="20729"/>
                        <a:pt x="35441" y="25118"/>
                        <a:pt x="40116" y="24808"/>
                      </a:cubicBezTo>
                      <a:cubicBezTo>
                        <a:pt x="46485" y="24188"/>
                        <a:pt x="44935" y="16912"/>
                        <a:pt x="44028" y="12571"/>
                      </a:cubicBezTo>
                      <a:cubicBezTo>
                        <a:pt x="43909" y="11235"/>
                        <a:pt x="44124" y="10281"/>
                        <a:pt x="44911" y="9542"/>
                      </a:cubicBezTo>
                      <a:cubicBezTo>
                        <a:pt x="46700" y="7442"/>
                        <a:pt x="48799" y="6178"/>
                        <a:pt x="51423" y="4341"/>
                      </a:cubicBezTo>
                      <a:lnTo>
                        <a:pt x="57554" y="167"/>
                      </a:lnTo>
                      <a:lnTo>
                        <a:pt x="60321" y="0"/>
                      </a:lnTo>
                      <a:lnTo>
                        <a:pt x="60321" y="0"/>
                      </a:lnTo>
                      <a:close/>
                    </a:path>
                  </a:pathLst>
                </a:custGeom>
                <a:solidFill>
                  <a:srgbClr val="5C45A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18" name="Google Shape;818;p38"/>
                <p:cNvSpPr/>
                <p:nvPr/>
              </p:nvSpPr>
              <p:spPr>
                <a:xfrm>
                  <a:off x="7204777" y="558294"/>
                  <a:ext cx="32631" cy="15153"/>
                </a:xfrm>
                <a:custGeom>
                  <a:rect b="b" l="l" r="r" t="t"/>
                  <a:pathLst>
                    <a:path extrusionOk="0" h="15153" w="32631">
                      <a:moveTo>
                        <a:pt x="0" y="15058"/>
                      </a:moveTo>
                      <a:cubicBezTo>
                        <a:pt x="4604" y="2964"/>
                        <a:pt x="21635" y="-5051"/>
                        <a:pt x="32632" y="3680"/>
                      </a:cubicBezTo>
                      <a:lnTo>
                        <a:pt x="32513" y="3919"/>
                      </a:lnTo>
                      <a:cubicBezTo>
                        <a:pt x="23544" y="2010"/>
                        <a:pt x="13644" y="1915"/>
                        <a:pt x="6297" y="8045"/>
                      </a:cubicBezTo>
                      <a:cubicBezTo>
                        <a:pt x="3864" y="9954"/>
                        <a:pt x="1837" y="12411"/>
                        <a:pt x="238" y="15154"/>
                      </a:cubicBezTo>
                      <a:lnTo>
                        <a:pt x="0" y="15034"/>
                      </a:lnTo>
                      <a:lnTo>
                        <a:pt x="0" y="15034"/>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819" name="Google Shape;819;p38"/>
              <p:cNvGrpSpPr/>
              <p:nvPr/>
            </p:nvGrpSpPr>
            <p:grpSpPr>
              <a:xfrm>
                <a:off x="7238257" y="584624"/>
                <a:ext cx="60515" cy="60515"/>
                <a:chOff x="7238257" y="584624"/>
                <a:chExt cx="60515" cy="60515"/>
              </a:xfrm>
            </p:grpSpPr>
            <p:sp>
              <p:nvSpPr>
                <p:cNvPr id="820" name="Google Shape;820;p38"/>
                <p:cNvSpPr/>
                <p:nvPr/>
              </p:nvSpPr>
              <p:spPr>
                <a:xfrm>
                  <a:off x="7238257" y="584624"/>
                  <a:ext cx="60515" cy="60515"/>
                </a:xfrm>
                <a:custGeom>
                  <a:rect b="b" l="l" r="r" t="t"/>
                  <a:pathLst>
                    <a:path extrusionOk="0" h="60515" w="60515">
                      <a:moveTo>
                        <a:pt x="4734" y="46502"/>
                      </a:moveTo>
                      <a:cubicBezTo>
                        <a:pt x="-4235" y="32405"/>
                        <a:pt x="-85" y="13703"/>
                        <a:pt x="14013" y="4734"/>
                      </a:cubicBezTo>
                      <a:cubicBezTo>
                        <a:pt x="28110" y="-4235"/>
                        <a:pt x="46812" y="-85"/>
                        <a:pt x="55781" y="14013"/>
                      </a:cubicBezTo>
                      <a:cubicBezTo>
                        <a:pt x="64750" y="28111"/>
                        <a:pt x="60600" y="46812"/>
                        <a:pt x="46502" y="55781"/>
                      </a:cubicBezTo>
                      <a:cubicBezTo>
                        <a:pt x="32404" y="64750"/>
                        <a:pt x="13703" y="60600"/>
                        <a:pt x="4734" y="46502"/>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21" name="Google Shape;821;p38"/>
                <p:cNvSpPr/>
                <p:nvPr/>
              </p:nvSpPr>
              <p:spPr>
                <a:xfrm>
                  <a:off x="7247905" y="627882"/>
                  <a:ext cx="33729" cy="12210"/>
                </a:xfrm>
                <a:custGeom>
                  <a:rect b="b" l="l" r="r" t="t"/>
                  <a:pathLst>
                    <a:path extrusionOk="0" h="12210" w="33729">
                      <a:moveTo>
                        <a:pt x="33730" y="7633"/>
                      </a:moveTo>
                      <a:cubicBezTo>
                        <a:pt x="23449" y="15505"/>
                        <a:pt x="4747" y="13358"/>
                        <a:pt x="0" y="143"/>
                      </a:cubicBezTo>
                      <a:lnTo>
                        <a:pt x="239" y="0"/>
                      </a:lnTo>
                      <a:cubicBezTo>
                        <a:pt x="6846" y="6345"/>
                        <a:pt x="15219" y="11641"/>
                        <a:pt x="24713" y="10281"/>
                      </a:cubicBezTo>
                      <a:cubicBezTo>
                        <a:pt x="27790" y="9923"/>
                        <a:pt x="30820" y="8921"/>
                        <a:pt x="33586" y="7419"/>
                      </a:cubicBezTo>
                      <a:lnTo>
                        <a:pt x="33730" y="7657"/>
                      </a:lnTo>
                      <a:lnTo>
                        <a:pt x="33730" y="7657"/>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822" name="Google Shape;822;p38"/>
              <p:cNvGrpSpPr/>
              <p:nvPr/>
            </p:nvGrpSpPr>
            <p:grpSpPr>
              <a:xfrm>
                <a:off x="7287420" y="577993"/>
                <a:ext cx="60515" cy="60515"/>
                <a:chOff x="7287420" y="577993"/>
                <a:chExt cx="60515" cy="60515"/>
              </a:xfrm>
            </p:grpSpPr>
            <p:sp>
              <p:nvSpPr>
                <p:cNvPr id="823" name="Google Shape;823;p38"/>
                <p:cNvSpPr/>
                <p:nvPr/>
              </p:nvSpPr>
              <p:spPr>
                <a:xfrm>
                  <a:off x="7287420" y="577993"/>
                  <a:ext cx="60515" cy="60515"/>
                </a:xfrm>
                <a:custGeom>
                  <a:rect b="b" l="l" r="r" t="t"/>
                  <a:pathLst>
                    <a:path extrusionOk="0" h="60515" w="60515">
                      <a:moveTo>
                        <a:pt x="4734" y="46502"/>
                      </a:moveTo>
                      <a:cubicBezTo>
                        <a:pt x="-4235" y="32405"/>
                        <a:pt x="-85" y="13703"/>
                        <a:pt x="14013" y="4734"/>
                      </a:cubicBezTo>
                      <a:cubicBezTo>
                        <a:pt x="28111" y="-4235"/>
                        <a:pt x="46813" y="-85"/>
                        <a:pt x="55782" y="14013"/>
                      </a:cubicBezTo>
                      <a:cubicBezTo>
                        <a:pt x="64751" y="28111"/>
                        <a:pt x="60600" y="46812"/>
                        <a:pt x="46502" y="55781"/>
                      </a:cubicBezTo>
                      <a:cubicBezTo>
                        <a:pt x="32405" y="64750"/>
                        <a:pt x="13703" y="60600"/>
                        <a:pt x="4734" y="46502"/>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24" name="Google Shape;824;p38"/>
                <p:cNvSpPr/>
                <p:nvPr/>
              </p:nvSpPr>
              <p:spPr>
                <a:xfrm>
                  <a:off x="7297068" y="621227"/>
                  <a:ext cx="33729" cy="12210"/>
                </a:xfrm>
                <a:custGeom>
                  <a:rect b="b" l="l" r="r" t="t"/>
                  <a:pathLst>
                    <a:path extrusionOk="0" h="12210" w="33729">
                      <a:moveTo>
                        <a:pt x="33729" y="7633"/>
                      </a:moveTo>
                      <a:cubicBezTo>
                        <a:pt x="23449" y="15505"/>
                        <a:pt x="4747" y="13358"/>
                        <a:pt x="0" y="143"/>
                      </a:cubicBezTo>
                      <a:lnTo>
                        <a:pt x="239" y="0"/>
                      </a:lnTo>
                      <a:cubicBezTo>
                        <a:pt x="6846" y="6345"/>
                        <a:pt x="15242" y="11641"/>
                        <a:pt x="24713" y="10281"/>
                      </a:cubicBezTo>
                      <a:cubicBezTo>
                        <a:pt x="27790" y="9923"/>
                        <a:pt x="30819" y="8921"/>
                        <a:pt x="33586" y="7419"/>
                      </a:cubicBezTo>
                      <a:lnTo>
                        <a:pt x="33729" y="7657"/>
                      </a:lnTo>
                      <a:lnTo>
                        <a:pt x="33729" y="7657"/>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825" name="Google Shape;825;p38"/>
              <p:cNvGrpSpPr/>
              <p:nvPr/>
            </p:nvGrpSpPr>
            <p:grpSpPr>
              <a:xfrm>
                <a:off x="7194890" y="617304"/>
                <a:ext cx="60515" cy="60515"/>
                <a:chOff x="7194890" y="617304"/>
                <a:chExt cx="60515" cy="60515"/>
              </a:xfrm>
            </p:grpSpPr>
            <p:sp>
              <p:nvSpPr>
                <p:cNvPr id="826" name="Google Shape;826;p38"/>
                <p:cNvSpPr/>
                <p:nvPr/>
              </p:nvSpPr>
              <p:spPr>
                <a:xfrm>
                  <a:off x="7194890" y="617304"/>
                  <a:ext cx="60515" cy="60515"/>
                </a:xfrm>
                <a:custGeom>
                  <a:rect b="b" l="l" r="r" t="t"/>
                  <a:pathLst>
                    <a:path extrusionOk="0" h="60515" w="60515">
                      <a:moveTo>
                        <a:pt x="4734" y="46502"/>
                      </a:moveTo>
                      <a:cubicBezTo>
                        <a:pt x="-4235" y="32404"/>
                        <a:pt x="-85" y="13703"/>
                        <a:pt x="14013" y="4734"/>
                      </a:cubicBezTo>
                      <a:cubicBezTo>
                        <a:pt x="28111" y="-4235"/>
                        <a:pt x="46813" y="-85"/>
                        <a:pt x="55782" y="14013"/>
                      </a:cubicBezTo>
                      <a:cubicBezTo>
                        <a:pt x="64751" y="28111"/>
                        <a:pt x="60600" y="46812"/>
                        <a:pt x="46502" y="55781"/>
                      </a:cubicBezTo>
                      <a:cubicBezTo>
                        <a:pt x="32405" y="64750"/>
                        <a:pt x="13703" y="60600"/>
                        <a:pt x="4734" y="46502"/>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27" name="Google Shape;827;p38"/>
                <p:cNvSpPr/>
                <p:nvPr/>
              </p:nvSpPr>
              <p:spPr>
                <a:xfrm>
                  <a:off x="7204539" y="660562"/>
                  <a:ext cx="33729" cy="12210"/>
                </a:xfrm>
                <a:custGeom>
                  <a:rect b="b" l="l" r="r" t="t"/>
                  <a:pathLst>
                    <a:path extrusionOk="0" h="12210" w="33729">
                      <a:moveTo>
                        <a:pt x="33730" y="7633"/>
                      </a:moveTo>
                      <a:cubicBezTo>
                        <a:pt x="23449" y="15505"/>
                        <a:pt x="4747" y="13358"/>
                        <a:pt x="0" y="143"/>
                      </a:cubicBezTo>
                      <a:lnTo>
                        <a:pt x="239" y="0"/>
                      </a:lnTo>
                      <a:cubicBezTo>
                        <a:pt x="6846" y="6345"/>
                        <a:pt x="15219" y="11641"/>
                        <a:pt x="24713" y="10281"/>
                      </a:cubicBezTo>
                      <a:cubicBezTo>
                        <a:pt x="27790" y="9923"/>
                        <a:pt x="30819" y="8921"/>
                        <a:pt x="33586" y="7419"/>
                      </a:cubicBezTo>
                      <a:lnTo>
                        <a:pt x="33730" y="7657"/>
                      </a:lnTo>
                      <a:lnTo>
                        <a:pt x="33730" y="7657"/>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828" name="Google Shape;828;p38"/>
              <p:cNvSpPr/>
              <p:nvPr/>
            </p:nvSpPr>
            <p:spPr>
              <a:xfrm>
                <a:off x="7288671" y="431948"/>
                <a:ext cx="111731" cy="75357"/>
              </a:xfrm>
              <a:custGeom>
                <a:rect b="b" l="l" r="r" t="t"/>
                <a:pathLst>
                  <a:path extrusionOk="0" h="75357" w="111731">
                    <a:moveTo>
                      <a:pt x="0" y="73348"/>
                    </a:moveTo>
                    <a:cubicBezTo>
                      <a:pt x="5701" y="66884"/>
                      <a:pt x="11831" y="61493"/>
                      <a:pt x="18439" y="56174"/>
                    </a:cubicBezTo>
                    <a:cubicBezTo>
                      <a:pt x="22637" y="52548"/>
                      <a:pt x="27742" y="50377"/>
                      <a:pt x="32775" y="48135"/>
                    </a:cubicBezTo>
                    <a:cubicBezTo>
                      <a:pt x="37999" y="45797"/>
                      <a:pt x="42436" y="42171"/>
                      <a:pt x="45466" y="37329"/>
                    </a:cubicBezTo>
                    <a:cubicBezTo>
                      <a:pt x="48352" y="33155"/>
                      <a:pt x="49664" y="28121"/>
                      <a:pt x="51906" y="23518"/>
                    </a:cubicBezTo>
                    <a:cubicBezTo>
                      <a:pt x="55222" y="17053"/>
                      <a:pt x="60207" y="11591"/>
                      <a:pt x="66004" y="7130"/>
                    </a:cubicBezTo>
                    <a:cubicBezTo>
                      <a:pt x="79147" y="-3079"/>
                      <a:pt x="100735" y="-2626"/>
                      <a:pt x="111732" y="10446"/>
                    </a:cubicBezTo>
                    <a:lnTo>
                      <a:pt x="110945" y="11925"/>
                    </a:lnTo>
                    <a:cubicBezTo>
                      <a:pt x="104862" y="12163"/>
                      <a:pt x="99542" y="12831"/>
                      <a:pt x="94724" y="13952"/>
                    </a:cubicBezTo>
                    <a:cubicBezTo>
                      <a:pt x="90072" y="15026"/>
                      <a:pt x="85850" y="16695"/>
                      <a:pt x="81652" y="18699"/>
                    </a:cubicBezTo>
                    <a:cubicBezTo>
                      <a:pt x="77406" y="20727"/>
                      <a:pt x="73255" y="22730"/>
                      <a:pt x="69320" y="25450"/>
                    </a:cubicBezTo>
                    <a:cubicBezTo>
                      <a:pt x="60684" y="32248"/>
                      <a:pt x="50833" y="38522"/>
                      <a:pt x="43891" y="47300"/>
                    </a:cubicBezTo>
                    <a:cubicBezTo>
                      <a:pt x="40337" y="51856"/>
                      <a:pt x="37856" y="57772"/>
                      <a:pt x="33920" y="62447"/>
                    </a:cubicBezTo>
                    <a:cubicBezTo>
                      <a:pt x="28911" y="68172"/>
                      <a:pt x="21826" y="71726"/>
                      <a:pt x="14599" y="73921"/>
                    </a:cubicBezTo>
                    <a:cubicBezTo>
                      <a:pt x="9995" y="75185"/>
                      <a:pt x="5415" y="75853"/>
                      <a:pt x="501" y="74923"/>
                    </a:cubicBezTo>
                    <a:lnTo>
                      <a:pt x="48" y="73325"/>
                    </a:lnTo>
                    <a:lnTo>
                      <a:pt x="48" y="7332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29" name="Google Shape;829;p38"/>
              <p:cNvSpPr/>
              <p:nvPr/>
            </p:nvSpPr>
            <p:spPr>
              <a:xfrm>
                <a:off x="7331330" y="474144"/>
                <a:ext cx="20553" cy="41223"/>
              </a:xfrm>
              <a:custGeom>
                <a:rect b="b" l="l" r="r" t="t"/>
                <a:pathLst>
                  <a:path extrusionOk="0" h="41223" w="20553">
                    <a:moveTo>
                      <a:pt x="3093" y="0"/>
                    </a:moveTo>
                    <a:cubicBezTo>
                      <a:pt x="4786" y="3507"/>
                      <a:pt x="6385" y="6965"/>
                      <a:pt x="8150" y="10257"/>
                    </a:cubicBezTo>
                    <a:cubicBezTo>
                      <a:pt x="10845" y="15028"/>
                      <a:pt x="12801" y="19918"/>
                      <a:pt x="16737" y="23568"/>
                    </a:cubicBezTo>
                    <a:cubicBezTo>
                      <a:pt x="20793" y="27957"/>
                      <a:pt x="19004" y="32751"/>
                      <a:pt x="20554" y="38715"/>
                    </a:cubicBezTo>
                    <a:lnTo>
                      <a:pt x="19886" y="40242"/>
                    </a:lnTo>
                    <a:cubicBezTo>
                      <a:pt x="14614" y="42698"/>
                      <a:pt x="8818" y="40194"/>
                      <a:pt x="5120" y="36616"/>
                    </a:cubicBezTo>
                    <a:cubicBezTo>
                      <a:pt x="1566" y="33395"/>
                      <a:pt x="1590" y="28434"/>
                      <a:pt x="898" y="24188"/>
                    </a:cubicBezTo>
                    <a:cubicBezTo>
                      <a:pt x="135" y="20085"/>
                      <a:pt x="-103" y="16030"/>
                      <a:pt x="39" y="12022"/>
                    </a:cubicBezTo>
                    <a:cubicBezTo>
                      <a:pt x="206" y="8015"/>
                      <a:pt x="564" y="4079"/>
                      <a:pt x="1471" y="143"/>
                    </a:cubicBezTo>
                    <a:lnTo>
                      <a:pt x="3140" y="0"/>
                    </a:lnTo>
                    <a:lnTo>
                      <a:pt x="3140" y="0"/>
                    </a:lnTo>
                    <a:close/>
                  </a:path>
                </a:pathLst>
              </a:custGeom>
              <a:solidFill>
                <a:srgbClr val="96A93D"/>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30" name="Google Shape;830;p38"/>
              <p:cNvSpPr/>
              <p:nvPr/>
            </p:nvSpPr>
            <p:spPr>
              <a:xfrm>
                <a:off x="7261291" y="420612"/>
                <a:ext cx="84932" cy="49295"/>
              </a:xfrm>
              <a:custGeom>
                <a:rect b="b" l="l" r="r" t="t"/>
                <a:pathLst>
                  <a:path extrusionOk="0" h="49295" w="84932">
                    <a:moveTo>
                      <a:pt x="84933" y="37952"/>
                    </a:moveTo>
                    <a:cubicBezTo>
                      <a:pt x="72982" y="46897"/>
                      <a:pt x="55139" y="53958"/>
                      <a:pt x="41089" y="45489"/>
                    </a:cubicBezTo>
                    <a:cubicBezTo>
                      <a:pt x="33027" y="40146"/>
                      <a:pt x="27421" y="30533"/>
                      <a:pt x="26681" y="20920"/>
                    </a:cubicBezTo>
                    <a:cubicBezTo>
                      <a:pt x="26085" y="12881"/>
                      <a:pt x="31905" y="4938"/>
                      <a:pt x="39992" y="3578"/>
                    </a:cubicBezTo>
                    <a:cubicBezTo>
                      <a:pt x="44095" y="2743"/>
                      <a:pt x="48746" y="4222"/>
                      <a:pt x="51346" y="7609"/>
                    </a:cubicBezTo>
                    <a:cubicBezTo>
                      <a:pt x="54638" y="11712"/>
                      <a:pt x="50011" y="16531"/>
                      <a:pt x="46647" y="18630"/>
                    </a:cubicBezTo>
                    <a:cubicBezTo>
                      <a:pt x="33552" y="27337"/>
                      <a:pt x="5523" y="31225"/>
                      <a:pt x="538" y="11617"/>
                    </a:cubicBezTo>
                    <a:cubicBezTo>
                      <a:pt x="-345" y="7729"/>
                      <a:pt x="-35" y="3769"/>
                      <a:pt x="705" y="0"/>
                    </a:cubicBezTo>
                    <a:lnTo>
                      <a:pt x="991" y="48"/>
                    </a:lnTo>
                    <a:cubicBezTo>
                      <a:pt x="299" y="7275"/>
                      <a:pt x="1659" y="15744"/>
                      <a:pt x="8266" y="19751"/>
                    </a:cubicBezTo>
                    <a:cubicBezTo>
                      <a:pt x="17927" y="25357"/>
                      <a:pt x="30379" y="22828"/>
                      <a:pt x="40254" y="18892"/>
                    </a:cubicBezTo>
                    <a:cubicBezTo>
                      <a:pt x="43379" y="17509"/>
                      <a:pt x="52038" y="13287"/>
                      <a:pt x="49390" y="9088"/>
                    </a:cubicBezTo>
                    <a:cubicBezTo>
                      <a:pt x="43427" y="1312"/>
                      <a:pt x="30570" y="6846"/>
                      <a:pt x="28256" y="15386"/>
                    </a:cubicBezTo>
                    <a:cubicBezTo>
                      <a:pt x="25036" y="26025"/>
                      <a:pt x="33265" y="38309"/>
                      <a:pt x="42258" y="43510"/>
                    </a:cubicBezTo>
                    <a:cubicBezTo>
                      <a:pt x="52205" y="49187"/>
                      <a:pt x="64394" y="46778"/>
                      <a:pt x="74485" y="42722"/>
                    </a:cubicBezTo>
                    <a:cubicBezTo>
                      <a:pt x="77991" y="41291"/>
                      <a:pt x="81450" y="39645"/>
                      <a:pt x="84742" y="37737"/>
                    </a:cubicBezTo>
                    <a:lnTo>
                      <a:pt x="84909" y="37952"/>
                    </a:lnTo>
                    <a:lnTo>
                      <a:pt x="84909" y="37952"/>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34" name="Shape 834"/>
        <p:cNvGrpSpPr/>
        <p:nvPr/>
      </p:nvGrpSpPr>
      <p:grpSpPr>
        <a:xfrm>
          <a:off x="0" y="0"/>
          <a:ext cx="0" cy="0"/>
          <a:chOff x="0" y="0"/>
          <a:chExt cx="0" cy="0"/>
        </a:xfrm>
      </p:grpSpPr>
      <p:sp>
        <p:nvSpPr>
          <p:cNvPr id="835" name="Google Shape;835;p39"/>
          <p:cNvSpPr/>
          <p:nvPr/>
        </p:nvSpPr>
        <p:spPr>
          <a:xfrm>
            <a:off x="818300" y="2895602"/>
            <a:ext cx="754200" cy="600900"/>
          </a:xfrm>
          <a:prstGeom prst="rect">
            <a:avLst/>
          </a:prstGeom>
          <a:solidFill>
            <a:srgbClr val="95A83D">
              <a:alpha val="28480"/>
            </a:srgbClr>
          </a:solidFill>
          <a:ln cap="flat" cmpd="sng" w="2857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Nunito"/>
              <a:ea typeface="Nunito"/>
              <a:cs typeface="Nunito"/>
              <a:sym typeface="Nunito"/>
            </a:endParaRPr>
          </a:p>
        </p:txBody>
      </p:sp>
      <p:sp>
        <p:nvSpPr>
          <p:cNvPr id="836" name="Google Shape;836;p39"/>
          <p:cNvSpPr/>
          <p:nvPr/>
        </p:nvSpPr>
        <p:spPr>
          <a:xfrm>
            <a:off x="818300" y="1530902"/>
            <a:ext cx="754200" cy="600900"/>
          </a:xfrm>
          <a:prstGeom prst="rect">
            <a:avLst/>
          </a:prstGeom>
          <a:solidFill>
            <a:srgbClr val="95A83D">
              <a:alpha val="28480"/>
            </a:srgbClr>
          </a:solidFill>
          <a:ln cap="flat" cmpd="sng" w="2857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Nunito"/>
              <a:ea typeface="Nunito"/>
              <a:cs typeface="Nunito"/>
              <a:sym typeface="Nunito"/>
            </a:endParaRPr>
          </a:p>
        </p:txBody>
      </p:sp>
      <p:sp>
        <p:nvSpPr>
          <p:cNvPr id="837" name="Google Shape;837;p39"/>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Success Metrics</a:t>
            </a:r>
            <a:endParaRPr/>
          </a:p>
        </p:txBody>
      </p:sp>
      <p:sp>
        <p:nvSpPr>
          <p:cNvPr id="838" name="Google Shape;838;p39"/>
          <p:cNvSpPr txBox="1"/>
          <p:nvPr>
            <p:ph idx="1" type="subTitle"/>
          </p:nvPr>
        </p:nvSpPr>
        <p:spPr>
          <a:xfrm>
            <a:off x="1724900" y="3492950"/>
            <a:ext cx="5363400" cy="746700"/>
          </a:xfrm>
          <a:prstGeom prst="rect">
            <a:avLst/>
          </a:prstGeom>
        </p:spPr>
        <p:txBody>
          <a:bodyPr anchorCtr="0" anchor="t" bIns="91425" lIns="91425" spcFirstLastPara="1" rIns="91425" wrap="square" tIns="91425">
            <a:noAutofit/>
          </a:bodyPr>
          <a:lstStyle/>
          <a:p>
            <a:pPr indent="0" lvl="0" marL="0" rtl="0" algn="l">
              <a:lnSpc>
                <a:spcPct val="163636"/>
              </a:lnSpc>
              <a:spcBef>
                <a:spcPts val="300"/>
              </a:spcBef>
              <a:spcAft>
                <a:spcPts val="0"/>
              </a:spcAft>
              <a:buNone/>
            </a:pPr>
            <a:r>
              <a:rPr lang="en"/>
              <a:t>Measures</a:t>
            </a:r>
            <a:r>
              <a:rPr lang="en"/>
              <a:t> how accurate the generated answer, hallucinated or factuality</a:t>
            </a:r>
            <a:endParaRPr/>
          </a:p>
          <a:p>
            <a:pPr indent="0" lvl="0" marL="0" rtl="0" algn="l">
              <a:spcBef>
                <a:spcPts val="1200"/>
              </a:spcBef>
              <a:spcAft>
                <a:spcPts val="0"/>
              </a:spcAft>
              <a:buNone/>
            </a:pPr>
            <a:r>
              <a:t/>
            </a:r>
            <a:endParaRPr/>
          </a:p>
        </p:txBody>
      </p:sp>
      <p:sp>
        <p:nvSpPr>
          <p:cNvPr id="839" name="Google Shape;839;p39"/>
          <p:cNvSpPr txBox="1"/>
          <p:nvPr>
            <p:ph idx="2" type="subTitle"/>
          </p:nvPr>
        </p:nvSpPr>
        <p:spPr>
          <a:xfrm>
            <a:off x="1724900" y="2183475"/>
            <a:ext cx="5363400" cy="746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Measures how relevant the generated answer is to the question</a:t>
            </a:r>
            <a:endParaRPr/>
          </a:p>
        </p:txBody>
      </p:sp>
      <p:sp>
        <p:nvSpPr>
          <p:cNvPr id="840" name="Google Shape;840;p39"/>
          <p:cNvSpPr txBox="1"/>
          <p:nvPr>
            <p:ph idx="3" type="subTitle"/>
          </p:nvPr>
        </p:nvSpPr>
        <p:spPr>
          <a:xfrm>
            <a:off x="1724900" y="1522975"/>
            <a:ext cx="5363400" cy="558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Answer Relevancy</a:t>
            </a:r>
            <a:endParaRPr/>
          </a:p>
        </p:txBody>
      </p:sp>
      <p:sp>
        <p:nvSpPr>
          <p:cNvPr id="841" name="Google Shape;841;p39"/>
          <p:cNvSpPr txBox="1"/>
          <p:nvPr>
            <p:ph idx="4" type="subTitle"/>
          </p:nvPr>
        </p:nvSpPr>
        <p:spPr>
          <a:xfrm>
            <a:off x="1724900" y="2908651"/>
            <a:ext cx="5363400" cy="558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Faithfulness</a:t>
            </a:r>
            <a:endParaRPr/>
          </a:p>
        </p:txBody>
      </p:sp>
      <p:grpSp>
        <p:nvGrpSpPr>
          <p:cNvPr id="842" name="Google Shape;842;p39"/>
          <p:cNvGrpSpPr/>
          <p:nvPr/>
        </p:nvGrpSpPr>
        <p:grpSpPr>
          <a:xfrm>
            <a:off x="1018499" y="1667483"/>
            <a:ext cx="353802" cy="327739"/>
            <a:chOff x="4266025" y="3609275"/>
            <a:chExt cx="299325" cy="277275"/>
          </a:xfrm>
        </p:grpSpPr>
        <p:sp>
          <p:nvSpPr>
            <p:cNvPr id="843" name="Google Shape;843;p39"/>
            <p:cNvSpPr/>
            <p:nvPr/>
          </p:nvSpPr>
          <p:spPr>
            <a:xfrm>
              <a:off x="4266025" y="3609275"/>
              <a:ext cx="299325" cy="224500"/>
            </a:xfrm>
            <a:custGeom>
              <a:rect b="b" l="l" r="r" t="t"/>
              <a:pathLst>
                <a:path extrusionOk="0" h="8980" w="11973">
                  <a:moveTo>
                    <a:pt x="2017" y="3749"/>
                  </a:moveTo>
                  <a:lnTo>
                    <a:pt x="3119" y="5514"/>
                  </a:lnTo>
                  <a:lnTo>
                    <a:pt x="914" y="5514"/>
                  </a:lnTo>
                  <a:lnTo>
                    <a:pt x="2017" y="3749"/>
                  </a:lnTo>
                  <a:close/>
                  <a:moveTo>
                    <a:pt x="9641" y="3749"/>
                  </a:moveTo>
                  <a:lnTo>
                    <a:pt x="10744" y="5514"/>
                  </a:lnTo>
                  <a:lnTo>
                    <a:pt x="8538" y="5514"/>
                  </a:lnTo>
                  <a:lnTo>
                    <a:pt x="9641" y="3749"/>
                  </a:lnTo>
                  <a:close/>
                  <a:moveTo>
                    <a:pt x="5892" y="0"/>
                  </a:moveTo>
                  <a:cubicBezTo>
                    <a:pt x="5325" y="0"/>
                    <a:pt x="4852" y="473"/>
                    <a:pt x="4852" y="1040"/>
                  </a:cubicBezTo>
                  <a:lnTo>
                    <a:pt x="4852" y="1166"/>
                  </a:lnTo>
                  <a:lnTo>
                    <a:pt x="4537" y="1324"/>
                  </a:lnTo>
                  <a:cubicBezTo>
                    <a:pt x="3812" y="1733"/>
                    <a:pt x="3529" y="1891"/>
                    <a:pt x="3025" y="1954"/>
                  </a:cubicBezTo>
                  <a:cubicBezTo>
                    <a:pt x="2867" y="1607"/>
                    <a:pt x="2521" y="1324"/>
                    <a:pt x="2080" y="1324"/>
                  </a:cubicBezTo>
                  <a:cubicBezTo>
                    <a:pt x="1702" y="1324"/>
                    <a:pt x="1324" y="1576"/>
                    <a:pt x="1166" y="1922"/>
                  </a:cubicBezTo>
                  <a:cubicBezTo>
                    <a:pt x="946" y="1891"/>
                    <a:pt x="693" y="1796"/>
                    <a:pt x="504" y="1733"/>
                  </a:cubicBezTo>
                  <a:cubicBezTo>
                    <a:pt x="454" y="1708"/>
                    <a:pt x="403" y="1696"/>
                    <a:pt x="355" y="1696"/>
                  </a:cubicBezTo>
                  <a:cubicBezTo>
                    <a:pt x="223" y="1696"/>
                    <a:pt x="110" y="1784"/>
                    <a:pt x="63" y="1922"/>
                  </a:cubicBezTo>
                  <a:cubicBezTo>
                    <a:pt x="0" y="2111"/>
                    <a:pt x="63" y="2332"/>
                    <a:pt x="252" y="2363"/>
                  </a:cubicBezTo>
                  <a:cubicBezTo>
                    <a:pt x="536" y="2489"/>
                    <a:pt x="820" y="2552"/>
                    <a:pt x="1135" y="2615"/>
                  </a:cubicBezTo>
                  <a:cubicBezTo>
                    <a:pt x="1198" y="2867"/>
                    <a:pt x="1387" y="3119"/>
                    <a:pt x="1607" y="3277"/>
                  </a:cubicBezTo>
                  <a:lnTo>
                    <a:pt x="95" y="5671"/>
                  </a:lnTo>
                  <a:cubicBezTo>
                    <a:pt x="95" y="5703"/>
                    <a:pt x="63" y="5829"/>
                    <a:pt x="63" y="5860"/>
                  </a:cubicBezTo>
                  <a:lnTo>
                    <a:pt x="63" y="6238"/>
                  </a:lnTo>
                  <a:cubicBezTo>
                    <a:pt x="63" y="7372"/>
                    <a:pt x="1009" y="8318"/>
                    <a:pt x="2143" y="8318"/>
                  </a:cubicBezTo>
                  <a:cubicBezTo>
                    <a:pt x="3308" y="8318"/>
                    <a:pt x="4254" y="7372"/>
                    <a:pt x="4254" y="6238"/>
                  </a:cubicBezTo>
                  <a:lnTo>
                    <a:pt x="4254" y="5860"/>
                  </a:lnTo>
                  <a:cubicBezTo>
                    <a:pt x="4254" y="5829"/>
                    <a:pt x="4191" y="5703"/>
                    <a:pt x="4191" y="5671"/>
                  </a:cubicBezTo>
                  <a:lnTo>
                    <a:pt x="2710" y="3277"/>
                  </a:lnTo>
                  <a:cubicBezTo>
                    <a:pt x="2930" y="3151"/>
                    <a:pt x="3088" y="2930"/>
                    <a:pt x="3182" y="2647"/>
                  </a:cubicBezTo>
                  <a:cubicBezTo>
                    <a:pt x="3844" y="2521"/>
                    <a:pt x="4191" y="2363"/>
                    <a:pt x="4947" y="1922"/>
                  </a:cubicBezTo>
                  <a:lnTo>
                    <a:pt x="4947" y="8979"/>
                  </a:lnTo>
                  <a:lnTo>
                    <a:pt x="7089" y="8979"/>
                  </a:lnTo>
                  <a:lnTo>
                    <a:pt x="7089" y="1922"/>
                  </a:lnTo>
                  <a:cubicBezTo>
                    <a:pt x="7814" y="2332"/>
                    <a:pt x="8192" y="2521"/>
                    <a:pt x="8853" y="2647"/>
                  </a:cubicBezTo>
                  <a:cubicBezTo>
                    <a:pt x="8916" y="2899"/>
                    <a:pt x="9074" y="3119"/>
                    <a:pt x="9326" y="3277"/>
                  </a:cubicBezTo>
                  <a:lnTo>
                    <a:pt x="7814" y="5671"/>
                  </a:lnTo>
                  <a:cubicBezTo>
                    <a:pt x="7814" y="5703"/>
                    <a:pt x="7782" y="5829"/>
                    <a:pt x="7782" y="5860"/>
                  </a:cubicBezTo>
                  <a:lnTo>
                    <a:pt x="7782" y="6238"/>
                  </a:lnTo>
                  <a:cubicBezTo>
                    <a:pt x="7782" y="7372"/>
                    <a:pt x="8727" y="8318"/>
                    <a:pt x="9861" y="8318"/>
                  </a:cubicBezTo>
                  <a:cubicBezTo>
                    <a:pt x="11027" y="8318"/>
                    <a:pt x="11972" y="7372"/>
                    <a:pt x="11972" y="6238"/>
                  </a:cubicBezTo>
                  <a:lnTo>
                    <a:pt x="11972" y="5860"/>
                  </a:lnTo>
                  <a:cubicBezTo>
                    <a:pt x="11972" y="5829"/>
                    <a:pt x="11909" y="5703"/>
                    <a:pt x="11909" y="5671"/>
                  </a:cubicBezTo>
                  <a:lnTo>
                    <a:pt x="10429" y="3277"/>
                  </a:lnTo>
                  <a:cubicBezTo>
                    <a:pt x="10429" y="3151"/>
                    <a:pt x="10618" y="2930"/>
                    <a:pt x="10681" y="2615"/>
                  </a:cubicBezTo>
                  <a:cubicBezTo>
                    <a:pt x="10933" y="2521"/>
                    <a:pt x="11248" y="2458"/>
                    <a:pt x="11531" y="2363"/>
                  </a:cubicBezTo>
                  <a:cubicBezTo>
                    <a:pt x="11720" y="2300"/>
                    <a:pt x="11815" y="2080"/>
                    <a:pt x="11720" y="1922"/>
                  </a:cubicBezTo>
                  <a:cubicBezTo>
                    <a:pt x="11674" y="1784"/>
                    <a:pt x="11560" y="1696"/>
                    <a:pt x="11429" y="1696"/>
                  </a:cubicBezTo>
                  <a:cubicBezTo>
                    <a:pt x="11380" y="1696"/>
                    <a:pt x="11330" y="1708"/>
                    <a:pt x="11279" y="1733"/>
                  </a:cubicBezTo>
                  <a:cubicBezTo>
                    <a:pt x="11059" y="1796"/>
                    <a:pt x="10870" y="1891"/>
                    <a:pt x="10618" y="1922"/>
                  </a:cubicBezTo>
                  <a:cubicBezTo>
                    <a:pt x="10460" y="1576"/>
                    <a:pt x="10113" y="1324"/>
                    <a:pt x="9704" y="1324"/>
                  </a:cubicBezTo>
                  <a:cubicBezTo>
                    <a:pt x="9294" y="1324"/>
                    <a:pt x="8916" y="1576"/>
                    <a:pt x="8790" y="1954"/>
                  </a:cubicBezTo>
                  <a:cubicBezTo>
                    <a:pt x="8255" y="1891"/>
                    <a:pt x="8003" y="1733"/>
                    <a:pt x="7278" y="1324"/>
                  </a:cubicBezTo>
                  <a:lnTo>
                    <a:pt x="6963" y="1166"/>
                  </a:lnTo>
                  <a:lnTo>
                    <a:pt x="6963" y="1040"/>
                  </a:lnTo>
                  <a:cubicBezTo>
                    <a:pt x="6963" y="441"/>
                    <a:pt x="6490" y="0"/>
                    <a:pt x="589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 name="Google Shape;844;p39"/>
            <p:cNvSpPr/>
            <p:nvPr/>
          </p:nvSpPr>
          <p:spPr>
            <a:xfrm>
              <a:off x="4332975" y="3851850"/>
              <a:ext cx="157550" cy="34700"/>
            </a:xfrm>
            <a:custGeom>
              <a:rect b="b" l="l" r="r" t="t"/>
              <a:pathLst>
                <a:path extrusionOk="0" h="1388" w="6302">
                  <a:moveTo>
                    <a:pt x="693" y="1"/>
                  </a:moveTo>
                  <a:cubicBezTo>
                    <a:pt x="315" y="1"/>
                    <a:pt x="0" y="316"/>
                    <a:pt x="0" y="694"/>
                  </a:cubicBezTo>
                  <a:lnTo>
                    <a:pt x="0" y="1040"/>
                  </a:lnTo>
                  <a:cubicBezTo>
                    <a:pt x="0" y="1261"/>
                    <a:pt x="158" y="1387"/>
                    <a:pt x="347" y="1387"/>
                  </a:cubicBezTo>
                  <a:lnTo>
                    <a:pt x="5955" y="1387"/>
                  </a:lnTo>
                  <a:cubicBezTo>
                    <a:pt x="6144" y="1356"/>
                    <a:pt x="6301" y="1198"/>
                    <a:pt x="6301" y="1040"/>
                  </a:cubicBezTo>
                  <a:lnTo>
                    <a:pt x="6301" y="694"/>
                  </a:lnTo>
                  <a:cubicBezTo>
                    <a:pt x="6301" y="316"/>
                    <a:pt x="5986" y="1"/>
                    <a:pt x="557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5" name="Google Shape;845;p39"/>
          <p:cNvGrpSpPr/>
          <p:nvPr/>
        </p:nvGrpSpPr>
        <p:grpSpPr>
          <a:xfrm>
            <a:off x="1020833" y="3021471"/>
            <a:ext cx="349133" cy="349163"/>
            <a:chOff x="3497300" y="3955025"/>
            <a:chExt cx="295375" cy="295400"/>
          </a:xfrm>
        </p:grpSpPr>
        <p:sp>
          <p:nvSpPr>
            <p:cNvPr id="846" name="Google Shape;846;p39"/>
            <p:cNvSpPr/>
            <p:nvPr/>
          </p:nvSpPr>
          <p:spPr>
            <a:xfrm>
              <a:off x="3660350" y="4035375"/>
              <a:ext cx="132325" cy="155175"/>
            </a:xfrm>
            <a:custGeom>
              <a:rect b="b" l="l" r="r" t="t"/>
              <a:pathLst>
                <a:path extrusionOk="0" h="6207" w="5293">
                  <a:moveTo>
                    <a:pt x="4663" y="0"/>
                  </a:moveTo>
                  <a:lnTo>
                    <a:pt x="0" y="2773"/>
                  </a:lnTo>
                  <a:lnTo>
                    <a:pt x="4127" y="6207"/>
                  </a:lnTo>
                  <a:cubicBezTo>
                    <a:pt x="4852" y="5199"/>
                    <a:pt x="5293" y="4033"/>
                    <a:pt x="5293" y="2678"/>
                  </a:cubicBezTo>
                  <a:cubicBezTo>
                    <a:pt x="5293" y="1733"/>
                    <a:pt x="5041" y="851"/>
                    <a:pt x="466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 name="Google Shape;847;p39"/>
            <p:cNvSpPr/>
            <p:nvPr/>
          </p:nvSpPr>
          <p:spPr>
            <a:xfrm>
              <a:off x="3653250" y="3955025"/>
              <a:ext cx="114225" cy="133150"/>
            </a:xfrm>
            <a:custGeom>
              <a:rect b="b" l="l" r="r" t="t"/>
              <a:pathLst>
                <a:path extrusionOk="0" h="5326" w="4569">
                  <a:moveTo>
                    <a:pt x="1" y="1"/>
                  </a:moveTo>
                  <a:lnTo>
                    <a:pt x="1" y="5325"/>
                  </a:lnTo>
                  <a:lnTo>
                    <a:pt x="4569" y="2679"/>
                  </a:lnTo>
                  <a:cubicBezTo>
                    <a:pt x="3561" y="1167"/>
                    <a:pt x="1891" y="127"/>
                    <a:pt x="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 name="Google Shape;848;p39"/>
            <p:cNvSpPr/>
            <p:nvPr/>
          </p:nvSpPr>
          <p:spPr>
            <a:xfrm>
              <a:off x="3497300" y="3955025"/>
              <a:ext cx="256000" cy="295400"/>
            </a:xfrm>
            <a:custGeom>
              <a:rect b="b" l="l" r="r" t="t"/>
              <a:pathLst>
                <a:path extrusionOk="0" h="11816" w="10240">
                  <a:moveTo>
                    <a:pt x="5577" y="1"/>
                  </a:moveTo>
                  <a:cubicBezTo>
                    <a:pt x="2521" y="190"/>
                    <a:pt x="1" y="2805"/>
                    <a:pt x="1" y="5892"/>
                  </a:cubicBezTo>
                  <a:cubicBezTo>
                    <a:pt x="1" y="9137"/>
                    <a:pt x="2678" y="11815"/>
                    <a:pt x="5923" y="11815"/>
                  </a:cubicBezTo>
                  <a:cubicBezTo>
                    <a:pt x="7625" y="11815"/>
                    <a:pt x="9168" y="11059"/>
                    <a:pt x="10240" y="9925"/>
                  </a:cubicBezTo>
                  <a:lnTo>
                    <a:pt x="5703" y="6176"/>
                  </a:lnTo>
                  <a:cubicBezTo>
                    <a:pt x="5608" y="6144"/>
                    <a:pt x="5577" y="5987"/>
                    <a:pt x="5577" y="5892"/>
                  </a:cubicBezTo>
                  <a:lnTo>
                    <a:pt x="557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49" name="Google Shape;849;p39"/>
          <p:cNvSpPr/>
          <p:nvPr/>
        </p:nvSpPr>
        <p:spPr>
          <a:xfrm>
            <a:off x="7737965" y="2870506"/>
            <a:ext cx="371542" cy="402727"/>
          </a:xfrm>
          <a:custGeom>
            <a:rect b="b" l="l" r="r" t="t"/>
            <a:pathLst>
              <a:path extrusionOk="0" h="132150" w="121917">
                <a:moveTo>
                  <a:pt x="75688" y="55890"/>
                </a:moveTo>
                <a:lnTo>
                  <a:pt x="121918" y="69391"/>
                </a:lnTo>
                <a:lnTo>
                  <a:pt x="72254" y="67936"/>
                </a:lnTo>
                <a:lnTo>
                  <a:pt x="95607" y="123635"/>
                </a:lnTo>
                <a:lnTo>
                  <a:pt x="67292" y="76833"/>
                </a:lnTo>
                <a:lnTo>
                  <a:pt x="51381" y="132151"/>
                </a:lnTo>
                <a:lnTo>
                  <a:pt x="53671" y="78694"/>
                </a:lnTo>
                <a:lnTo>
                  <a:pt x="0" y="103287"/>
                </a:lnTo>
                <a:lnTo>
                  <a:pt x="39955" y="60350"/>
                </a:lnTo>
                <a:lnTo>
                  <a:pt x="6894" y="48519"/>
                </a:lnTo>
                <a:lnTo>
                  <a:pt x="43224" y="49568"/>
                </a:lnTo>
                <a:lnTo>
                  <a:pt x="19561" y="8850"/>
                </a:lnTo>
                <a:lnTo>
                  <a:pt x="57870" y="45394"/>
                </a:lnTo>
                <a:lnTo>
                  <a:pt x="63595" y="0"/>
                </a:lnTo>
                <a:lnTo>
                  <a:pt x="71371" y="44464"/>
                </a:lnTo>
                <a:lnTo>
                  <a:pt x="108559" y="20061"/>
                </a:lnTo>
                <a:lnTo>
                  <a:pt x="75688" y="5589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850" name="Google Shape;850;p39"/>
          <p:cNvGrpSpPr/>
          <p:nvPr/>
        </p:nvGrpSpPr>
        <p:grpSpPr>
          <a:xfrm>
            <a:off x="7906486" y="1013747"/>
            <a:ext cx="710065" cy="1031750"/>
            <a:chOff x="7929864" y="1803297"/>
            <a:chExt cx="818424" cy="1189064"/>
          </a:xfrm>
        </p:grpSpPr>
        <p:sp>
          <p:nvSpPr>
            <p:cNvPr id="851" name="Google Shape;851;p39"/>
            <p:cNvSpPr/>
            <p:nvPr/>
          </p:nvSpPr>
          <p:spPr>
            <a:xfrm rot="10800000">
              <a:off x="7929864" y="1803297"/>
              <a:ext cx="818424" cy="1189064"/>
            </a:xfrm>
            <a:custGeom>
              <a:rect b="b" l="l" r="r" t="t"/>
              <a:pathLst>
                <a:path extrusionOk="0" h="272721" w="187712">
                  <a:moveTo>
                    <a:pt x="178784" y="207434"/>
                  </a:moveTo>
                  <a:cubicBezTo>
                    <a:pt x="184390" y="197653"/>
                    <a:pt x="193192" y="181528"/>
                    <a:pt x="183101" y="156982"/>
                  </a:cubicBezTo>
                  <a:cubicBezTo>
                    <a:pt x="179714" y="148777"/>
                    <a:pt x="175850" y="142813"/>
                    <a:pt x="173035" y="138448"/>
                  </a:cubicBezTo>
                  <a:cubicBezTo>
                    <a:pt x="172892" y="138209"/>
                    <a:pt x="172725" y="137947"/>
                    <a:pt x="172558" y="137709"/>
                  </a:cubicBezTo>
                  <a:cubicBezTo>
                    <a:pt x="173107" y="136564"/>
                    <a:pt x="173631" y="135418"/>
                    <a:pt x="174132" y="134250"/>
                  </a:cubicBezTo>
                  <a:cubicBezTo>
                    <a:pt x="182983" y="114141"/>
                    <a:pt x="180931" y="91146"/>
                    <a:pt x="168670" y="74042"/>
                  </a:cubicBezTo>
                  <a:cubicBezTo>
                    <a:pt x="167358" y="72229"/>
                    <a:pt x="166046" y="70727"/>
                    <a:pt x="165021" y="69510"/>
                  </a:cubicBezTo>
                  <a:lnTo>
                    <a:pt x="164329" y="68699"/>
                  </a:lnTo>
                  <a:cubicBezTo>
                    <a:pt x="163208" y="67387"/>
                    <a:pt x="162015" y="66290"/>
                    <a:pt x="160989" y="65312"/>
                  </a:cubicBezTo>
                  <a:lnTo>
                    <a:pt x="160560" y="64906"/>
                  </a:lnTo>
                  <a:cubicBezTo>
                    <a:pt x="155169" y="59492"/>
                    <a:pt x="148513" y="55222"/>
                    <a:pt x="141381" y="52598"/>
                  </a:cubicBezTo>
                  <a:cubicBezTo>
                    <a:pt x="132531" y="49330"/>
                    <a:pt x="124278" y="48447"/>
                    <a:pt x="117002" y="47684"/>
                  </a:cubicBezTo>
                  <a:cubicBezTo>
                    <a:pt x="114331" y="47398"/>
                    <a:pt x="111778" y="47135"/>
                    <a:pt x="109512" y="46777"/>
                  </a:cubicBezTo>
                  <a:cubicBezTo>
                    <a:pt x="109512" y="46777"/>
                    <a:pt x="106936" y="46348"/>
                    <a:pt x="106626" y="46300"/>
                  </a:cubicBezTo>
                  <a:cubicBezTo>
                    <a:pt x="103430" y="38047"/>
                    <a:pt x="99684" y="30080"/>
                    <a:pt x="95820" y="22017"/>
                  </a:cubicBezTo>
                  <a:lnTo>
                    <a:pt x="85253" y="0"/>
                  </a:lnTo>
                  <a:lnTo>
                    <a:pt x="63498" y="11068"/>
                  </a:lnTo>
                  <a:cubicBezTo>
                    <a:pt x="56414" y="14670"/>
                    <a:pt x="49519" y="18224"/>
                    <a:pt x="42984" y="22256"/>
                  </a:cubicBezTo>
                  <a:cubicBezTo>
                    <a:pt x="38857" y="24784"/>
                    <a:pt x="33490" y="28195"/>
                    <a:pt x="28218" y="32322"/>
                  </a:cubicBezTo>
                  <a:lnTo>
                    <a:pt x="19821" y="35781"/>
                  </a:lnTo>
                  <a:lnTo>
                    <a:pt x="19821" y="35781"/>
                  </a:lnTo>
                  <a:cubicBezTo>
                    <a:pt x="19821" y="35781"/>
                    <a:pt x="10328" y="39693"/>
                    <a:pt x="10328" y="39693"/>
                  </a:cubicBezTo>
                  <a:lnTo>
                    <a:pt x="20370" y="61805"/>
                  </a:lnTo>
                  <a:lnTo>
                    <a:pt x="27216" y="78455"/>
                  </a:lnTo>
                  <a:lnTo>
                    <a:pt x="27550" y="78455"/>
                  </a:lnTo>
                  <a:cubicBezTo>
                    <a:pt x="27789" y="78956"/>
                    <a:pt x="28003" y="79505"/>
                    <a:pt x="28242" y="80077"/>
                  </a:cubicBezTo>
                  <a:cubicBezTo>
                    <a:pt x="26739" y="81724"/>
                    <a:pt x="24544" y="83822"/>
                    <a:pt x="22899" y="85373"/>
                  </a:cubicBezTo>
                  <a:cubicBezTo>
                    <a:pt x="13572" y="94247"/>
                    <a:pt x="-2005" y="109084"/>
                    <a:pt x="214" y="132628"/>
                  </a:cubicBezTo>
                  <a:cubicBezTo>
                    <a:pt x="3625" y="168623"/>
                    <a:pt x="26668" y="182864"/>
                    <a:pt x="37760" y="189734"/>
                  </a:cubicBezTo>
                  <a:cubicBezTo>
                    <a:pt x="38046" y="189901"/>
                    <a:pt x="38308" y="190068"/>
                    <a:pt x="38595" y="190259"/>
                  </a:cubicBezTo>
                  <a:cubicBezTo>
                    <a:pt x="38833" y="191284"/>
                    <a:pt x="39096" y="192501"/>
                    <a:pt x="39310" y="193527"/>
                  </a:cubicBezTo>
                  <a:cubicBezTo>
                    <a:pt x="40384" y="198608"/>
                    <a:pt x="41839" y="205573"/>
                    <a:pt x="45202" y="213779"/>
                  </a:cubicBezTo>
                  <a:cubicBezTo>
                    <a:pt x="55293" y="238324"/>
                    <a:pt x="72896" y="243596"/>
                    <a:pt x="83774" y="246602"/>
                  </a:cubicBezTo>
                  <a:cubicBezTo>
                    <a:pt x="84036" y="246983"/>
                    <a:pt x="84299" y="247365"/>
                    <a:pt x="84537" y="247723"/>
                  </a:cubicBezTo>
                  <a:cubicBezTo>
                    <a:pt x="90023" y="255833"/>
                    <a:pt x="101426" y="272722"/>
                    <a:pt x="125137" y="272722"/>
                  </a:cubicBezTo>
                  <a:lnTo>
                    <a:pt x="125137" y="272722"/>
                  </a:lnTo>
                  <a:cubicBezTo>
                    <a:pt x="132412" y="272722"/>
                    <a:pt x="139902" y="271100"/>
                    <a:pt x="148036" y="267760"/>
                  </a:cubicBezTo>
                  <a:cubicBezTo>
                    <a:pt x="187157" y="251683"/>
                    <a:pt x="181050" y="219432"/>
                    <a:pt x="179046" y="208841"/>
                  </a:cubicBezTo>
                  <a:cubicBezTo>
                    <a:pt x="178975" y="208436"/>
                    <a:pt x="178879" y="207958"/>
                    <a:pt x="178808" y="207505"/>
                  </a:cubicBezTo>
                  <a:close/>
                </a:path>
              </a:pathLst>
            </a:custGeom>
            <a:solidFill>
              <a:srgbClr val="FFFEFF"/>
            </a:solidFill>
            <a:ln>
              <a:noFill/>
            </a:ln>
            <a:effectLst>
              <a:outerShdw rotWithShape="0" algn="bl" dir="5100000" dist="47625">
                <a:schemeClr val="dk1">
                  <a:alpha val="15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u="sng">
                <a:solidFill>
                  <a:srgbClr val="000000"/>
                </a:solidFill>
                <a:latin typeface="Calibri"/>
                <a:ea typeface="Calibri"/>
                <a:cs typeface="Calibri"/>
                <a:sym typeface="Calibri"/>
              </a:endParaRPr>
            </a:p>
          </p:txBody>
        </p:sp>
        <p:grpSp>
          <p:nvGrpSpPr>
            <p:cNvPr id="852" name="Google Shape;852;p39"/>
            <p:cNvGrpSpPr/>
            <p:nvPr/>
          </p:nvGrpSpPr>
          <p:grpSpPr>
            <a:xfrm>
              <a:off x="8034260" y="1943225"/>
              <a:ext cx="610587" cy="909422"/>
              <a:chOff x="8034260" y="1943225"/>
              <a:chExt cx="610587" cy="909422"/>
            </a:xfrm>
          </p:grpSpPr>
          <p:sp>
            <p:nvSpPr>
              <p:cNvPr id="853" name="Google Shape;853;p39"/>
              <p:cNvSpPr/>
              <p:nvPr/>
            </p:nvSpPr>
            <p:spPr>
              <a:xfrm rot="10800000">
                <a:off x="8034260" y="1943225"/>
                <a:ext cx="610587" cy="909422"/>
              </a:xfrm>
              <a:custGeom>
                <a:rect b="b" l="l" r="r" t="t"/>
                <a:pathLst>
                  <a:path extrusionOk="0" h="208583" w="140043">
                    <a:moveTo>
                      <a:pt x="29776" y="131220"/>
                    </a:moveTo>
                    <a:cubicBezTo>
                      <a:pt x="39962" y="137852"/>
                      <a:pt x="36742" y="148133"/>
                      <a:pt x="43421" y="164401"/>
                    </a:cubicBezTo>
                    <a:cubicBezTo>
                      <a:pt x="50123" y="180670"/>
                      <a:pt x="59665" y="181218"/>
                      <a:pt x="71163" y="184701"/>
                    </a:cubicBezTo>
                    <a:cubicBezTo>
                      <a:pt x="82660" y="188184"/>
                      <a:pt x="83853" y="218263"/>
                      <a:pt x="115101" y="205406"/>
                    </a:cubicBezTo>
                    <a:cubicBezTo>
                      <a:pt x="146350" y="192549"/>
                      <a:pt x="126027" y="170341"/>
                      <a:pt x="131751" y="159773"/>
                    </a:cubicBezTo>
                    <a:cubicBezTo>
                      <a:pt x="137477" y="149206"/>
                      <a:pt x="143869" y="142098"/>
                      <a:pt x="137190" y="125829"/>
                    </a:cubicBezTo>
                    <a:cubicBezTo>
                      <a:pt x="130488" y="109561"/>
                      <a:pt x="120970" y="104528"/>
                      <a:pt x="123546" y="92649"/>
                    </a:cubicBezTo>
                    <a:cubicBezTo>
                      <a:pt x="126122" y="80769"/>
                      <a:pt x="132801" y="63475"/>
                      <a:pt x="115674" y="42555"/>
                    </a:cubicBezTo>
                    <a:cubicBezTo>
                      <a:pt x="99668" y="23019"/>
                      <a:pt x="66082" y="45418"/>
                      <a:pt x="56373" y="21826"/>
                    </a:cubicBezTo>
                    <a:cubicBezTo>
                      <a:pt x="51054" y="8897"/>
                      <a:pt x="47762" y="0"/>
                      <a:pt x="47762" y="0"/>
                    </a:cubicBezTo>
                    <a:lnTo>
                      <a:pt x="33092" y="6035"/>
                    </a:lnTo>
                    <a:lnTo>
                      <a:pt x="18422" y="12070"/>
                    </a:lnTo>
                    <a:cubicBezTo>
                      <a:pt x="18422" y="12070"/>
                      <a:pt x="22334" y="20705"/>
                      <a:pt x="27653" y="33634"/>
                    </a:cubicBezTo>
                    <a:cubicBezTo>
                      <a:pt x="37362" y="57249"/>
                      <a:pt x="-2260" y="64930"/>
                      <a:pt x="102" y="90096"/>
                    </a:cubicBezTo>
                    <a:cubicBezTo>
                      <a:pt x="2654" y="117027"/>
                      <a:pt x="19567" y="124613"/>
                      <a:pt x="29753" y="13122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u="sng">
                  <a:solidFill>
                    <a:srgbClr val="000000"/>
                  </a:solidFill>
                  <a:latin typeface="Calibri"/>
                  <a:ea typeface="Calibri"/>
                  <a:cs typeface="Calibri"/>
                  <a:sym typeface="Calibri"/>
                </a:endParaRPr>
              </a:p>
            </p:txBody>
          </p:sp>
          <p:grpSp>
            <p:nvGrpSpPr>
              <p:cNvPr id="854" name="Google Shape;854;p39"/>
              <p:cNvGrpSpPr/>
              <p:nvPr/>
            </p:nvGrpSpPr>
            <p:grpSpPr>
              <a:xfrm>
                <a:off x="8105861" y="2060036"/>
                <a:ext cx="462927" cy="775862"/>
                <a:chOff x="8105861" y="2060036"/>
                <a:chExt cx="462927" cy="775862"/>
              </a:xfrm>
            </p:grpSpPr>
            <p:sp>
              <p:nvSpPr>
                <p:cNvPr id="855" name="Google Shape;855;p39"/>
                <p:cNvSpPr/>
                <p:nvPr/>
              </p:nvSpPr>
              <p:spPr>
                <a:xfrm rot="10800000">
                  <a:off x="8185328" y="2060036"/>
                  <a:ext cx="338319" cy="775862"/>
                </a:xfrm>
                <a:custGeom>
                  <a:rect b="b" l="l" r="r" t="t"/>
                  <a:pathLst>
                    <a:path extrusionOk="0" h="177950" w="77596">
                      <a:moveTo>
                        <a:pt x="77597" y="177950"/>
                      </a:moveTo>
                      <a:lnTo>
                        <a:pt x="10591" y="0"/>
                      </a:lnTo>
                      <a:lnTo>
                        <a:pt x="5295" y="2195"/>
                      </a:lnTo>
                      <a:lnTo>
                        <a:pt x="0" y="4365"/>
                      </a:lnTo>
                      <a:lnTo>
                        <a:pt x="77597" y="17795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u="sng">
                    <a:solidFill>
                      <a:srgbClr val="000000"/>
                    </a:solidFill>
                    <a:latin typeface="Calibri"/>
                    <a:ea typeface="Calibri"/>
                    <a:cs typeface="Calibri"/>
                    <a:sym typeface="Calibri"/>
                  </a:endParaRPr>
                </a:p>
              </p:txBody>
            </p:sp>
            <p:sp>
              <p:nvSpPr>
                <p:cNvPr id="856" name="Google Shape;856;p39"/>
                <p:cNvSpPr/>
                <p:nvPr/>
              </p:nvSpPr>
              <p:spPr>
                <a:xfrm rot="10800000">
                  <a:off x="8164521" y="2438477"/>
                  <a:ext cx="241492" cy="192402"/>
                </a:xfrm>
                <a:custGeom>
                  <a:rect b="b" l="l" r="r" t="t"/>
                  <a:pathLst>
                    <a:path extrusionOk="0" h="44129" w="55388">
                      <a:moveTo>
                        <a:pt x="334" y="0"/>
                      </a:moveTo>
                      <a:cubicBezTo>
                        <a:pt x="3220" y="978"/>
                        <a:pt x="5820" y="2409"/>
                        <a:pt x="8373" y="4007"/>
                      </a:cubicBezTo>
                      <a:cubicBezTo>
                        <a:pt x="10853" y="5606"/>
                        <a:pt x="13262" y="7251"/>
                        <a:pt x="15338" y="9351"/>
                      </a:cubicBezTo>
                      <a:cubicBezTo>
                        <a:pt x="17413" y="11450"/>
                        <a:pt x="19154" y="13978"/>
                        <a:pt x="21349" y="15910"/>
                      </a:cubicBezTo>
                      <a:cubicBezTo>
                        <a:pt x="23520" y="17867"/>
                        <a:pt x="26001" y="19488"/>
                        <a:pt x="28625" y="20896"/>
                      </a:cubicBezTo>
                      <a:cubicBezTo>
                        <a:pt x="36377" y="25118"/>
                        <a:pt x="43628" y="30318"/>
                        <a:pt x="49687" y="36759"/>
                      </a:cubicBezTo>
                      <a:cubicBezTo>
                        <a:pt x="51715" y="38906"/>
                        <a:pt x="53671" y="41148"/>
                        <a:pt x="55389" y="43700"/>
                      </a:cubicBezTo>
                      <a:lnTo>
                        <a:pt x="55054" y="44130"/>
                      </a:lnTo>
                      <a:cubicBezTo>
                        <a:pt x="46729" y="40790"/>
                        <a:pt x="39430" y="35685"/>
                        <a:pt x="32966" y="29555"/>
                      </a:cubicBezTo>
                      <a:cubicBezTo>
                        <a:pt x="28481" y="25762"/>
                        <a:pt x="25165" y="20586"/>
                        <a:pt x="20276" y="17294"/>
                      </a:cubicBezTo>
                      <a:cubicBezTo>
                        <a:pt x="17890" y="15600"/>
                        <a:pt x="15028" y="14479"/>
                        <a:pt x="12523" y="12929"/>
                      </a:cubicBezTo>
                      <a:cubicBezTo>
                        <a:pt x="10019" y="11378"/>
                        <a:pt x="7847" y="9398"/>
                        <a:pt x="5725" y="7347"/>
                      </a:cubicBezTo>
                      <a:cubicBezTo>
                        <a:pt x="3602" y="5224"/>
                        <a:pt x="1622" y="3029"/>
                        <a:pt x="0" y="429"/>
                      </a:cubicBezTo>
                      <a:lnTo>
                        <a:pt x="334" y="0"/>
                      </a:lnTo>
                      <a:lnTo>
                        <a:pt x="334" y="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u="sng">
                    <a:solidFill>
                      <a:srgbClr val="000000"/>
                    </a:solidFill>
                    <a:latin typeface="Calibri"/>
                    <a:ea typeface="Calibri"/>
                    <a:cs typeface="Calibri"/>
                    <a:sym typeface="Calibri"/>
                  </a:endParaRPr>
                </a:p>
              </p:txBody>
            </p:sp>
            <p:sp>
              <p:nvSpPr>
                <p:cNvPr id="857" name="Google Shape;857;p39"/>
                <p:cNvSpPr/>
                <p:nvPr/>
              </p:nvSpPr>
              <p:spPr>
                <a:xfrm rot="10800000">
                  <a:off x="8185530" y="2452097"/>
                  <a:ext cx="174723" cy="142245"/>
                </a:xfrm>
                <a:custGeom>
                  <a:rect b="b" l="l" r="r" t="t"/>
                  <a:pathLst>
                    <a:path extrusionOk="0" h="32625" w="40074">
                      <a:moveTo>
                        <a:pt x="18272" y="32625"/>
                      </a:moveTo>
                      <a:cubicBezTo>
                        <a:pt x="16078" y="30622"/>
                        <a:pt x="14336" y="28308"/>
                        <a:pt x="12690" y="25851"/>
                      </a:cubicBezTo>
                      <a:cubicBezTo>
                        <a:pt x="11140" y="23442"/>
                        <a:pt x="9637" y="21008"/>
                        <a:pt x="8659" y="18289"/>
                      </a:cubicBezTo>
                      <a:cubicBezTo>
                        <a:pt x="7681" y="15570"/>
                        <a:pt x="7180" y="12636"/>
                        <a:pt x="5987" y="10036"/>
                      </a:cubicBezTo>
                      <a:cubicBezTo>
                        <a:pt x="4556" y="6648"/>
                        <a:pt x="2218" y="3667"/>
                        <a:pt x="0" y="756"/>
                      </a:cubicBezTo>
                      <a:lnTo>
                        <a:pt x="2982" y="470"/>
                      </a:lnTo>
                      <a:cubicBezTo>
                        <a:pt x="15457" y="-651"/>
                        <a:pt x="28172" y="88"/>
                        <a:pt x="40075" y="4263"/>
                      </a:cubicBezTo>
                      <a:lnTo>
                        <a:pt x="40027" y="4811"/>
                      </a:lnTo>
                      <a:cubicBezTo>
                        <a:pt x="36854" y="5527"/>
                        <a:pt x="33729" y="5861"/>
                        <a:pt x="30605" y="6052"/>
                      </a:cubicBezTo>
                      <a:cubicBezTo>
                        <a:pt x="22804" y="6648"/>
                        <a:pt x="15052" y="5861"/>
                        <a:pt x="7347" y="4549"/>
                      </a:cubicBezTo>
                      <a:cubicBezTo>
                        <a:pt x="5820" y="4263"/>
                        <a:pt x="4270" y="3905"/>
                        <a:pt x="2743" y="3547"/>
                      </a:cubicBezTo>
                      <a:lnTo>
                        <a:pt x="4222" y="1305"/>
                      </a:lnTo>
                      <a:cubicBezTo>
                        <a:pt x="5057" y="4072"/>
                        <a:pt x="6059" y="6744"/>
                        <a:pt x="7538" y="9225"/>
                      </a:cubicBezTo>
                      <a:cubicBezTo>
                        <a:pt x="8969" y="11705"/>
                        <a:pt x="11068" y="13828"/>
                        <a:pt x="12690" y="16214"/>
                      </a:cubicBezTo>
                      <a:cubicBezTo>
                        <a:pt x="14312" y="18599"/>
                        <a:pt x="15433" y="21223"/>
                        <a:pt x="16483" y="23895"/>
                      </a:cubicBezTo>
                      <a:cubicBezTo>
                        <a:pt x="17509" y="26638"/>
                        <a:pt x="18367" y="29405"/>
                        <a:pt x="18726" y="32363"/>
                      </a:cubicBezTo>
                      <a:lnTo>
                        <a:pt x="18224" y="32625"/>
                      </a:lnTo>
                      <a:lnTo>
                        <a:pt x="18224" y="32625"/>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u="sng">
                    <a:solidFill>
                      <a:srgbClr val="000000"/>
                    </a:solidFill>
                    <a:latin typeface="Calibri"/>
                    <a:ea typeface="Calibri"/>
                    <a:cs typeface="Calibri"/>
                    <a:sym typeface="Calibri"/>
                  </a:endParaRPr>
                </a:p>
              </p:txBody>
            </p:sp>
            <p:sp>
              <p:nvSpPr>
                <p:cNvPr id="858" name="Google Shape;858;p39"/>
                <p:cNvSpPr/>
                <p:nvPr/>
              </p:nvSpPr>
              <p:spPr>
                <a:xfrm rot="10800000">
                  <a:off x="8332694" y="2164921"/>
                  <a:ext cx="42950" cy="267076"/>
                </a:xfrm>
                <a:custGeom>
                  <a:rect b="b" l="l" r="r" t="t"/>
                  <a:pathLst>
                    <a:path extrusionOk="0" h="61256" w="9851">
                      <a:moveTo>
                        <a:pt x="8921" y="71"/>
                      </a:moveTo>
                      <a:cubicBezTo>
                        <a:pt x="9637" y="2672"/>
                        <a:pt x="9827" y="5295"/>
                        <a:pt x="9851" y="7943"/>
                      </a:cubicBezTo>
                      <a:cubicBezTo>
                        <a:pt x="9851" y="10519"/>
                        <a:pt x="9732" y="13096"/>
                        <a:pt x="9088" y="15600"/>
                      </a:cubicBezTo>
                      <a:cubicBezTo>
                        <a:pt x="8420" y="18105"/>
                        <a:pt x="7251" y="20562"/>
                        <a:pt x="6774" y="23090"/>
                      </a:cubicBezTo>
                      <a:cubicBezTo>
                        <a:pt x="6273" y="25619"/>
                        <a:pt x="6249" y="28195"/>
                        <a:pt x="6464" y="30819"/>
                      </a:cubicBezTo>
                      <a:cubicBezTo>
                        <a:pt x="7251" y="41172"/>
                        <a:pt x="6083" y="51787"/>
                        <a:pt x="1574" y="61257"/>
                      </a:cubicBezTo>
                      <a:cubicBezTo>
                        <a:pt x="1574" y="61257"/>
                        <a:pt x="1025" y="61185"/>
                        <a:pt x="1025" y="61185"/>
                      </a:cubicBezTo>
                      <a:cubicBezTo>
                        <a:pt x="-120" y="55985"/>
                        <a:pt x="-167" y="50785"/>
                        <a:pt x="215" y="45561"/>
                      </a:cubicBezTo>
                      <a:cubicBezTo>
                        <a:pt x="596" y="41720"/>
                        <a:pt x="1407" y="37927"/>
                        <a:pt x="2313" y="34183"/>
                      </a:cubicBezTo>
                      <a:cubicBezTo>
                        <a:pt x="3387" y="30461"/>
                        <a:pt x="4914" y="26740"/>
                        <a:pt x="5009" y="22876"/>
                      </a:cubicBezTo>
                      <a:cubicBezTo>
                        <a:pt x="5152" y="20300"/>
                        <a:pt x="4579" y="17652"/>
                        <a:pt x="4532" y="15052"/>
                      </a:cubicBezTo>
                      <a:cubicBezTo>
                        <a:pt x="4484" y="12452"/>
                        <a:pt x="5009" y="9923"/>
                        <a:pt x="5605" y="7419"/>
                      </a:cubicBezTo>
                      <a:cubicBezTo>
                        <a:pt x="6249" y="4842"/>
                        <a:pt x="7060" y="2362"/>
                        <a:pt x="8372" y="0"/>
                      </a:cubicBezTo>
                      <a:lnTo>
                        <a:pt x="8921" y="71"/>
                      </a:lnTo>
                      <a:lnTo>
                        <a:pt x="8921" y="71"/>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u="sng">
                    <a:solidFill>
                      <a:srgbClr val="000000"/>
                    </a:solidFill>
                    <a:latin typeface="Calibri"/>
                    <a:ea typeface="Calibri"/>
                    <a:cs typeface="Calibri"/>
                    <a:sym typeface="Calibri"/>
                  </a:endParaRPr>
                </a:p>
              </p:txBody>
            </p:sp>
            <p:sp>
              <p:nvSpPr>
                <p:cNvPr id="859" name="Google Shape;859;p39"/>
                <p:cNvSpPr/>
                <p:nvPr/>
              </p:nvSpPr>
              <p:spPr>
                <a:xfrm rot="10800000">
                  <a:off x="8305534" y="2243438"/>
                  <a:ext cx="136158" cy="137802"/>
                </a:xfrm>
                <a:custGeom>
                  <a:rect b="b" l="l" r="r" t="t"/>
                  <a:pathLst>
                    <a:path extrusionOk="0" h="31606" w="31229">
                      <a:moveTo>
                        <a:pt x="30629" y="31606"/>
                      </a:moveTo>
                      <a:cubicBezTo>
                        <a:pt x="28911" y="29602"/>
                        <a:pt x="27671" y="27360"/>
                        <a:pt x="26574" y="25023"/>
                      </a:cubicBezTo>
                      <a:cubicBezTo>
                        <a:pt x="25547" y="22733"/>
                        <a:pt x="24594" y="20395"/>
                        <a:pt x="24188" y="17890"/>
                      </a:cubicBezTo>
                      <a:cubicBezTo>
                        <a:pt x="23782" y="15386"/>
                        <a:pt x="23878" y="12738"/>
                        <a:pt x="23258" y="10305"/>
                      </a:cubicBezTo>
                      <a:cubicBezTo>
                        <a:pt x="22661" y="7848"/>
                        <a:pt x="21612" y="5558"/>
                        <a:pt x="20347" y="3339"/>
                      </a:cubicBezTo>
                      <a:lnTo>
                        <a:pt x="22972" y="3888"/>
                      </a:lnTo>
                      <a:cubicBezTo>
                        <a:pt x="21588" y="6274"/>
                        <a:pt x="20062" y="8563"/>
                        <a:pt x="18367" y="10710"/>
                      </a:cubicBezTo>
                      <a:cubicBezTo>
                        <a:pt x="15147" y="15171"/>
                        <a:pt x="11474" y="19178"/>
                        <a:pt x="7228" y="22685"/>
                      </a:cubicBezTo>
                      <a:cubicBezTo>
                        <a:pt x="5105" y="24450"/>
                        <a:pt x="2910" y="26144"/>
                        <a:pt x="406" y="27575"/>
                      </a:cubicBezTo>
                      <a:lnTo>
                        <a:pt x="0" y="27217"/>
                      </a:lnTo>
                      <a:cubicBezTo>
                        <a:pt x="4509" y="17055"/>
                        <a:pt x="11999" y="8683"/>
                        <a:pt x="20658" y="1860"/>
                      </a:cubicBezTo>
                      <a:cubicBezTo>
                        <a:pt x="20658" y="1860"/>
                        <a:pt x="23019" y="0"/>
                        <a:pt x="23019" y="0"/>
                      </a:cubicBezTo>
                      <a:cubicBezTo>
                        <a:pt x="23353" y="3268"/>
                        <a:pt x="23663" y="6703"/>
                        <a:pt x="24904" y="9780"/>
                      </a:cubicBezTo>
                      <a:cubicBezTo>
                        <a:pt x="25786" y="12118"/>
                        <a:pt x="27384" y="14241"/>
                        <a:pt x="28505" y="16507"/>
                      </a:cubicBezTo>
                      <a:cubicBezTo>
                        <a:pt x="29603" y="18773"/>
                        <a:pt x="30152" y="21230"/>
                        <a:pt x="30653" y="23711"/>
                      </a:cubicBezTo>
                      <a:cubicBezTo>
                        <a:pt x="31106" y="26263"/>
                        <a:pt x="31392" y="28792"/>
                        <a:pt x="31129" y="31439"/>
                      </a:cubicBezTo>
                      <a:lnTo>
                        <a:pt x="30605" y="31606"/>
                      </a:lnTo>
                      <a:lnTo>
                        <a:pt x="30605" y="31606"/>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u="sng">
                    <a:solidFill>
                      <a:srgbClr val="000000"/>
                    </a:solidFill>
                    <a:latin typeface="Calibri"/>
                    <a:ea typeface="Calibri"/>
                    <a:cs typeface="Calibri"/>
                    <a:sym typeface="Calibri"/>
                  </a:endParaRPr>
                </a:p>
              </p:txBody>
            </p:sp>
            <p:sp>
              <p:nvSpPr>
                <p:cNvPr id="860" name="Google Shape;860;p39"/>
                <p:cNvSpPr/>
                <p:nvPr/>
              </p:nvSpPr>
              <p:spPr>
                <a:xfrm rot="10800000">
                  <a:off x="8447751" y="2350396"/>
                  <a:ext cx="49251" cy="336758"/>
                </a:xfrm>
                <a:custGeom>
                  <a:rect b="b" l="l" r="r" t="t"/>
                  <a:pathLst>
                    <a:path extrusionOk="0" h="77238" w="11296">
                      <a:moveTo>
                        <a:pt x="10586" y="48"/>
                      </a:moveTo>
                      <a:cubicBezTo>
                        <a:pt x="11230" y="3340"/>
                        <a:pt x="11350" y="6608"/>
                        <a:pt x="11278" y="9923"/>
                      </a:cubicBezTo>
                      <a:cubicBezTo>
                        <a:pt x="11183" y="13167"/>
                        <a:pt x="11015" y="16412"/>
                        <a:pt x="10276" y="19584"/>
                      </a:cubicBezTo>
                      <a:cubicBezTo>
                        <a:pt x="9537" y="22757"/>
                        <a:pt x="8272" y="25858"/>
                        <a:pt x="7724" y="29054"/>
                      </a:cubicBezTo>
                      <a:cubicBezTo>
                        <a:pt x="7151" y="32251"/>
                        <a:pt x="7032" y="35495"/>
                        <a:pt x="7175" y="38786"/>
                      </a:cubicBezTo>
                      <a:cubicBezTo>
                        <a:pt x="7628" y="51835"/>
                        <a:pt x="6197" y="65026"/>
                        <a:pt x="1307" y="77239"/>
                      </a:cubicBezTo>
                      <a:lnTo>
                        <a:pt x="758" y="77167"/>
                      </a:lnTo>
                      <a:cubicBezTo>
                        <a:pt x="-649" y="67387"/>
                        <a:pt x="-5" y="57560"/>
                        <a:pt x="1927" y="47946"/>
                      </a:cubicBezTo>
                      <a:cubicBezTo>
                        <a:pt x="2881" y="41506"/>
                        <a:pt x="5624" y="35375"/>
                        <a:pt x="5935" y="28863"/>
                      </a:cubicBezTo>
                      <a:cubicBezTo>
                        <a:pt x="6149" y="25619"/>
                        <a:pt x="5672" y="22303"/>
                        <a:pt x="5696" y="19059"/>
                      </a:cubicBezTo>
                      <a:cubicBezTo>
                        <a:pt x="5744" y="15791"/>
                        <a:pt x="6340" y="12619"/>
                        <a:pt x="7008" y="9422"/>
                      </a:cubicBezTo>
                      <a:cubicBezTo>
                        <a:pt x="7724" y="6202"/>
                        <a:pt x="8606" y="3029"/>
                        <a:pt x="10014" y="0"/>
                      </a:cubicBezTo>
                      <a:cubicBezTo>
                        <a:pt x="10014" y="0"/>
                        <a:pt x="10562" y="72"/>
                        <a:pt x="10562" y="72"/>
                      </a:cubicBezTo>
                      <a:lnTo>
                        <a:pt x="10562" y="72"/>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u="sng">
                    <a:solidFill>
                      <a:srgbClr val="000000"/>
                    </a:solidFill>
                    <a:latin typeface="Calibri"/>
                    <a:ea typeface="Calibri"/>
                    <a:cs typeface="Calibri"/>
                    <a:sym typeface="Calibri"/>
                  </a:endParaRPr>
                </a:p>
              </p:txBody>
            </p:sp>
            <p:sp>
              <p:nvSpPr>
                <p:cNvPr id="861" name="Google Shape;861;p39"/>
                <p:cNvSpPr/>
                <p:nvPr/>
              </p:nvSpPr>
              <p:spPr>
                <a:xfrm rot="10800000">
                  <a:off x="8427977" y="2428694"/>
                  <a:ext cx="140811" cy="142376"/>
                </a:xfrm>
                <a:custGeom>
                  <a:rect b="b" l="l" r="r" t="t"/>
                  <a:pathLst>
                    <a:path extrusionOk="0" h="32655" w="32296">
                      <a:moveTo>
                        <a:pt x="31702" y="32608"/>
                      </a:moveTo>
                      <a:cubicBezTo>
                        <a:pt x="29961" y="30509"/>
                        <a:pt x="28696" y="28195"/>
                        <a:pt x="27575" y="25762"/>
                      </a:cubicBezTo>
                      <a:cubicBezTo>
                        <a:pt x="26526" y="23377"/>
                        <a:pt x="25524" y="20967"/>
                        <a:pt x="25094" y="18391"/>
                      </a:cubicBezTo>
                      <a:cubicBezTo>
                        <a:pt x="24665" y="15815"/>
                        <a:pt x="24737" y="13072"/>
                        <a:pt x="24093" y="10543"/>
                      </a:cubicBezTo>
                      <a:cubicBezTo>
                        <a:pt x="23472" y="7991"/>
                        <a:pt x="22375" y="5629"/>
                        <a:pt x="21111" y="3339"/>
                      </a:cubicBezTo>
                      <a:lnTo>
                        <a:pt x="23735" y="3888"/>
                      </a:lnTo>
                      <a:cubicBezTo>
                        <a:pt x="22304" y="6345"/>
                        <a:pt x="20705" y="8706"/>
                        <a:pt x="18940" y="10949"/>
                      </a:cubicBezTo>
                      <a:cubicBezTo>
                        <a:pt x="15601" y="15553"/>
                        <a:pt x="11784" y="19703"/>
                        <a:pt x="7419" y="23353"/>
                      </a:cubicBezTo>
                      <a:cubicBezTo>
                        <a:pt x="5248" y="25190"/>
                        <a:pt x="2958" y="26955"/>
                        <a:pt x="405" y="28458"/>
                      </a:cubicBezTo>
                      <a:lnTo>
                        <a:pt x="0" y="28100"/>
                      </a:lnTo>
                      <a:cubicBezTo>
                        <a:pt x="4747" y="17628"/>
                        <a:pt x="12523" y="8969"/>
                        <a:pt x="21421" y="1860"/>
                      </a:cubicBezTo>
                      <a:lnTo>
                        <a:pt x="23782" y="0"/>
                      </a:lnTo>
                      <a:cubicBezTo>
                        <a:pt x="24164" y="3363"/>
                        <a:pt x="24498" y="6894"/>
                        <a:pt x="25762" y="10042"/>
                      </a:cubicBezTo>
                      <a:cubicBezTo>
                        <a:pt x="26669" y="12476"/>
                        <a:pt x="28315" y="14670"/>
                        <a:pt x="29436" y="17031"/>
                      </a:cubicBezTo>
                      <a:cubicBezTo>
                        <a:pt x="30581" y="19393"/>
                        <a:pt x="31153" y="21922"/>
                        <a:pt x="31654" y="24498"/>
                      </a:cubicBezTo>
                      <a:cubicBezTo>
                        <a:pt x="32131" y="27122"/>
                        <a:pt x="32442" y="29746"/>
                        <a:pt x="32227" y="32489"/>
                      </a:cubicBezTo>
                      <a:lnTo>
                        <a:pt x="31702" y="32656"/>
                      </a:lnTo>
                      <a:lnTo>
                        <a:pt x="31702" y="32656"/>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u="sng">
                    <a:solidFill>
                      <a:srgbClr val="000000"/>
                    </a:solidFill>
                    <a:latin typeface="Calibri"/>
                    <a:ea typeface="Calibri"/>
                    <a:cs typeface="Calibri"/>
                    <a:sym typeface="Calibri"/>
                  </a:endParaRPr>
                </a:p>
              </p:txBody>
            </p:sp>
            <p:sp>
              <p:nvSpPr>
                <p:cNvPr id="862" name="Google Shape;862;p39"/>
                <p:cNvSpPr/>
                <p:nvPr/>
              </p:nvSpPr>
              <p:spPr>
                <a:xfrm rot="10800000">
                  <a:off x="8105861" y="2168960"/>
                  <a:ext cx="189804" cy="151323"/>
                </a:xfrm>
                <a:custGeom>
                  <a:rect b="b" l="l" r="r" t="t"/>
                  <a:pathLst>
                    <a:path extrusionOk="0" h="34707" w="43533">
                      <a:moveTo>
                        <a:pt x="358" y="0"/>
                      </a:moveTo>
                      <a:cubicBezTo>
                        <a:pt x="2744" y="572"/>
                        <a:pt x="4842" y="1622"/>
                        <a:pt x="6918" y="2815"/>
                      </a:cubicBezTo>
                      <a:cubicBezTo>
                        <a:pt x="8897" y="4007"/>
                        <a:pt x="10830" y="5272"/>
                        <a:pt x="12404" y="6989"/>
                      </a:cubicBezTo>
                      <a:cubicBezTo>
                        <a:pt x="13979" y="8683"/>
                        <a:pt x="15219" y="10829"/>
                        <a:pt x="16937" y="12380"/>
                      </a:cubicBezTo>
                      <a:cubicBezTo>
                        <a:pt x="18630" y="13954"/>
                        <a:pt x="20586" y="15171"/>
                        <a:pt x="22709" y="16173"/>
                      </a:cubicBezTo>
                      <a:cubicBezTo>
                        <a:pt x="31106" y="20252"/>
                        <a:pt x="38691" y="26144"/>
                        <a:pt x="43533" y="34278"/>
                      </a:cubicBezTo>
                      <a:lnTo>
                        <a:pt x="43200" y="34707"/>
                      </a:lnTo>
                      <a:cubicBezTo>
                        <a:pt x="38595" y="33300"/>
                        <a:pt x="34588" y="30962"/>
                        <a:pt x="30748" y="28219"/>
                      </a:cubicBezTo>
                      <a:cubicBezTo>
                        <a:pt x="28004" y="26120"/>
                        <a:pt x="25524" y="23711"/>
                        <a:pt x="23090" y="21230"/>
                      </a:cubicBezTo>
                      <a:cubicBezTo>
                        <a:pt x="20801" y="18630"/>
                        <a:pt x="18749" y="15648"/>
                        <a:pt x="15815" y="13764"/>
                      </a:cubicBezTo>
                      <a:cubicBezTo>
                        <a:pt x="13907" y="12452"/>
                        <a:pt x="11569" y="11736"/>
                        <a:pt x="9542" y="10591"/>
                      </a:cubicBezTo>
                      <a:cubicBezTo>
                        <a:pt x="7514" y="9446"/>
                        <a:pt x="5868" y="7848"/>
                        <a:pt x="4246" y="6178"/>
                      </a:cubicBezTo>
                      <a:cubicBezTo>
                        <a:pt x="2600" y="4437"/>
                        <a:pt x="1121" y="2624"/>
                        <a:pt x="0" y="429"/>
                      </a:cubicBezTo>
                      <a:lnTo>
                        <a:pt x="334" y="0"/>
                      </a:lnTo>
                      <a:lnTo>
                        <a:pt x="334" y="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u="sng">
                    <a:solidFill>
                      <a:srgbClr val="000000"/>
                    </a:solidFill>
                    <a:latin typeface="Calibri"/>
                    <a:ea typeface="Calibri"/>
                    <a:cs typeface="Calibri"/>
                    <a:sym typeface="Calibri"/>
                  </a:endParaRPr>
                </a:p>
              </p:txBody>
            </p:sp>
            <p:sp>
              <p:nvSpPr>
                <p:cNvPr id="863" name="Google Shape;863;p39"/>
                <p:cNvSpPr/>
                <p:nvPr/>
              </p:nvSpPr>
              <p:spPr>
                <a:xfrm rot="10800000">
                  <a:off x="8116880" y="2177482"/>
                  <a:ext cx="117210" cy="96129"/>
                </a:xfrm>
                <a:custGeom>
                  <a:rect b="b" l="l" r="r" t="t"/>
                  <a:pathLst>
                    <a:path extrusionOk="0" h="22048" w="26883">
                      <a:moveTo>
                        <a:pt x="12714" y="22048"/>
                      </a:moveTo>
                      <a:cubicBezTo>
                        <a:pt x="11021" y="20951"/>
                        <a:pt x="9709" y="19543"/>
                        <a:pt x="8540" y="17993"/>
                      </a:cubicBezTo>
                      <a:cubicBezTo>
                        <a:pt x="7443" y="16490"/>
                        <a:pt x="6417" y="14964"/>
                        <a:pt x="5916" y="13151"/>
                      </a:cubicBezTo>
                      <a:cubicBezTo>
                        <a:pt x="5272" y="10384"/>
                        <a:pt x="5129" y="7497"/>
                        <a:pt x="3340" y="5183"/>
                      </a:cubicBezTo>
                      <a:cubicBezTo>
                        <a:pt x="2481" y="3919"/>
                        <a:pt x="1026" y="2464"/>
                        <a:pt x="0" y="1295"/>
                      </a:cubicBezTo>
                      <a:lnTo>
                        <a:pt x="3029" y="747"/>
                      </a:lnTo>
                      <a:cubicBezTo>
                        <a:pt x="11069" y="-708"/>
                        <a:pt x="19513" y="-184"/>
                        <a:pt x="26883" y="3633"/>
                      </a:cubicBezTo>
                      <a:cubicBezTo>
                        <a:pt x="26883" y="3633"/>
                        <a:pt x="26836" y="4182"/>
                        <a:pt x="26836" y="4182"/>
                      </a:cubicBezTo>
                      <a:cubicBezTo>
                        <a:pt x="24785" y="4969"/>
                        <a:pt x="22757" y="5374"/>
                        <a:pt x="20729" y="5661"/>
                      </a:cubicBezTo>
                      <a:cubicBezTo>
                        <a:pt x="15696" y="6448"/>
                        <a:pt x="10687" y="5827"/>
                        <a:pt x="5749" y="4706"/>
                      </a:cubicBezTo>
                      <a:cubicBezTo>
                        <a:pt x="4771" y="4468"/>
                        <a:pt x="3793" y="4134"/>
                        <a:pt x="2791" y="3824"/>
                      </a:cubicBezTo>
                      <a:lnTo>
                        <a:pt x="4270" y="1582"/>
                      </a:lnTo>
                      <a:cubicBezTo>
                        <a:pt x="4628" y="3418"/>
                        <a:pt x="5177" y="5207"/>
                        <a:pt x="6178" y="6806"/>
                      </a:cubicBezTo>
                      <a:cubicBezTo>
                        <a:pt x="7658" y="9119"/>
                        <a:pt x="10377" y="10765"/>
                        <a:pt x="11354" y="13437"/>
                      </a:cubicBezTo>
                      <a:cubicBezTo>
                        <a:pt x="12523" y="16085"/>
                        <a:pt x="13311" y="18828"/>
                        <a:pt x="13191" y="21786"/>
                      </a:cubicBezTo>
                      <a:lnTo>
                        <a:pt x="12714" y="22048"/>
                      </a:lnTo>
                      <a:lnTo>
                        <a:pt x="12714" y="22048"/>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u="sng">
                    <a:solidFill>
                      <a:srgbClr val="000000"/>
                    </a:solidFill>
                    <a:latin typeface="Calibri"/>
                    <a:ea typeface="Calibri"/>
                    <a:cs typeface="Calibri"/>
                    <a:sym typeface="Calibri"/>
                  </a:endParaRPr>
                </a:p>
              </p:txBody>
            </p:sp>
          </p:grpSp>
        </p:grpSp>
      </p:grpSp>
      <p:grpSp>
        <p:nvGrpSpPr>
          <p:cNvPr id="864" name="Google Shape;864;p39"/>
          <p:cNvGrpSpPr/>
          <p:nvPr/>
        </p:nvGrpSpPr>
        <p:grpSpPr>
          <a:xfrm>
            <a:off x="7284368" y="4098232"/>
            <a:ext cx="754207" cy="896613"/>
            <a:chOff x="7177165" y="405444"/>
            <a:chExt cx="253183" cy="300988"/>
          </a:xfrm>
        </p:grpSpPr>
        <p:sp>
          <p:nvSpPr>
            <p:cNvPr id="865" name="Google Shape;865;p39"/>
            <p:cNvSpPr/>
            <p:nvPr/>
          </p:nvSpPr>
          <p:spPr>
            <a:xfrm>
              <a:off x="7177165" y="405444"/>
              <a:ext cx="253183" cy="300988"/>
            </a:xfrm>
            <a:custGeom>
              <a:rect b="b" l="l" r="r" t="t"/>
              <a:pathLst>
                <a:path extrusionOk="0" h="300988" w="253183">
                  <a:moveTo>
                    <a:pt x="247497" y="26406"/>
                  </a:moveTo>
                  <a:cubicBezTo>
                    <a:pt x="237383" y="14360"/>
                    <a:pt x="221926" y="7466"/>
                    <a:pt x="205133" y="7466"/>
                  </a:cubicBezTo>
                  <a:cubicBezTo>
                    <a:pt x="191846" y="7466"/>
                    <a:pt x="178965" y="11784"/>
                    <a:pt x="168946" y="19560"/>
                  </a:cubicBezTo>
                  <a:cubicBezTo>
                    <a:pt x="166513" y="21445"/>
                    <a:pt x="164200" y="23425"/>
                    <a:pt x="162076" y="25476"/>
                  </a:cubicBezTo>
                  <a:cubicBezTo>
                    <a:pt x="161027" y="22375"/>
                    <a:pt x="159453" y="19441"/>
                    <a:pt x="157353" y="16769"/>
                  </a:cubicBezTo>
                  <a:cubicBezTo>
                    <a:pt x="150817" y="8349"/>
                    <a:pt x="140441" y="3340"/>
                    <a:pt x="129516" y="3340"/>
                  </a:cubicBezTo>
                  <a:cubicBezTo>
                    <a:pt x="127298" y="3340"/>
                    <a:pt x="125079" y="3554"/>
                    <a:pt x="122932" y="3960"/>
                  </a:cubicBezTo>
                  <a:cubicBezTo>
                    <a:pt x="117350" y="4938"/>
                    <a:pt x="112222" y="7108"/>
                    <a:pt x="107737" y="10186"/>
                  </a:cubicBezTo>
                  <a:cubicBezTo>
                    <a:pt x="104064" y="4962"/>
                    <a:pt x="98315" y="1217"/>
                    <a:pt x="91517" y="286"/>
                  </a:cubicBezTo>
                  <a:lnTo>
                    <a:pt x="91230" y="239"/>
                  </a:lnTo>
                  <a:cubicBezTo>
                    <a:pt x="90109" y="72"/>
                    <a:pt x="89012" y="0"/>
                    <a:pt x="87915" y="0"/>
                  </a:cubicBezTo>
                  <a:cubicBezTo>
                    <a:pt x="76679" y="0"/>
                    <a:pt x="66732" y="7943"/>
                    <a:pt x="64538" y="19274"/>
                  </a:cubicBezTo>
                  <a:cubicBezTo>
                    <a:pt x="63011" y="27098"/>
                    <a:pt x="63011" y="34135"/>
                    <a:pt x="64538" y="40766"/>
                  </a:cubicBezTo>
                  <a:cubicBezTo>
                    <a:pt x="64586" y="40933"/>
                    <a:pt x="64633" y="41124"/>
                    <a:pt x="64657" y="41291"/>
                  </a:cubicBezTo>
                  <a:cubicBezTo>
                    <a:pt x="65348" y="44058"/>
                    <a:pt x="66303" y="46706"/>
                    <a:pt x="67472" y="49163"/>
                  </a:cubicBezTo>
                  <a:cubicBezTo>
                    <a:pt x="67161" y="49163"/>
                    <a:pt x="66852" y="49139"/>
                    <a:pt x="66517" y="49115"/>
                  </a:cubicBezTo>
                  <a:cubicBezTo>
                    <a:pt x="66351" y="49115"/>
                    <a:pt x="65683" y="49115"/>
                    <a:pt x="65611" y="49115"/>
                  </a:cubicBezTo>
                  <a:cubicBezTo>
                    <a:pt x="44906" y="49115"/>
                    <a:pt x="26443" y="63618"/>
                    <a:pt x="21696" y="83608"/>
                  </a:cubicBezTo>
                  <a:cubicBezTo>
                    <a:pt x="21648" y="83775"/>
                    <a:pt x="21625" y="83966"/>
                    <a:pt x="21577" y="84133"/>
                  </a:cubicBezTo>
                  <a:cubicBezTo>
                    <a:pt x="20456" y="89357"/>
                    <a:pt x="20217" y="94891"/>
                    <a:pt x="20837" y="100926"/>
                  </a:cubicBezTo>
                  <a:cubicBezTo>
                    <a:pt x="15089" y="107605"/>
                    <a:pt x="11034" y="115620"/>
                    <a:pt x="9077" y="124470"/>
                  </a:cubicBezTo>
                  <a:cubicBezTo>
                    <a:pt x="6906" y="134250"/>
                    <a:pt x="7456" y="144221"/>
                    <a:pt x="10580" y="153452"/>
                  </a:cubicBezTo>
                  <a:cubicBezTo>
                    <a:pt x="9245" y="155456"/>
                    <a:pt x="8052" y="157579"/>
                    <a:pt x="7002" y="159774"/>
                  </a:cubicBezTo>
                  <a:cubicBezTo>
                    <a:pt x="1086" y="172011"/>
                    <a:pt x="61" y="185822"/>
                    <a:pt x="3806" y="198536"/>
                  </a:cubicBezTo>
                  <a:cubicBezTo>
                    <a:pt x="3233" y="201637"/>
                    <a:pt x="3018" y="204834"/>
                    <a:pt x="3162" y="208197"/>
                  </a:cubicBezTo>
                  <a:cubicBezTo>
                    <a:pt x="3162" y="208340"/>
                    <a:pt x="3233" y="209342"/>
                    <a:pt x="3257" y="209676"/>
                  </a:cubicBezTo>
                  <a:cubicBezTo>
                    <a:pt x="228" y="217428"/>
                    <a:pt x="-369" y="225897"/>
                    <a:pt x="1587" y="233864"/>
                  </a:cubicBezTo>
                  <a:cubicBezTo>
                    <a:pt x="-1919" y="248057"/>
                    <a:pt x="394" y="263300"/>
                    <a:pt x="8433" y="275918"/>
                  </a:cubicBezTo>
                  <a:cubicBezTo>
                    <a:pt x="18428" y="291614"/>
                    <a:pt x="35507" y="300989"/>
                    <a:pt x="54113" y="300989"/>
                  </a:cubicBezTo>
                  <a:cubicBezTo>
                    <a:pt x="63774" y="300989"/>
                    <a:pt x="73196" y="298412"/>
                    <a:pt x="81521" y="293522"/>
                  </a:cubicBezTo>
                  <a:cubicBezTo>
                    <a:pt x="89584" y="298150"/>
                    <a:pt x="98839" y="300679"/>
                    <a:pt x="108500" y="300679"/>
                  </a:cubicBezTo>
                  <a:cubicBezTo>
                    <a:pt x="118782" y="300679"/>
                    <a:pt x="128824" y="297745"/>
                    <a:pt x="137530" y="292210"/>
                  </a:cubicBezTo>
                  <a:cubicBezTo>
                    <a:pt x="149434" y="284625"/>
                    <a:pt x="157544" y="272841"/>
                    <a:pt x="160860" y="259745"/>
                  </a:cubicBezTo>
                  <a:cubicBezTo>
                    <a:pt x="166060" y="258338"/>
                    <a:pt x="171069" y="256119"/>
                    <a:pt x="175673" y="253185"/>
                  </a:cubicBezTo>
                  <a:cubicBezTo>
                    <a:pt x="187147" y="245886"/>
                    <a:pt x="195281" y="234699"/>
                    <a:pt x="198812" y="221889"/>
                  </a:cubicBezTo>
                  <a:cubicBezTo>
                    <a:pt x="199598" y="221006"/>
                    <a:pt x="200362" y="220100"/>
                    <a:pt x="201078" y="219146"/>
                  </a:cubicBezTo>
                  <a:cubicBezTo>
                    <a:pt x="203892" y="217977"/>
                    <a:pt x="206588" y="216546"/>
                    <a:pt x="209188" y="214900"/>
                  </a:cubicBezTo>
                  <a:cubicBezTo>
                    <a:pt x="223286" y="205931"/>
                    <a:pt x="232231" y="191046"/>
                    <a:pt x="233948" y="174849"/>
                  </a:cubicBezTo>
                  <a:cubicBezTo>
                    <a:pt x="236405" y="171820"/>
                    <a:pt x="238504" y="168504"/>
                    <a:pt x="240269" y="164950"/>
                  </a:cubicBezTo>
                  <a:cubicBezTo>
                    <a:pt x="246305" y="152760"/>
                    <a:pt x="247449" y="138973"/>
                    <a:pt x="243824" y="126211"/>
                  </a:cubicBezTo>
                  <a:cubicBezTo>
                    <a:pt x="244420" y="123134"/>
                    <a:pt x="244659" y="119914"/>
                    <a:pt x="244563" y="116550"/>
                  </a:cubicBezTo>
                  <a:cubicBezTo>
                    <a:pt x="244563" y="116383"/>
                    <a:pt x="244563" y="116240"/>
                    <a:pt x="244563" y="116073"/>
                  </a:cubicBezTo>
                  <a:cubicBezTo>
                    <a:pt x="243442" y="94247"/>
                    <a:pt x="226338" y="76046"/>
                    <a:pt x="205133" y="73613"/>
                  </a:cubicBezTo>
                  <a:cubicBezTo>
                    <a:pt x="206469" y="72921"/>
                    <a:pt x="207923" y="72230"/>
                    <a:pt x="209594" y="71442"/>
                  </a:cubicBezTo>
                  <a:cubicBezTo>
                    <a:pt x="212742" y="69940"/>
                    <a:pt x="215247" y="69009"/>
                    <a:pt x="217799" y="68413"/>
                  </a:cubicBezTo>
                  <a:cubicBezTo>
                    <a:pt x="221115" y="67626"/>
                    <a:pt x="224931" y="67173"/>
                    <a:pt x="229487" y="66982"/>
                  </a:cubicBezTo>
                  <a:cubicBezTo>
                    <a:pt x="237932" y="66648"/>
                    <a:pt x="245589" y="61877"/>
                    <a:pt x="249573" y="54411"/>
                  </a:cubicBezTo>
                  <a:lnTo>
                    <a:pt x="250360" y="52932"/>
                  </a:lnTo>
                  <a:cubicBezTo>
                    <a:pt x="254963" y="44321"/>
                    <a:pt x="253866" y="33777"/>
                    <a:pt x="247593" y="26311"/>
                  </a:cubicBezTo>
                  <a:close/>
                </a:path>
              </a:pathLst>
            </a:custGeom>
            <a:solidFill>
              <a:schemeClr val="accent6"/>
            </a:solidFill>
            <a:ln>
              <a:noFill/>
            </a:ln>
            <a:effectLst>
              <a:outerShdw rotWithShape="0" algn="bl" dir="5100000" dist="47625">
                <a:schemeClr val="dk1">
                  <a:alpha val="15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866" name="Google Shape;866;p39"/>
            <p:cNvGrpSpPr/>
            <p:nvPr/>
          </p:nvGrpSpPr>
          <p:grpSpPr>
            <a:xfrm>
              <a:off x="7194890" y="420612"/>
              <a:ext cx="205512" cy="257207"/>
              <a:chOff x="7194890" y="420612"/>
              <a:chExt cx="205512" cy="257207"/>
            </a:xfrm>
          </p:grpSpPr>
          <p:sp>
            <p:nvSpPr>
              <p:cNvPr id="867" name="Google Shape;867;p39"/>
              <p:cNvSpPr/>
              <p:nvPr/>
            </p:nvSpPr>
            <p:spPr>
              <a:xfrm>
                <a:off x="7293877" y="473786"/>
                <a:ext cx="40426" cy="82832"/>
              </a:xfrm>
              <a:custGeom>
                <a:rect b="b" l="l" r="r" t="t"/>
                <a:pathLst>
                  <a:path extrusionOk="0" h="82832" w="40426">
                    <a:moveTo>
                      <a:pt x="40427" y="859"/>
                    </a:moveTo>
                    <a:cubicBezTo>
                      <a:pt x="35489" y="13310"/>
                      <a:pt x="28476" y="30700"/>
                      <a:pt x="23848" y="43032"/>
                    </a:cubicBezTo>
                    <a:cubicBezTo>
                      <a:pt x="22513" y="46515"/>
                      <a:pt x="21606" y="50141"/>
                      <a:pt x="20652" y="53695"/>
                    </a:cubicBezTo>
                    <a:cubicBezTo>
                      <a:pt x="18887" y="60613"/>
                      <a:pt x="15141" y="66743"/>
                      <a:pt x="11730" y="72754"/>
                    </a:cubicBezTo>
                    <a:cubicBezTo>
                      <a:pt x="10538" y="74901"/>
                      <a:pt x="9393" y="76738"/>
                      <a:pt x="8677" y="78956"/>
                    </a:cubicBezTo>
                    <a:cubicBezTo>
                      <a:pt x="8486" y="79624"/>
                      <a:pt x="8462" y="80388"/>
                      <a:pt x="8915" y="81294"/>
                    </a:cubicBezTo>
                    <a:lnTo>
                      <a:pt x="8247" y="82821"/>
                    </a:lnTo>
                    <a:cubicBezTo>
                      <a:pt x="7604" y="82869"/>
                      <a:pt x="6936" y="82773"/>
                      <a:pt x="6244" y="82535"/>
                    </a:cubicBezTo>
                    <a:cubicBezTo>
                      <a:pt x="1902" y="80626"/>
                      <a:pt x="566" y="74973"/>
                      <a:pt x="137" y="70918"/>
                    </a:cubicBezTo>
                    <a:cubicBezTo>
                      <a:pt x="-531" y="62330"/>
                      <a:pt x="1234" y="54244"/>
                      <a:pt x="5552" y="47111"/>
                    </a:cubicBezTo>
                    <a:cubicBezTo>
                      <a:pt x="9822" y="40528"/>
                      <a:pt x="13853" y="33992"/>
                      <a:pt x="18099" y="27456"/>
                    </a:cubicBezTo>
                    <a:cubicBezTo>
                      <a:pt x="24635" y="17962"/>
                      <a:pt x="31458" y="8731"/>
                      <a:pt x="39019" y="0"/>
                    </a:cubicBezTo>
                    <a:lnTo>
                      <a:pt x="40427" y="883"/>
                    </a:lnTo>
                    <a:lnTo>
                      <a:pt x="40427" y="883"/>
                    </a:lnTo>
                    <a:close/>
                  </a:path>
                </a:pathLst>
              </a:custGeom>
              <a:solidFill>
                <a:srgbClr val="96A93D"/>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68" name="Google Shape;868;p39"/>
              <p:cNvSpPr/>
              <p:nvPr/>
            </p:nvSpPr>
            <p:spPr>
              <a:xfrm>
                <a:off x="7249278" y="616994"/>
                <a:ext cx="60515" cy="60515"/>
              </a:xfrm>
              <a:custGeom>
                <a:rect b="b" l="l" r="r" t="t"/>
                <a:pathLst>
                  <a:path extrusionOk="0" h="60515" w="60515">
                    <a:moveTo>
                      <a:pt x="4734" y="46502"/>
                    </a:moveTo>
                    <a:cubicBezTo>
                      <a:pt x="-4235" y="32404"/>
                      <a:pt x="-85" y="13703"/>
                      <a:pt x="14013" y="4734"/>
                    </a:cubicBezTo>
                    <a:cubicBezTo>
                      <a:pt x="28111" y="-4235"/>
                      <a:pt x="46813" y="-85"/>
                      <a:pt x="55782" y="14013"/>
                    </a:cubicBezTo>
                    <a:cubicBezTo>
                      <a:pt x="64751" y="28111"/>
                      <a:pt x="60600" y="46812"/>
                      <a:pt x="46502" y="55781"/>
                    </a:cubicBezTo>
                    <a:cubicBezTo>
                      <a:pt x="32405" y="64750"/>
                      <a:pt x="13703" y="60600"/>
                      <a:pt x="4734" y="46502"/>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69" name="Google Shape;869;p39"/>
              <p:cNvSpPr/>
              <p:nvPr/>
            </p:nvSpPr>
            <p:spPr>
              <a:xfrm>
                <a:off x="7202858" y="577301"/>
                <a:ext cx="60515" cy="60515"/>
              </a:xfrm>
              <a:custGeom>
                <a:rect b="b" l="l" r="r" t="t"/>
                <a:pathLst>
                  <a:path extrusionOk="0" h="60515" w="60515">
                    <a:moveTo>
                      <a:pt x="4734" y="46502"/>
                    </a:moveTo>
                    <a:cubicBezTo>
                      <a:pt x="-4235" y="32405"/>
                      <a:pt x="-85" y="13703"/>
                      <a:pt x="14013" y="4734"/>
                    </a:cubicBezTo>
                    <a:cubicBezTo>
                      <a:pt x="28111" y="-4235"/>
                      <a:pt x="46812" y="-85"/>
                      <a:pt x="55781" y="14013"/>
                    </a:cubicBezTo>
                    <a:cubicBezTo>
                      <a:pt x="64750" y="28111"/>
                      <a:pt x="60600" y="46812"/>
                      <a:pt x="46502" y="55781"/>
                    </a:cubicBezTo>
                    <a:cubicBezTo>
                      <a:pt x="32405" y="64750"/>
                      <a:pt x="13703" y="60600"/>
                      <a:pt x="4734" y="46502"/>
                    </a:cubicBezTo>
                    <a:close/>
                  </a:path>
                </a:pathLst>
              </a:custGeom>
              <a:solidFill>
                <a:srgbClr val="1C1B1B"/>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70" name="Google Shape;870;p39"/>
              <p:cNvSpPr/>
              <p:nvPr/>
            </p:nvSpPr>
            <p:spPr>
              <a:xfrm>
                <a:off x="7254383" y="552064"/>
                <a:ext cx="60515" cy="60515"/>
              </a:xfrm>
              <a:custGeom>
                <a:rect b="b" l="l" r="r" t="t"/>
                <a:pathLst>
                  <a:path extrusionOk="0" h="60515" w="60515">
                    <a:moveTo>
                      <a:pt x="4734" y="46502"/>
                    </a:moveTo>
                    <a:cubicBezTo>
                      <a:pt x="-4235" y="32405"/>
                      <a:pt x="-85" y="13703"/>
                      <a:pt x="14013" y="4734"/>
                    </a:cubicBezTo>
                    <a:cubicBezTo>
                      <a:pt x="28110" y="-4235"/>
                      <a:pt x="46812" y="-85"/>
                      <a:pt x="55781" y="14013"/>
                    </a:cubicBezTo>
                    <a:cubicBezTo>
                      <a:pt x="64750" y="28111"/>
                      <a:pt x="60600" y="46812"/>
                      <a:pt x="46502" y="55781"/>
                    </a:cubicBezTo>
                    <a:cubicBezTo>
                      <a:pt x="32404" y="64750"/>
                      <a:pt x="13703" y="60600"/>
                      <a:pt x="4734" y="46502"/>
                    </a:cubicBezTo>
                    <a:close/>
                  </a:path>
                </a:pathLst>
              </a:custGeom>
              <a:solidFill>
                <a:srgbClr val="1C1B1B"/>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71" name="Google Shape;871;p39"/>
              <p:cNvSpPr/>
              <p:nvPr/>
            </p:nvSpPr>
            <p:spPr>
              <a:xfrm>
                <a:off x="7202691" y="506622"/>
                <a:ext cx="60515" cy="60515"/>
              </a:xfrm>
              <a:custGeom>
                <a:rect b="b" l="l" r="r" t="t"/>
                <a:pathLst>
                  <a:path extrusionOk="0" h="60515" w="60515">
                    <a:moveTo>
                      <a:pt x="4734" y="46502"/>
                    </a:moveTo>
                    <a:cubicBezTo>
                      <a:pt x="-4235" y="32405"/>
                      <a:pt x="-85" y="13703"/>
                      <a:pt x="14013" y="4734"/>
                    </a:cubicBezTo>
                    <a:cubicBezTo>
                      <a:pt x="28111" y="-4235"/>
                      <a:pt x="46813" y="-85"/>
                      <a:pt x="55782" y="14013"/>
                    </a:cubicBezTo>
                    <a:cubicBezTo>
                      <a:pt x="64751" y="28111"/>
                      <a:pt x="60600" y="46812"/>
                      <a:pt x="46502" y="55781"/>
                    </a:cubicBezTo>
                    <a:cubicBezTo>
                      <a:pt x="32405" y="64750"/>
                      <a:pt x="13703" y="60600"/>
                      <a:pt x="4734" y="46502"/>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72" name="Google Shape;872;p39"/>
              <p:cNvSpPr/>
              <p:nvPr/>
            </p:nvSpPr>
            <p:spPr>
              <a:xfrm>
                <a:off x="7320935" y="539707"/>
                <a:ext cx="60515" cy="60515"/>
              </a:xfrm>
              <a:custGeom>
                <a:rect b="b" l="l" r="r" t="t"/>
                <a:pathLst>
                  <a:path extrusionOk="0" h="60515" w="60515">
                    <a:moveTo>
                      <a:pt x="4734" y="46502"/>
                    </a:moveTo>
                    <a:cubicBezTo>
                      <a:pt x="-4235" y="32404"/>
                      <a:pt x="-85" y="13703"/>
                      <a:pt x="14013" y="4734"/>
                    </a:cubicBezTo>
                    <a:cubicBezTo>
                      <a:pt x="28111" y="-4235"/>
                      <a:pt x="46812" y="-85"/>
                      <a:pt x="55781" y="14013"/>
                    </a:cubicBezTo>
                    <a:cubicBezTo>
                      <a:pt x="64750" y="28111"/>
                      <a:pt x="60600" y="46812"/>
                      <a:pt x="46502" y="55781"/>
                    </a:cubicBezTo>
                    <a:cubicBezTo>
                      <a:pt x="32405" y="64750"/>
                      <a:pt x="13703" y="60600"/>
                      <a:pt x="4734" y="46502"/>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873" name="Google Shape;873;p39"/>
              <p:cNvGrpSpPr/>
              <p:nvPr/>
            </p:nvGrpSpPr>
            <p:grpSpPr>
              <a:xfrm>
                <a:off x="7332552" y="511417"/>
                <a:ext cx="60514" cy="60514"/>
                <a:chOff x="7332552" y="511417"/>
                <a:chExt cx="60514" cy="60514"/>
              </a:xfrm>
            </p:grpSpPr>
            <p:sp>
              <p:nvSpPr>
                <p:cNvPr id="874" name="Google Shape;874;p39"/>
                <p:cNvSpPr/>
                <p:nvPr/>
              </p:nvSpPr>
              <p:spPr>
                <a:xfrm>
                  <a:off x="7332552" y="511417"/>
                  <a:ext cx="60514" cy="60514"/>
                </a:xfrm>
                <a:custGeom>
                  <a:rect b="b" l="l" r="r" t="t"/>
                  <a:pathLst>
                    <a:path extrusionOk="0" h="60514" w="60514">
                      <a:moveTo>
                        <a:pt x="16851" y="57379"/>
                      </a:moveTo>
                      <a:cubicBezTo>
                        <a:pt x="1871" y="49960"/>
                        <a:pt x="-4259" y="31831"/>
                        <a:pt x="3135" y="16851"/>
                      </a:cubicBezTo>
                      <a:cubicBezTo>
                        <a:pt x="10554" y="1871"/>
                        <a:pt x="28683" y="-4259"/>
                        <a:pt x="43663" y="3135"/>
                      </a:cubicBezTo>
                      <a:cubicBezTo>
                        <a:pt x="58643" y="10554"/>
                        <a:pt x="64774" y="28683"/>
                        <a:pt x="57379" y="43663"/>
                      </a:cubicBezTo>
                      <a:cubicBezTo>
                        <a:pt x="49961" y="58643"/>
                        <a:pt x="31831" y="64774"/>
                        <a:pt x="16851" y="57379"/>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75" name="Google Shape;875;p39"/>
                <p:cNvSpPr/>
                <p:nvPr/>
              </p:nvSpPr>
              <p:spPr>
                <a:xfrm>
                  <a:off x="7351980" y="552385"/>
                  <a:ext cx="32727" cy="14976"/>
                </a:xfrm>
                <a:custGeom>
                  <a:rect b="b" l="l" r="r" t="t"/>
                  <a:pathLst>
                    <a:path extrusionOk="0" h="14976" w="32727">
                      <a:moveTo>
                        <a:pt x="32728" y="119"/>
                      </a:moveTo>
                      <a:cubicBezTo>
                        <a:pt x="28004" y="12165"/>
                        <a:pt x="10901" y="20037"/>
                        <a:pt x="0" y="11187"/>
                      </a:cubicBezTo>
                      <a:lnTo>
                        <a:pt x="119" y="10949"/>
                      </a:lnTo>
                      <a:cubicBezTo>
                        <a:pt x="9065" y="12953"/>
                        <a:pt x="18964" y="13143"/>
                        <a:pt x="26383" y="7061"/>
                      </a:cubicBezTo>
                      <a:cubicBezTo>
                        <a:pt x="28840" y="5176"/>
                        <a:pt x="30891" y="2743"/>
                        <a:pt x="32489" y="0"/>
                      </a:cubicBezTo>
                      <a:lnTo>
                        <a:pt x="32728" y="119"/>
                      </a:lnTo>
                      <a:lnTo>
                        <a:pt x="32728" y="119"/>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876" name="Google Shape;876;p39"/>
              <p:cNvGrpSpPr/>
              <p:nvPr/>
            </p:nvGrpSpPr>
            <p:grpSpPr>
              <a:xfrm>
                <a:off x="7289918" y="521811"/>
                <a:ext cx="60527" cy="60527"/>
                <a:chOff x="7289918" y="521811"/>
                <a:chExt cx="60527" cy="60527"/>
              </a:xfrm>
            </p:grpSpPr>
            <p:sp>
              <p:nvSpPr>
                <p:cNvPr id="877" name="Google Shape;877;p39"/>
                <p:cNvSpPr/>
                <p:nvPr/>
              </p:nvSpPr>
              <p:spPr>
                <a:xfrm>
                  <a:off x="7289918" y="521811"/>
                  <a:ext cx="60527" cy="60527"/>
                </a:xfrm>
                <a:custGeom>
                  <a:rect b="b" l="l" r="r" t="t"/>
                  <a:pathLst>
                    <a:path extrusionOk="0" h="60527" w="60527">
                      <a:moveTo>
                        <a:pt x="56503" y="45339"/>
                      </a:moveTo>
                      <a:cubicBezTo>
                        <a:pt x="48178" y="59819"/>
                        <a:pt x="29691" y="64828"/>
                        <a:pt x="15188" y="56503"/>
                      </a:cubicBezTo>
                      <a:cubicBezTo>
                        <a:pt x="709" y="48178"/>
                        <a:pt x="-4301" y="29691"/>
                        <a:pt x="4024" y="15188"/>
                      </a:cubicBezTo>
                      <a:cubicBezTo>
                        <a:pt x="12349" y="709"/>
                        <a:pt x="30836" y="-4301"/>
                        <a:pt x="45340" y="4025"/>
                      </a:cubicBezTo>
                      <a:cubicBezTo>
                        <a:pt x="59819" y="12349"/>
                        <a:pt x="64828" y="30836"/>
                        <a:pt x="56503" y="45339"/>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78" name="Google Shape;878;p39"/>
                <p:cNvSpPr/>
                <p:nvPr/>
              </p:nvSpPr>
              <p:spPr>
                <a:xfrm>
                  <a:off x="7332229" y="530892"/>
                  <a:ext cx="13650" cy="33371"/>
                </a:xfrm>
                <a:custGeom>
                  <a:rect b="b" l="l" r="r" t="t"/>
                  <a:pathLst>
                    <a:path extrusionOk="0" h="33371" w="13650">
                      <a:moveTo>
                        <a:pt x="143" y="0"/>
                      </a:moveTo>
                      <a:cubicBezTo>
                        <a:pt x="11879" y="5463"/>
                        <a:pt x="18654" y="23019"/>
                        <a:pt x="9160" y="33372"/>
                      </a:cubicBezTo>
                      <a:lnTo>
                        <a:pt x="8921" y="33229"/>
                      </a:lnTo>
                      <a:cubicBezTo>
                        <a:pt x="11474" y="24426"/>
                        <a:pt x="12285" y="14551"/>
                        <a:pt x="6655" y="6775"/>
                      </a:cubicBezTo>
                      <a:cubicBezTo>
                        <a:pt x="4914" y="4198"/>
                        <a:pt x="2624" y="2004"/>
                        <a:pt x="0" y="239"/>
                      </a:cubicBezTo>
                      <a:lnTo>
                        <a:pt x="143" y="0"/>
                      </a:lnTo>
                      <a:lnTo>
                        <a:pt x="143" y="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879" name="Google Shape;879;p39"/>
              <p:cNvGrpSpPr/>
              <p:nvPr/>
            </p:nvGrpSpPr>
            <p:grpSpPr>
              <a:xfrm>
                <a:off x="7228447" y="473745"/>
                <a:ext cx="60527" cy="60527"/>
                <a:chOff x="7228447" y="473745"/>
                <a:chExt cx="60527" cy="60527"/>
              </a:xfrm>
            </p:grpSpPr>
            <p:sp>
              <p:nvSpPr>
                <p:cNvPr id="880" name="Google Shape;880;p39"/>
                <p:cNvSpPr/>
                <p:nvPr/>
              </p:nvSpPr>
              <p:spPr>
                <a:xfrm>
                  <a:off x="7228447" y="473745"/>
                  <a:ext cx="60527" cy="60527"/>
                </a:xfrm>
                <a:custGeom>
                  <a:rect b="b" l="l" r="r" t="t"/>
                  <a:pathLst>
                    <a:path extrusionOk="0" h="60527" w="60527">
                      <a:moveTo>
                        <a:pt x="56503" y="45339"/>
                      </a:moveTo>
                      <a:cubicBezTo>
                        <a:pt x="48178" y="59819"/>
                        <a:pt x="29691" y="64828"/>
                        <a:pt x="15188" y="56503"/>
                      </a:cubicBezTo>
                      <a:cubicBezTo>
                        <a:pt x="709" y="48178"/>
                        <a:pt x="-4301" y="29691"/>
                        <a:pt x="4024" y="15188"/>
                      </a:cubicBezTo>
                      <a:cubicBezTo>
                        <a:pt x="12349" y="709"/>
                        <a:pt x="30836" y="-4301"/>
                        <a:pt x="45340" y="4024"/>
                      </a:cubicBezTo>
                      <a:cubicBezTo>
                        <a:pt x="59819" y="12350"/>
                        <a:pt x="64828" y="30836"/>
                        <a:pt x="56503" y="45339"/>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81" name="Google Shape;881;p39"/>
                <p:cNvSpPr/>
                <p:nvPr/>
              </p:nvSpPr>
              <p:spPr>
                <a:xfrm>
                  <a:off x="7270733" y="482803"/>
                  <a:ext cx="13650" cy="33371"/>
                </a:xfrm>
                <a:custGeom>
                  <a:rect b="b" l="l" r="r" t="t"/>
                  <a:pathLst>
                    <a:path extrusionOk="0" h="33371" w="13650">
                      <a:moveTo>
                        <a:pt x="143" y="0"/>
                      </a:moveTo>
                      <a:cubicBezTo>
                        <a:pt x="11879" y="5463"/>
                        <a:pt x="18654" y="23019"/>
                        <a:pt x="9160" y="33372"/>
                      </a:cubicBezTo>
                      <a:lnTo>
                        <a:pt x="8921" y="33229"/>
                      </a:lnTo>
                      <a:cubicBezTo>
                        <a:pt x="11474" y="24426"/>
                        <a:pt x="12285" y="14551"/>
                        <a:pt x="6655" y="6775"/>
                      </a:cubicBezTo>
                      <a:cubicBezTo>
                        <a:pt x="4914" y="4198"/>
                        <a:pt x="2624" y="2004"/>
                        <a:pt x="0" y="239"/>
                      </a:cubicBezTo>
                      <a:lnTo>
                        <a:pt x="143" y="0"/>
                      </a:lnTo>
                      <a:lnTo>
                        <a:pt x="143" y="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882" name="Google Shape;882;p39"/>
              <p:cNvGrpSpPr/>
              <p:nvPr/>
            </p:nvGrpSpPr>
            <p:grpSpPr>
              <a:xfrm>
                <a:off x="7241925" y="524936"/>
                <a:ext cx="60527" cy="60527"/>
                <a:chOff x="7241925" y="524936"/>
                <a:chExt cx="60527" cy="60527"/>
              </a:xfrm>
            </p:grpSpPr>
            <p:sp>
              <p:nvSpPr>
                <p:cNvPr id="883" name="Google Shape;883;p39"/>
                <p:cNvSpPr/>
                <p:nvPr/>
              </p:nvSpPr>
              <p:spPr>
                <a:xfrm>
                  <a:off x="7241925" y="524936"/>
                  <a:ext cx="60527" cy="60527"/>
                </a:xfrm>
                <a:custGeom>
                  <a:rect b="b" l="l" r="r" t="t"/>
                  <a:pathLst>
                    <a:path extrusionOk="0" h="60527" w="60527">
                      <a:moveTo>
                        <a:pt x="56503" y="45339"/>
                      </a:moveTo>
                      <a:cubicBezTo>
                        <a:pt x="48178" y="59819"/>
                        <a:pt x="29691" y="64828"/>
                        <a:pt x="15188" y="56503"/>
                      </a:cubicBezTo>
                      <a:cubicBezTo>
                        <a:pt x="709" y="48178"/>
                        <a:pt x="-4300" y="29691"/>
                        <a:pt x="4025" y="15188"/>
                      </a:cubicBezTo>
                      <a:cubicBezTo>
                        <a:pt x="12350" y="709"/>
                        <a:pt x="30836" y="-4301"/>
                        <a:pt x="45339" y="4025"/>
                      </a:cubicBezTo>
                      <a:cubicBezTo>
                        <a:pt x="59819" y="12350"/>
                        <a:pt x="64828" y="30836"/>
                        <a:pt x="56503" y="45339"/>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84" name="Google Shape;884;p39"/>
                <p:cNvSpPr/>
                <p:nvPr/>
              </p:nvSpPr>
              <p:spPr>
                <a:xfrm>
                  <a:off x="7284211" y="534017"/>
                  <a:ext cx="13649" cy="33371"/>
                </a:xfrm>
                <a:custGeom>
                  <a:rect b="b" l="l" r="r" t="t"/>
                  <a:pathLst>
                    <a:path extrusionOk="0" h="33371" w="13649">
                      <a:moveTo>
                        <a:pt x="143" y="0"/>
                      </a:moveTo>
                      <a:cubicBezTo>
                        <a:pt x="11879" y="5463"/>
                        <a:pt x="18653" y="23019"/>
                        <a:pt x="9160" y="33372"/>
                      </a:cubicBezTo>
                      <a:cubicBezTo>
                        <a:pt x="9160" y="33372"/>
                        <a:pt x="8921" y="33229"/>
                        <a:pt x="8921" y="33229"/>
                      </a:cubicBezTo>
                      <a:cubicBezTo>
                        <a:pt x="11473" y="24426"/>
                        <a:pt x="12285" y="14551"/>
                        <a:pt x="6655" y="6775"/>
                      </a:cubicBezTo>
                      <a:cubicBezTo>
                        <a:pt x="4913" y="4198"/>
                        <a:pt x="2624" y="2004"/>
                        <a:pt x="0" y="239"/>
                      </a:cubicBezTo>
                      <a:lnTo>
                        <a:pt x="143" y="0"/>
                      </a:lnTo>
                      <a:lnTo>
                        <a:pt x="143" y="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885" name="Google Shape;885;p39"/>
              <p:cNvGrpSpPr/>
              <p:nvPr/>
            </p:nvGrpSpPr>
            <p:grpSpPr>
              <a:xfrm>
                <a:off x="7196496" y="553701"/>
                <a:ext cx="69912" cy="74130"/>
                <a:chOff x="7196496" y="553701"/>
                <a:chExt cx="69912" cy="74130"/>
              </a:xfrm>
            </p:grpSpPr>
            <p:sp>
              <p:nvSpPr>
                <p:cNvPr id="886" name="Google Shape;886;p39"/>
                <p:cNvSpPr/>
                <p:nvPr/>
              </p:nvSpPr>
              <p:spPr>
                <a:xfrm>
                  <a:off x="7196496" y="553701"/>
                  <a:ext cx="60540" cy="60532"/>
                </a:xfrm>
                <a:custGeom>
                  <a:rect b="b" l="l" r="r" t="t"/>
                  <a:pathLst>
                    <a:path extrusionOk="0" h="60532" w="60540">
                      <a:moveTo>
                        <a:pt x="43442" y="3025"/>
                      </a:moveTo>
                      <a:cubicBezTo>
                        <a:pt x="58494" y="10300"/>
                        <a:pt x="64791" y="28382"/>
                        <a:pt x="57516" y="43434"/>
                      </a:cubicBezTo>
                      <a:cubicBezTo>
                        <a:pt x="50240" y="58485"/>
                        <a:pt x="32159" y="64783"/>
                        <a:pt x="17108" y="57507"/>
                      </a:cubicBezTo>
                      <a:cubicBezTo>
                        <a:pt x="2056" y="50232"/>
                        <a:pt x="-4242" y="32151"/>
                        <a:pt x="3010" y="17099"/>
                      </a:cubicBezTo>
                      <a:cubicBezTo>
                        <a:pt x="10285" y="2047"/>
                        <a:pt x="28366" y="-4250"/>
                        <a:pt x="43418" y="3025"/>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87" name="Google Shape;887;p39"/>
                <p:cNvSpPr/>
                <p:nvPr/>
              </p:nvSpPr>
              <p:spPr>
                <a:xfrm>
                  <a:off x="7198032" y="582083"/>
                  <a:ext cx="68376" cy="45748"/>
                </a:xfrm>
                <a:custGeom>
                  <a:rect b="b" l="l" r="r" t="t"/>
                  <a:pathLst>
                    <a:path extrusionOk="0" h="45748" w="68376">
                      <a:moveTo>
                        <a:pt x="60345" y="0"/>
                      </a:moveTo>
                      <a:cubicBezTo>
                        <a:pt x="69481" y="4914"/>
                        <a:pt x="71412" y="19560"/>
                        <a:pt x="63064" y="25786"/>
                      </a:cubicBezTo>
                      <a:cubicBezTo>
                        <a:pt x="59032" y="28649"/>
                        <a:pt x="53522" y="28291"/>
                        <a:pt x="49157" y="30008"/>
                      </a:cubicBezTo>
                      <a:cubicBezTo>
                        <a:pt x="45125" y="31487"/>
                        <a:pt x="42526" y="35018"/>
                        <a:pt x="39711" y="38119"/>
                      </a:cubicBezTo>
                      <a:cubicBezTo>
                        <a:pt x="38065" y="39979"/>
                        <a:pt x="36156" y="41768"/>
                        <a:pt x="33986" y="42985"/>
                      </a:cubicBezTo>
                      <a:cubicBezTo>
                        <a:pt x="29597" y="45299"/>
                        <a:pt x="24444" y="45871"/>
                        <a:pt x="19506" y="45728"/>
                      </a:cubicBezTo>
                      <a:cubicBezTo>
                        <a:pt x="9273" y="45227"/>
                        <a:pt x="638" y="35972"/>
                        <a:pt x="18" y="25834"/>
                      </a:cubicBezTo>
                      <a:cubicBezTo>
                        <a:pt x="-78" y="23210"/>
                        <a:pt x="185" y="20586"/>
                        <a:pt x="1402" y="17843"/>
                      </a:cubicBezTo>
                      <a:lnTo>
                        <a:pt x="3811" y="16459"/>
                      </a:lnTo>
                      <a:cubicBezTo>
                        <a:pt x="8534" y="16745"/>
                        <a:pt x="12160" y="16841"/>
                        <a:pt x="16191" y="16555"/>
                      </a:cubicBezTo>
                      <a:cubicBezTo>
                        <a:pt x="19865" y="16388"/>
                        <a:pt x="21820" y="15744"/>
                        <a:pt x="24373" y="16602"/>
                      </a:cubicBezTo>
                      <a:cubicBezTo>
                        <a:pt x="25709" y="17270"/>
                        <a:pt x="26686" y="18201"/>
                        <a:pt x="28046" y="19035"/>
                      </a:cubicBezTo>
                      <a:cubicBezTo>
                        <a:pt x="31911" y="20729"/>
                        <a:pt x="35441" y="25118"/>
                        <a:pt x="40116" y="24808"/>
                      </a:cubicBezTo>
                      <a:cubicBezTo>
                        <a:pt x="46485" y="24188"/>
                        <a:pt x="44935" y="16912"/>
                        <a:pt x="44028" y="12571"/>
                      </a:cubicBezTo>
                      <a:cubicBezTo>
                        <a:pt x="43909" y="11235"/>
                        <a:pt x="44124" y="10281"/>
                        <a:pt x="44911" y="9542"/>
                      </a:cubicBezTo>
                      <a:cubicBezTo>
                        <a:pt x="46700" y="7442"/>
                        <a:pt x="48799" y="6178"/>
                        <a:pt x="51423" y="4341"/>
                      </a:cubicBezTo>
                      <a:lnTo>
                        <a:pt x="57554" y="167"/>
                      </a:lnTo>
                      <a:lnTo>
                        <a:pt x="60321" y="0"/>
                      </a:lnTo>
                      <a:lnTo>
                        <a:pt x="60321" y="0"/>
                      </a:lnTo>
                      <a:close/>
                    </a:path>
                  </a:pathLst>
                </a:custGeom>
                <a:solidFill>
                  <a:srgbClr val="5C45A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88" name="Google Shape;888;p39"/>
                <p:cNvSpPr/>
                <p:nvPr/>
              </p:nvSpPr>
              <p:spPr>
                <a:xfrm>
                  <a:off x="7204777" y="558294"/>
                  <a:ext cx="32631" cy="15153"/>
                </a:xfrm>
                <a:custGeom>
                  <a:rect b="b" l="l" r="r" t="t"/>
                  <a:pathLst>
                    <a:path extrusionOk="0" h="15153" w="32631">
                      <a:moveTo>
                        <a:pt x="0" y="15058"/>
                      </a:moveTo>
                      <a:cubicBezTo>
                        <a:pt x="4604" y="2964"/>
                        <a:pt x="21635" y="-5051"/>
                        <a:pt x="32632" y="3680"/>
                      </a:cubicBezTo>
                      <a:lnTo>
                        <a:pt x="32513" y="3919"/>
                      </a:lnTo>
                      <a:cubicBezTo>
                        <a:pt x="23544" y="2010"/>
                        <a:pt x="13644" y="1915"/>
                        <a:pt x="6297" y="8045"/>
                      </a:cubicBezTo>
                      <a:cubicBezTo>
                        <a:pt x="3864" y="9954"/>
                        <a:pt x="1837" y="12411"/>
                        <a:pt x="238" y="15154"/>
                      </a:cubicBezTo>
                      <a:lnTo>
                        <a:pt x="0" y="15034"/>
                      </a:lnTo>
                      <a:lnTo>
                        <a:pt x="0" y="15034"/>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889" name="Google Shape;889;p39"/>
              <p:cNvGrpSpPr/>
              <p:nvPr/>
            </p:nvGrpSpPr>
            <p:grpSpPr>
              <a:xfrm>
                <a:off x="7238257" y="584624"/>
                <a:ext cx="60515" cy="60515"/>
                <a:chOff x="7238257" y="584624"/>
                <a:chExt cx="60515" cy="60515"/>
              </a:xfrm>
            </p:grpSpPr>
            <p:sp>
              <p:nvSpPr>
                <p:cNvPr id="890" name="Google Shape;890;p39"/>
                <p:cNvSpPr/>
                <p:nvPr/>
              </p:nvSpPr>
              <p:spPr>
                <a:xfrm>
                  <a:off x="7238257" y="584624"/>
                  <a:ext cx="60515" cy="60515"/>
                </a:xfrm>
                <a:custGeom>
                  <a:rect b="b" l="l" r="r" t="t"/>
                  <a:pathLst>
                    <a:path extrusionOk="0" h="60515" w="60515">
                      <a:moveTo>
                        <a:pt x="4734" y="46502"/>
                      </a:moveTo>
                      <a:cubicBezTo>
                        <a:pt x="-4235" y="32405"/>
                        <a:pt x="-85" y="13703"/>
                        <a:pt x="14013" y="4734"/>
                      </a:cubicBezTo>
                      <a:cubicBezTo>
                        <a:pt x="28110" y="-4235"/>
                        <a:pt x="46812" y="-85"/>
                        <a:pt x="55781" y="14013"/>
                      </a:cubicBezTo>
                      <a:cubicBezTo>
                        <a:pt x="64750" y="28111"/>
                        <a:pt x="60600" y="46812"/>
                        <a:pt x="46502" y="55781"/>
                      </a:cubicBezTo>
                      <a:cubicBezTo>
                        <a:pt x="32404" y="64750"/>
                        <a:pt x="13703" y="60600"/>
                        <a:pt x="4734" y="46502"/>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91" name="Google Shape;891;p39"/>
                <p:cNvSpPr/>
                <p:nvPr/>
              </p:nvSpPr>
              <p:spPr>
                <a:xfrm>
                  <a:off x="7247905" y="627882"/>
                  <a:ext cx="33729" cy="12210"/>
                </a:xfrm>
                <a:custGeom>
                  <a:rect b="b" l="l" r="r" t="t"/>
                  <a:pathLst>
                    <a:path extrusionOk="0" h="12210" w="33729">
                      <a:moveTo>
                        <a:pt x="33730" y="7633"/>
                      </a:moveTo>
                      <a:cubicBezTo>
                        <a:pt x="23449" y="15505"/>
                        <a:pt x="4747" y="13358"/>
                        <a:pt x="0" y="143"/>
                      </a:cubicBezTo>
                      <a:lnTo>
                        <a:pt x="239" y="0"/>
                      </a:lnTo>
                      <a:cubicBezTo>
                        <a:pt x="6846" y="6345"/>
                        <a:pt x="15219" y="11641"/>
                        <a:pt x="24713" y="10281"/>
                      </a:cubicBezTo>
                      <a:cubicBezTo>
                        <a:pt x="27790" y="9923"/>
                        <a:pt x="30820" y="8921"/>
                        <a:pt x="33586" y="7419"/>
                      </a:cubicBezTo>
                      <a:lnTo>
                        <a:pt x="33730" y="7657"/>
                      </a:lnTo>
                      <a:lnTo>
                        <a:pt x="33730" y="7657"/>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892" name="Google Shape;892;p39"/>
              <p:cNvGrpSpPr/>
              <p:nvPr/>
            </p:nvGrpSpPr>
            <p:grpSpPr>
              <a:xfrm>
                <a:off x="7287420" y="577993"/>
                <a:ext cx="60515" cy="60515"/>
                <a:chOff x="7287420" y="577993"/>
                <a:chExt cx="60515" cy="60515"/>
              </a:xfrm>
            </p:grpSpPr>
            <p:sp>
              <p:nvSpPr>
                <p:cNvPr id="893" name="Google Shape;893;p39"/>
                <p:cNvSpPr/>
                <p:nvPr/>
              </p:nvSpPr>
              <p:spPr>
                <a:xfrm>
                  <a:off x="7287420" y="577993"/>
                  <a:ext cx="60515" cy="60515"/>
                </a:xfrm>
                <a:custGeom>
                  <a:rect b="b" l="l" r="r" t="t"/>
                  <a:pathLst>
                    <a:path extrusionOk="0" h="60515" w="60515">
                      <a:moveTo>
                        <a:pt x="4734" y="46502"/>
                      </a:moveTo>
                      <a:cubicBezTo>
                        <a:pt x="-4235" y="32405"/>
                        <a:pt x="-85" y="13703"/>
                        <a:pt x="14013" y="4734"/>
                      </a:cubicBezTo>
                      <a:cubicBezTo>
                        <a:pt x="28111" y="-4235"/>
                        <a:pt x="46813" y="-85"/>
                        <a:pt x="55782" y="14013"/>
                      </a:cubicBezTo>
                      <a:cubicBezTo>
                        <a:pt x="64751" y="28111"/>
                        <a:pt x="60600" y="46812"/>
                        <a:pt x="46502" y="55781"/>
                      </a:cubicBezTo>
                      <a:cubicBezTo>
                        <a:pt x="32405" y="64750"/>
                        <a:pt x="13703" y="60600"/>
                        <a:pt x="4734" y="46502"/>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94" name="Google Shape;894;p39"/>
                <p:cNvSpPr/>
                <p:nvPr/>
              </p:nvSpPr>
              <p:spPr>
                <a:xfrm>
                  <a:off x="7297068" y="621227"/>
                  <a:ext cx="33729" cy="12210"/>
                </a:xfrm>
                <a:custGeom>
                  <a:rect b="b" l="l" r="r" t="t"/>
                  <a:pathLst>
                    <a:path extrusionOk="0" h="12210" w="33729">
                      <a:moveTo>
                        <a:pt x="33729" y="7633"/>
                      </a:moveTo>
                      <a:cubicBezTo>
                        <a:pt x="23449" y="15505"/>
                        <a:pt x="4747" y="13358"/>
                        <a:pt x="0" y="143"/>
                      </a:cubicBezTo>
                      <a:lnTo>
                        <a:pt x="239" y="0"/>
                      </a:lnTo>
                      <a:cubicBezTo>
                        <a:pt x="6846" y="6345"/>
                        <a:pt x="15242" y="11641"/>
                        <a:pt x="24713" y="10281"/>
                      </a:cubicBezTo>
                      <a:cubicBezTo>
                        <a:pt x="27790" y="9923"/>
                        <a:pt x="30819" y="8921"/>
                        <a:pt x="33586" y="7419"/>
                      </a:cubicBezTo>
                      <a:lnTo>
                        <a:pt x="33729" y="7657"/>
                      </a:lnTo>
                      <a:lnTo>
                        <a:pt x="33729" y="7657"/>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895" name="Google Shape;895;p39"/>
              <p:cNvGrpSpPr/>
              <p:nvPr/>
            </p:nvGrpSpPr>
            <p:grpSpPr>
              <a:xfrm>
                <a:off x="7194890" y="617304"/>
                <a:ext cx="60515" cy="60515"/>
                <a:chOff x="7194890" y="617304"/>
                <a:chExt cx="60515" cy="60515"/>
              </a:xfrm>
            </p:grpSpPr>
            <p:sp>
              <p:nvSpPr>
                <p:cNvPr id="896" name="Google Shape;896;p39"/>
                <p:cNvSpPr/>
                <p:nvPr/>
              </p:nvSpPr>
              <p:spPr>
                <a:xfrm>
                  <a:off x="7194890" y="617304"/>
                  <a:ext cx="60515" cy="60515"/>
                </a:xfrm>
                <a:custGeom>
                  <a:rect b="b" l="l" r="r" t="t"/>
                  <a:pathLst>
                    <a:path extrusionOk="0" h="60515" w="60515">
                      <a:moveTo>
                        <a:pt x="4734" y="46502"/>
                      </a:moveTo>
                      <a:cubicBezTo>
                        <a:pt x="-4235" y="32404"/>
                        <a:pt x="-85" y="13703"/>
                        <a:pt x="14013" y="4734"/>
                      </a:cubicBezTo>
                      <a:cubicBezTo>
                        <a:pt x="28111" y="-4235"/>
                        <a:pt x="46813" y="-85"/>
                        <a:pt x="55782" y="14013"/>
                      </a:cubicBezTo>
                      <a:cubicBezTo>
                        <a:pt x="64751" y="28111"/>
                        <a:pt x="60600" y="46812"/>
                        <a:pt x="46502" y="55781"/>
                      </a:cubicBezTo>
                      <a:cubicBezTo>
                        <a:pt x="32405" y="64750"/>
                        <a:pt x="13703" y="60600"/>
                        <a:pt x="4734" y="46502"/>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97" name="Google Shape;897;p39"/>
                <p:cNvSpPr/>
                <p:nvPr/>
              </p:nvSpPr>
              <p:spPr>
                <a:xfrm>
                  <a:off x="7204539" y="660562"/>
                  <a:ext cx="33729" cy="12210"/>
                </a:xfrm>
                <a:custGeom>
                  <a:rect b="b" l="l" r="r" t="t"/>
                  <a:pathLst>
                    <a:path extrusionOk="0" h="12210" w="33729">
                      <a:moveTo>
                        <a:pt x="33730" y="7633"/>
                      </a:moveTo>
                      <a:cubicBezTo>
                        <a:pt x="23449" y="15505"/>
                        <a:pt x="4747" y="13358"/>
                        <a:pt x="0" y="143"/>
                      </a:cubicBezTo>
                      <a:lnTo>
                        <a:pt x="239" y="0"/>
                      </a:lnTo>
                      <a:cubicBezTo>
                        <a:pt x="6846" y="6345"/>
                        <a:pt x="15219" y="11641"/>
                        <a:pt x="24713" y="10281"/>
                      </a:cubicBezTo>
                      <a:cubicBezTo>
                        <a:pt x="27790" y="9923"/>
                        <a:pt x="30819" y="8921"/>
                        <a:pt x="33586" y="7419"/>
                      </a:cubicBezTo>
                      <a:lnTo>
                        <a:pt x="33730" y="7657"/>
                      </a:lnTo>
                      <a:lnTo>
                        <a:pt x="33730" y="7657"/>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898" name="Google Shape;898;p39"/>
              <p:cNvSpPr/>
              <p:nvPr/>
            </p:nvSpPr>
            <p:spPr>
              <a:xfrm>
                <a:off x="7288671" y="431948"/>
                <a:ext cx="111731" cy="75357"/>
              </a:xfrm>
              <a:custGeom>
                <a:rect b="b" l="l" r="r" t="t"/>
                <a:pathLst>
                  <a:path extrusionOk="0" h="75357" w="111731">
                    <a:moveTo>
                      <a:pt x="0" y="73348"/>
                    </a:moveTo>
                    <a:cubicBezTo>
                      <a:pt x="5701" y="66884"/>
                      <a:pt x="11831" y="61493"/>
                      <a:pt x="18439" y="56174"/>
                    </a:cubicBezTo>
                    <a:cubicBezTo>
                      <a:pt x="22637" y="52548"/>
                      <a:pt x="27742" y="50377"/>
                      <a:pt x="32775" y="48135"/>
                    </a:cubicBezTo>
                    <a:cubicBezTo>
                      <a:pt x="37999" y="45797"/>
                      <a:pt x="42436" y="42171"/>
                      <a:pt x="45466" y="37329"/>
                    </a:cubicBezTo>
                    <a:cubicBezTo>
                      <a:pt x="48352" y="33155"/>
                      <a:pt x="49664" y="28121"/>
                      <a:pt x="51906" y="23518"/>
                    </a:cubicBezTo>
                    <a:cubicBezTo>
                      <a:pt x="55222" y="17053"/>
                      <a:pt x="60207" y="11591"/>
                      <a:pt x="66004" y="7130"/>
                    </a:cubicBezTo>
                    <a:cubicBezTo>
                      <a:pt x="79147" y="-3079"/>
                      <a:pt x="100735" y="-2626"/>
                      <a:pt x="111732" y="10446"/>
                    </a:cubicBezTo>
                    <a:lnTo>
                      <a:pt x="110945" y="11925"/>
                    </a:lnTo>
                    <a:cubicBezTo>
                      <a:pt x="104862" y="12163"/>
                      <a:pt x="99542" y="12831"/>
                      <a:pt x="94724" y="13952"/>
                    </a:cubicBezTo>
                    <a:cubicBezTo>
                      <a:pt x="90072" y="15026"/>
                      <a:pt x="85850" y="16695"/>
                      <a:pt x="81652" y="18699"/>
                    </a:cubicBezTo>
                    <a:cubicBezTo>
                      <a:pt x="77406" y="20727"/>
                      <a:pt x="73255" y="22730"/>
                      <a:pt x="69320" y="25450"/>
                    </a:cubicBezTo>
                    <a:cubicBezTo>
                      <a:pt x="60684" y="32248"/>
                      <a:pt x="50833" y="38522"/>
                      <a:pt x="43891" y="47300"/>
                    </a:cubicBezTo>
                    <a:cubicBezTo>
                      <a:pt x="40337" y="51856"/>
                      <a:pt x="37856" y="57772"/>
                      <a:pt x="33920" y="62447"/>
                    </a:cubicBezTo>
                    <a:cubicBezTo>
                      <a:pt x="28911" y="68172"/>
                      <a:pt x="21826" y="71726"/>
                      <a:pt x="14599" y="73921"/>
                    </a:cubicBezTo>
                    <a:cubicBezTo>
                      <a:pt x="9995" y="75185"/>
                      <a:pt x="5415" y="75853"/>
                      <a:pt x="501" y="74923"/>
                    </a:cubicBezTo>
                    <a:lnTo>
                      <a:pt x="48" y="73325"/>
                    </a:lnTo>
                    <a:lnTo>
                      <a:pt x="48" y="7332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99" name="Google Shape;899;p39"/>
              <p:cNvSpPr/>
              <p:nvPr/>
            </p:nvSpPr>
            <p:spPr>
              <a:xfrm>
                <a:off x="7331330" y="474144"/>
                <a:ext cx="20553" cy="41223"/>
              </a:xfrm>
              <a:custGeom>
                <a:rect b="b" l="l" r="r" t="t"/>
                <a:pathLst>
                  <a:path extrusionOk="0" h="41223" w="20553">
                    <a:moveTo>
                      <a:pt x="3093" y="0"/>
                    </a:moveTo>
                    <a:cubicBezTo>
                      <a:pt x="4786" y="3507"/>
                      <a:pt x="6385" y="6965"/>
                      <a:pt x="8150" y="10257"/>
                    </a:cubicBezTo>
                    <a:cubicBezTo>
                      <a:pt x="10845" y="15028"/>
                      <a:pt x="12801" y="19918"/>
                      <a:pt x="16737" y="23568"/>
                    </a:cubicBezTo>
                    <a:cubicBezTo>
                      <a:pt x="20793" y="27957"/>
                      <a:pt x="19004" y="32751"/>
                      <a:pt x="20554" y="38715"/>
                    </a:cubicBezTo>
                    <a:lnTo>
                      <a:pt x="19886" y="40242"/>
                    </a:lnTo>
                    <a:cubicBezTo>
                      <a:pt x="14614" y="42698"/>
                      <a:pt x="8818" y="40194"/>
                      <a:pt x="5120" y="36616"/>
                    </a:cubicBezTo>
                    <a:cubicBezTo>
                      <a:pt x="1566" y="33395"/>
                      <a:pt x="1590" y="28434"/>
                      <a:pt x="898" y="24188"/>
                    </a:cubicBezTo>
                    <a:cubicBezTo>
                      <a:pt x="135" y="20085"/>
                      <a:pt x="-103" y="16030"/>
                      <a:pt x="39" y="12022"/>
                    </a:cubicBezTo>
                    <a:cubicBezTo>
                      <a:pt x="206" y="8015"/>
                      <a:pt x="564" y="4079"/>
                      <a:pt x="1471" y="143"/>
                    </a:cubicBezTo>
                    <a:lnTo>
                      <a:pt x="3140" y="0"/>
                    </a:lnTo>
                    <a:lnTo>
                      <a:pt x="3140" y="0"/>
                    </a:lnTo>
                    <a:close/>
                  </a:path>
                </a:pathLst>
              </a:custGeom>
              <a:solidFill>
                <a:srgbClr val="96A93D"/>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00" name="Google Shape;900;p39"/>
              <p:cNvSpPr/>
              <p:nvPr/>
            </p:nvSpPr>
            <p:spPr>
              <a:xfrm>
                <a:off x="7261291" y="420612"/>
                <a:ext cx="84932" cy="49295"/>
              </a:xfrm>
              <a:custGeom>
                <a:rect b="b" l="l" r="r" t="t"/>
                <a:pathLst>
                  <a:path extrusionOk="0" h="49295" w="84932">
                    <a:moveTo>
                      <a:pt x="84933" y="37952"/>
                    </a:moveTo>
                    <a:cubicBezTo>
                      <a:pt x="72982" y="46897"/>
                      <a:pt x="55139" y="53958"/>
                      <a:pt x="41089" y="45489"/>
                    </a:cubicBezTo>
                    <a:cubicBezTo>
                      <a:pt x="33027" y="40146"/>
                      <a:pt x="27421" y="30533"/>
                      <a:pt x="26681" y="20920"/>
                    </a:cubicBezTo>
                    <a:cubicBezTo>
                      <a:pt x="26085" y="12881"/>
                      <a:pt x="31905" y="4938"/>
                      <a:pt x="39992" y="3578"/>
                    </a:cubicBezTo>
                    <a:cubicBezTo>
                      <a:pt x="44095" y="2743"/>
                      <a:pt x="48746" y="4222"/>
                      <a:pt x="51346" y="7609"/>
                    </a:cubicBezTo>
                    <a:cubicBezTo>
                      <a:pt x="54638" y="11712"/>
                      <a:pt x="50011" y="16531"/>
                      <a:pt x="46647" y="18630"/>
                    </a:cubicBezTo>
                    <a:cubicBezTo>
                      <a:pt x="33552" y="27337"/>
                      <a:pt x="5523" y="31225"/>
                      <a:pt x="538" y="11617"/>
                    </a:cubicBezTo>
                    <a:cubicBezTo>
                      <a:pt x="-345" y="7729"/>
                      <a:pt x="-35" y="3769"/>
                      <a:pt x="705" y="0"/>
                    </a:cubicBezTo>
                    <a:lnTo>
                      <a:pt x="991" y="48"/>
                    </a:lnTo>
                    <a:cubicBezTo>
                      <a:pt x="299" y="7275"/>
                      <a:pt x="1659" y="15744"/>
                      <a:pt x="8266" y="19751"/>
                    </a:cubicBezTo>
                    <a:cubicBezTo>
                      <a:pt x="17927" y="25357"/>
                      <a:pt x="30379" y="22828"/>
                      <a:pt x="40254" y="18892"/>
                    </a:cubicBezTo>
                    <a:cubicBezTo>
                      <a:pt x="43379" y="17509"/>
                      <a:pt x="52038" y="13287"/>
                      <a:pt x="49390" y="9088"/>
                    </a:cubicBezTo>
                    <a:cubicBezTo>
                      <a:pt x="43427" y="1312"/>
                      <a:pt x="30570" y="6846"/>
                      <a:pt x="28256" y="15386"/>
                    </a:cubicBezTo>
                    <a:cubicBezTo>
                      <a:pt x="25036" y="26025"/>
                      <a:pt x="33265" y="38309"/>
                      <a:pt x="42258" y="43510"/>
                    </a:cubicBezTo>
                    <a:cubicBezTo>
                      <a:pt x="52205" y="49187"/>
                      <a:pt x="64394" y="46778"/>
                      <a:pt x="74485" y="42722"/>
                    </a:cubicBezTo>
                    <a:cubicBezTo>
                      <a:pt x="77991" y="41291"/>
                      <a:pt x="81450" y="39645"/>
                      <a:pt x="84742" y="37737"/>
                    </a:cubicBezTo>
                    <a:lnTo>
                      <a:pt x="84909" y="37952"/>
                    </a:lnTo>
                    <a:lnTo>
                      <a:pt x="84909" y="37952"/>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04" name="Shape 904"/>
        <p:cNvGrpSpPr/>
        <p:nvPr/>
      </p:nvGrpSpPr>
      <p:grpSpPr>
        <a:xfrm>
          <a:off x="0" y="0"/>
          <a:ext cx="0" cy="0"/>
          <a:chOff x="0" y="0"/>
          <a:chExt cx="0" cy="0"/>
        </a:xfrm>
      </p:grpSpPr>
      <p:sp>
        <p:nvSpPr>
          <p:cNvPr id="905" name="Google Shape;905;p40"/>
          <p:cNvSpPr txBox="1"/>
          <p:nvPr>
            <p:ph type="title"/>
          </p:nvPr>
        </p:nvSpPr>
        <p:spPr>
          <a:xfrm>
            <a:off x="1585500" y="1109425"/>
            <a:ext cx="5973000" cy="915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Data</a:t>
            </a:r>
            <a:endParaRPr/>
          </a:p>
        </p:txBody>
      </p:sp>
      <p:sp>
        <p:nvSpPr>
          <p:cNvPr id="906" name="Google Shape;906;p40"/>
          <p:cNvSpPr txBox="1"/>
          <p:nvPr>
            <p:ph idx="2" type="title"/>
          </p:nvPr>
        </p:nvSpPr>
        <p:spPr>
          <a:xfrm>
            <a:off x="3793800" y="2716438"/>
            <a:ext cx="1652100" cy="915900"/>
          </a:xfrm>
          <a:prstGeom prst="rect">
            <a:avLst/>
          </a:prstGeom>
        </p:spPr>
        <p:txBody>
          <a:bodyPr anchorCtr="0" anchor="b" bIns="0" lIns="91425" spcFirstLastPara="1" rIns="91425" wrap="square" tIns="91425">
            <a:noAutofit/>
          </a:bodyPr>
          <a:lstStyle/>
          <a:p>
            <a:pPr indent="0" lvl="0" marL="0" rtl="0" algn="ctr">
              <a:spcBef>
                <a:spcPts val="0"/>
              </a:spcBef>
              <a:spcAft>
                <a:spcPts val="0"/>
              </a:spcAft>
              <a:buNone/>
            </a:pPr>
            <a:r>
              <a:rPr lang="en"/>
              <a:t>02</a:t>
            </a:r>
            <a:endParaRPr/>
          </a:p>
        </p:txBody>
      </p:sp>
      <p:grpSp>
        <p:nvGrpSpPr>
          <p:cNvPr id="907" name="Google Shape;907;p40"/>
          <p:cNvGrpSpPr/>
          <p:nvPr/>
        </p:nvGrpSpPr>
        <p:grpSpPr>
          <a:xfrm>
            <a:off x="6931342" y="967794"/>
            <a:ext cx="311576" cy="311581"/>
            <a:chOff x="8010777" y="386361"/>
            <a:chExt cx="53575" cy="53575"/>
          </a:xfrm>
        </p:grpSpPr>
        <p:sp>
          <p:nvSpPr>
            <p:cNvPr id="908" name="Google Shape;908;p40"/>
            <p:cNvSpPr/>
            <p:nvPr/>
          </p:nvSpPr>
          <p:spPr>
            <a:xfrm>
              <a:off x="8029860" y="386361"/>
              <a:ext cx="15409" cy="53575"/>
            </a:xfrm>
            <a:custGeom>
              <a:rect b="b" l="l" r="r" t="t"/>
              <a:pathLst>
                <a:path extrusionOk="0" h="53575" w="15409">
                  <a:moveTo>
                    <a:pt x="0" y="0"/>
                  </a:moveTo>
                  <a:lnTo>
                    <a:pt x="15409" y="0"/>
                  </a:lnTo>
                  <a:lnTo>
                    <a:pt x="15409" y="53576"/>
                  </a:lnTo>
                  <a:lnTo>
                    <a:pt x="0" y="53576"/>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09" name="Google Shape;909;p40"/>
            <p:cNvSpPr/>
            <p:nvPr/>
          </p:nvSpPr>
          <p:spPr>
            <a:xfrm rot="5400000">
              <a:off x="8029860" y="386337"/>
              <a:ext cx="15409" cy="53575"/>
            </a:xfrm>
            <a:custGeom>
              <a:rect b="b" l="l" r="r" t="t"/>
              <a:pathLst>
                <a:path extrusionOk="0" h="53575" w="15409">
                  <a:moveTo>
                    <a:pt x="0" y="0"/>
                  </a:moveTo>
                  <a:lnTo>
                    <a:pt x="15409" y="0"/>
                  </a:lnTo>
                  <a:lnTo>
                    <a:pt x="15409" y="53576"/>
                  </a:lnTo>
                  <a:lnTo>
                    <a:pt x="0" y="53576"/>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910" name="Google Shape;910;p40"/>
          <p:cNvGrpSpPr/>
          <p:nvPr/>
        </p:nvGrpSpPr>
        <p:grpSpPr>
          <a:xfrm>
            <a:off x="7767913" y="2817583"/>
            <a:ext cx="296595" cy="296600"/>
            <a:chOff x="10268217" y="1610115"/>
            <a:chExt cx="50999" cy="50999"/>
          </a:xfrm>
        </p:grpSpPr>
        <p:sp>
          <p:nvSpPr>
            <p:cNvPr id="911" name="Google Shape;911;p40"/>
            <p:cNvSpPr/>
            <p:nvPr/>
          </p:nvSpPr>
          <p:spPr>
            <a:xfrm>
              <a:off x="10286369" y="1610115"/>
              <a:ext cx="14670" cy="50999"/>
            </a:xfrm>
            <a:custGeom>
              <a:rect b="b" l="l" r="r" t="t"/>
              <a:pathLst>
                <a:path extrusionOk="0" h="50999" w="14670">
                  <a:moveTo>
                    <a:pt x="0" y="0"/>
                  </a:moveTo>
                  <a:lnTo>
                    <a:pt x="14670" y="0"/>
                  </a:lnTo>
                  <a:lnTo>
                    <a:pt x="14670" y="51000"/>
                  </a:lnTo>
                  <a:lnTo>
                    <a:pt x="0" y="5100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12" name="Google Shape;912;p40"/>
            <p:cNvSpPr/>
            <p:nvPr/>
          </p:nvSpPr>
          <p:spPr>
            <a:xfrm rot="5400000">
              <a:off x="10286381" y="1610127"/>
              <a:ext cx="14670" cy="50999"/>
            </a:xfrm>
            <a:custGeom>
              <a:rect b="b" l="l" r="r" t="t"/>
              <a:pathLst>
                <a:path extrusionOk="0" h="50999" w="14670">
                  <a:moveTo>
                    <a:pt x="0" y="0"/>
                  </a:moveTo>
                  <a:lnTo>
                    <a:pt x="14670" y="0"/>
                  </a:lnTo>
                  <a:lnTo>
                    <a:pt x="14670" y="51000"/>
                  </a:lnTo>
                  <a:lnTo>
                    <a:pt x="0" y="5100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913" name="Google Shape;913;p40"/>
          <p:cNvSpPr/>
          <p:nvPr/>
        </p:nvSpPr>
        <p:spPr>
          <a:xfrm>
            <a:off x="1666652" y="706693"/>
            <a:ext cx="371542" cy="402727"/>
          </a:xfrm>
          <a:custGeom>
            <a:rect b="b" l="l" r="r" t="t"/>
            <a:pathLst>
              <a:path extrusionOk="0" h="132150" w="121917">
                <a:moveTo>
                  <a:pt x="75688" y="55890"/>
                </a:moveTo>
                <a:lnTo>
                  <a:pt x="121918" y="69391"/>
                </a:lnTo>
                <a:lnTo>
                  <a:pt x="72254" y="67936"/>
                </a:lnTo>
                <a:lnTo>
                  <a:pt x="95607" y="123635"/>
                </a:lnTo>
                <a:lnTo>
                  <a:pt x="67292" y="76833"/>
                </a:lnTo>
                <a:lnTo>
                  <a:pt x="51381" y="132151"/>
                </a:lnTo>
                <a:lnTo>
                  <a:pt x="53671" y="78694"/>
                </a:lnTo>
                <a:lnTo>
                  <a:pt x="0" y="103287"/>
                </a:lnTo>
                <a:lnTo>
                  <a:pt x="39955" y="60350"/>
                </a:lnTo>
                <a:lnTo>
                  <a:pt x="6894" y="48519"/>
                </a:lnTo>
                <a:lnTo>
                  <a:pt x="43224" y="49568"/>
                </a:lnTo>
                <a:lnTo>
                  <a:pt x="19561" y="8850"/>
                </a:lnTo>
                <a:lnTo>
                  <a:pt x="57870" y="45394"/>
                </a:lnTo>
                <a:lnTo>
                  <a:pt x="63595" y="0"/>
                </a:lnTo>
                <a:lnTo>
                  <a:pt x="71371" y="44464"/>
                </a:lnTo>
                <a:lnTo>
                  <a:pt x="108559" y="20061"/>
                </a:lnTo>
                <a:lnTo>
                  <a:pt x="75688" y="5589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914" name="Google Shape;914;p40"/>
          <p:cNvGrpSpPr/>
          <p:nvPr/>
        </p:nvGrpSpPr>
        <p:grpSpPr>
          <a:xfrm>
            <a:off x="6804218" y="450382"/>
            <a:ext cx="754207" cy="896613"/>
            <a:chOff x="7177165" y="405444"/>
            <a:chExt cx="253183" cy="300988"/>
          </a:xfrm>
        </p:grpSpPr>
        <p:sp>
          <p:nvSpPr>
            <p:cNvPr id="915" name="Google Shape;915;p40"/>
            <p:cNvSpPr/>
            <p:nvPr/>
          </p:nvSpPr>
          <p:spPr>
            <a:xfrm>
              <a:off x="7177165" y="405444"/>
              <a:ext cx="253183" cy="300988"/>
            </a:xfrm>
            <a:custGeom>
              <a:rect b="b" l="l" r="r" t="t"/>
              <a:pathLst>
                <a:path extrusionOk="0" h="300988" w="253183">
                  <a:moveTo>
                    <a:pt x="247497" y="26406"/>
                  </a:moveTo>
                  <a:cubicBezTo>
                    <a:pt x="237383" y="14360"/>
                    <a:pt x="221926" y="7466"/>
                    <a:pt x="205133" y="7466"/>
                  </a:cubicBezTo>
                  <a:cubicBezTo>
                    <a:pt x="191846" y="7466"/>
                    <a:pt x="178965" y="11784"/>
                    <a:pt x="168946" y="19560"/>
                  </a:cubicBezTo>
                  <a:cubicBezTo>
                    <a:pt x="166513" y="21445"/>
                    <a:pt x="164200" y="23425"/>
                    <a:pt x="162076" y="25476"/>
                  </a:cubicBezTo>
                  <a:cubicBezTo>
                    <a:pt x="161027" y="22375"/>
                    <a:pt x="159453" y="19441"/>
                    <a:pt x="157353" y="16769"/>
                  </a:cubicBezTo>
                  <a:cubicBezTo>
                    <a:pt x="150817" y="8349"/>
                    <a:pt x="140441" y="3340"/>
                    <a:pt x="129516" y="3340"/>
                  </a:cubicBezTo>
                  <a:cubicBezTo>
                    <a:pt x="127298" y="3340"/>
                    <a:pt x="125079" y="3554"/>
                    <a:pt x="122932" y="3960"/>
                  </a:cubicBezTo>
                  <a:cubicBezTo>
                    <a:pt x="117350" y="4938"/>
                    <a:pt x="112222" y="7108"/>
                    <a:pt x="107737" y="10186"/>
                  </a:cubicBezTo>
                  <a:cubicBezTo>
                    <a:pt x="104064" y="4962"/>
                    <a:pt x="98315" y="1217"/>
                    <a:pt x="91517" y="286"/>
                  </a:cubicBezTo>
                  <a:lnTo>
                    <a:pt x="91230" y="239"/>
                  </a:lnTo>
                  <a:cubicBezTo>
                    <a:pt x="90109" y="72"/>
                    <a:pt x="89012" y="0"/>
                    <a:pt x="87915" y="0"/>
                  </a:cubicBezTo>
                  <a:cubicBezTo>
                    <a:pt x="76679" y="0"/>
                    <a:pt x="66732" y="7943"/>
                    <a:pt x="64538" y="19274"/>
                  </a:cubicBezTo>
                  <a:cubicBezTo>
                    <a:pt x="63011" y="27098"/>
                    <a:pt x="63011" y="34135"/>
                    <a:pt x="64538" y="40766"/>
                  </a:cubicBezTo>
                  <a:cubicBezTo>
                    <a:pt x="64586" y="40933"/>
                    <a:pt x="64633" y="41124"/>
                    <a:pt x="64657" y="41291"/>
                  </a:cubicBezTo>
                  <a:cubicBezTo>
                    <a:pt x="65348" y="44058"/>
                    <a:pt x="66303" y="46706"/>
                    <a:pt x="67472" y="49163"/>
                  </a:cubicBezTo>
                  <a:cubicBezTo>
                    <a:pt x="67161" y="49163"/>
                    <a:pt x="66852" y="49139"/>
                    <a:pt x="66517" y="49115"/>
                  </a:cubicBezTo>
                  <a:cubicBezTo>
                    <a:pt x="66351" y="49115"/>
                    <a:pt x="65683" y="49115"/>
                    <a:pt x="65611" y="49115"/>
                  </a:cubicBezTo>
                  <a:cubicBezTo>
                    <a:pt x="44906" y="49115"/>
                    <a:pt x="26443" y="63618"/>
                    <a:pt x="21696" y="83608"/>
                  </a:cubicBezTo>
                  <a:cubicBezTo>
                    <a:pt x="21648" y="83775"/>
                    <a:pt x="21625" y="83966"/>
                    <a:pt x="21577" y="84133"/>
                  </a:cubicBezTo>
                  <a:cubicBezTo>
                    <a:pt x="20456" y="89357"/>
                    <a:pt x="20217" y="94891"/>
                    <a:pt x="20837" y="100926"/>
                  </a:cubicBezTo>
                  <a:cubicBezTo>
                    <a:pt x="15089" y="107605"/>
                    <a:pt x="11034" y="115620"/>
                    <a:pt x="9077" y="124470"/>
                  </a:cubicBezTo>
                  <a:cubicBezTo>
                    <a:pt x="6906" y="134250"/>
                    <a:pt x="7456" y="144221"/>
                    <a:pt x="10580" y="153452"/>
                  </a:cubicBezTo>
                  <a:cubicBezTo>
                    <a:pt x="9245" y="155456"/>
                    <a:pt x="8052" y="157579"/>
                    <a:pt x="7002" y="159774"/>
                  </a:cubicBezTo>
                  <a:cubicBezTo>
                    <a:pt x="1086" y="172011"/>
                    <a:pt x="61" y="185822"/>
                    <a:pt x="3806" y="198536"/>
                  </a:cubicBezTo>
                  <a:cubicBezTo>
                    <a:pt x="3233" y="201637"/>
                    <a:pt x="3018" y="204834"/>
                    <a:pt x="3162" y="208197"/>
                  </a:cubicBezTo>
                  <a:cubicBezTo>
                    <a:pt x="3162" y="208340"/>
                    <a:pt x="3233" y="209342"/>
                    <a:pt x="3257" y="209676"/>
                  </a:cubicBezTo>
                  <a:cubicBezTo>
                    <a:pt x="228" y="217428"/>
                    <a:pt x="-369" y="225897"/>
                    <a:pt x="1587" y="233864"/>
                  </a:cubicBezTo>
                  <a:cubicBezTo>
                    <a:pt x="-1919" y="248057"/>
                    <a:pt x="394" y="263300"/>
                    <a:pt x="8433" y="275918"/>
                  </a:cubicBezTo>
                  <a:cubicBezTo>
                    <a:pt x="18428" y="291614"/>
                    <a:pt x="35507" y="300989"/>
                    <a:pt x="54113" y="300989"/>
                  </a:cubicBezTo>
                  <a:cubicBezTo>
                    <a:pt x="63774" y="300989"/>
                    <a:pt x="73196" y="298412"/>
                    <a:pt x="81521" y="293522"/>
                  </a:cubicBezTo>
                  <a:cubicBezTo>
                    <a:pt x="89584" y="298150"/>
                    <a:pt x="98839" y="300679"/>
                    <a:pt x="108500" y="300679"/>
                  </a:cubicBezTo>
                  <a:cubicBezTo>
                    <a:pt x="118782" y="300679"/>
                    <a:pt x="128824" y="297745"/>
                    <a:pt x="137530" y="292210"/>
                  </a:cubicBezTo>
                  <a:cubicBezTo>
                    <a:pt x="149434" y="284625"/>
                    <a:pt x="157544" y="272841"/>
                    <a:pt x="160860" y="259745"/>
                  </a:cubicBezTo>
                  <a:cubicBezTo>
                    <a:pt x="166060" y="258338"/>
                    <a:pt x="171069" y="256119"/>
                    <a:pt x="175673" y="253185"/>
                  </a:cubicBezTo>
                  <a:cubicBezTo>
                    <a:pt x="187147" y="245886"/>
                    <a:pt x="195281" y="234699"/>
                    <a:pt x="198812" y="221889"/>
                  </a:cubicBezTo>
                  <a:cubicBezTo>
                    <a:pt x="199598" y="221006"/>
                    <a:pt x="200362" y="220100"/>
                    <a:pt x="201078" y="219146"/>
                  </a:cubicBezTo>
                  <a:cubicBezTo>
                    <a:pt x="203892" y="217977"/>
                    <a:pt x="206588" y="216546"/>
                    <a:pt x="209188" y="214900"/>
                  </a:cubicBezTo>
                  <a:cubicBezTo>
                    <a:pt x="223286" y="205931"/>
                    <a:pt x="232231" y="191046"/>
                    <a:pt x="233948" y="174849"/>
                  </a:cubicBezTo>
                  <a:cubicBezTo>
                    <a:pt x="236405" y="171820"/>
                    <a:pt x="238504" y="168504"/>
                    <a:pt x="240269" y="164950"/>
                  </a:cubicBezTo>
                  <a:cubicBezTo>
                    <a:pt x="246305" y="152760"/>
                    <a:pt x="247449" y="138973"/>
                    <a:pt x="243824" y="126211"/>
                  </a:cubicBezTo>
                  <a:cubicBezTo>
                    <a:pt x="244420" y="123134"/>
                    <a:pt x="244659" y="119914"/>
                    <a:pt x="244563" y="116550"/>
                  </a:cubicBezTo>
                  <a:cubicBezTo>
                    <a:pt x="244563" y="116383"/>
                    <a:pt x="244563" y="116240"/>
                    <a:pt x="244563" y="116073"/>
                  </a:cubicBezTo>
                  <a:cubicBezTo>
                    <a:pt x="243442" y="94247"/>
                    <a:pt x="226338" y="76046"/>
                    <a:pt x="205133" y="73613"/>
                  </a:cubicBezTo>
                  <a:cubicBezTo>
                    <a:pt x="206469" y="72921"/>
                    <a:pt x="207923" y="72230"/>
                    <a:pt x="209594" y="71442"/>
                  </a:cubicBezTo>
                  <a:cubicBezTo>
                    <a:pt x="212742" y="69940"/>
                    <a:pt x="215247" y="69009"/>
                    <a:pt x="217799" y="68413"/>
                  </a:cubicBezTo>
                  <a:cubicBezTo>
                    <a:pt x="221115" y="67626"/>
                    <a:pt x="224931" y="67173"/>
                    <a:pt x="229487" y="66982"/>
                  </a:cubicBezTo>
                  <a:cubicBezTo>
                    <a:pt x="237932" y="66648"/>
                    <a:pt x="245589" y="61877"/>
                    <a:pt x="249573" y="54411"/>
                  </a:cubicBezTo>
                  <a:lnTo>
                    <a:pt x="250360" y="52932"/>
                  </a:lnTo>
                  <a:cubicBezTo>
                    <a:pt x="254963" y="44321"/>
                    <a:pt x="253866" y="33777"/>
                    <a:pt x="247593" y="26311"/>
                  </a:cubicBezTo>
                  <a:close/>
                </a:path>
              </a:pathLst>
            </a:custGeom>
            <a:solidFill>
              <a:schemeClr val="accent6"/>
            </a:solidFill>
            <a:ln>
              <a:noFill/>
            </a:ln>
            <a:effectLst>
              <a:outerShdw rotWithShape="0" algn="bl" dir="5100000" dist="47625">
                <a:schemeClr val="dk1">
                  <a:alpha val="15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916" name="Google Shape;916;p40"/>
            <p:cNvGrpSpPr/>
            <p:nvPr/>
          </p:nvGrpSpPr>
          <p:grpSpPr>
            <a:xfrm>
              <a:off x="7194890" y="420612"/>
              <a:ext cx="205512" cy="257207"/>
              <a:chOff x="7194890" y="420612"/>
              <a:chExt cx="205512" cy="257207"/>
            </a:xfrm>
          </p:grpSpPr>
          <p:sp>
            <p:nvSpPr>
              <p:cNvPr id="917" name="Google Shape;917;p40"/>
              <p:cNvSpPr/>
              <p:nvPr/>
            </p:nvSpPr>
            <p:spPr>
              <a:xfrm>
                <a:off x="7293877" y="473786"/>
                <a:ext cx="40426" cy="82832"/>
              </a:xfrm>
              <a:custGeom>
                <a:rect b="b" l="l" r="r" t="t"/>
                <a:pathLst>
                  <a:path extrusionOk="0" h="82832" w="40426">
                    <a:moveTo>
                      <a:pt x="40427" y="859"/>
                    </a:moveTo>
                    <a:cubicBezTo>
                      <a:pt x="35489" y="13310"/>
                      <a:pt x="28476" y="30700"/>
                      <a:pt x="23848" y="43032"/>
                    </a:cubicBezTo>
                    <a:cubicBezTo>
                      <a:pt x="22513" y="46515"/>
                      <a:pt x="21606" y="50141"/>
                      <a:pt x="20652" y="53695"/>
                    </a:cubicBezTo>
                    <a:cubicBezTo>
                      <a:pt x="18887" y="60613"/>
                      <a:pt x="15141" y="66743"/>
                      <a:pt x="11730" y="72754"/>
                    </a:cubicBezTo>
                    <a:cubicBezTo>
                      <a:pt x="10538" y="74901"/>
                      <a:pt x="9393" y="76738"/>
                      <a:pt x="8677" y="78956"/>
                    </a:cubicBezTo>
                    <a:cubicBezTo>
                      <a:pt x="8486" y="79624"/>
                      <a:pt x="8462" y="80388"/>
                      <a:pt x="8915" y="81294"/>
                    </a:cubicBezTo>
                    <a:lnTo>
                      <a:pt x="8247" y="82821"/>
                    </a:lnTo>
                    <a:cubicBezTo>
                      <a:pt x="7604" y="82869"/>
                      <a:pt x="6936" y="82773"/>
                      <a:pt x="6244" y="82535"/>
                    </a:cubicBezTo>
                    <a:cubicBezTo>
                      <a:pt x="1902" y="80626"/>
                      <a:pt x="566" y="74973"/>
                      <a:pt x="137" y="70918"/>
                    </a:cubicBezTo>
                    <a:cubicBezTo>
                      <a:pt x="-531" y="62330"/>
                      <a:pt x="1234" y="54244"/>
                      <a:pt x="5552" y="47111"/>
                    </a:cubicBezTo>
                    <a:cubicBezTo>
                      <a:pt x="9822" y="40528"/>
                      <a:pt x="13853" y="33992"/>
                      <a:pt x="18099" y="27456"/>
                    </a:cubicBezTo>
                    <a:cubicBezTo>
                      <a:pt x="24635" y="17962"/>
                      <a:pt x="31458" y="8731"/>
                      <a:pt x="39019" y="0"/>
                    </a:cubicBezTo>
                    <a:lnTo>
                      <a:pt x="40427" y="883"/>
                    </a:lnTo>
                    <a:lnTo>
                      <a:pt x="40427" y="883"/>
                    </a:lnTo>
                    <a:close/>
                  </a:path>
                </a:pathLst>
              </a:custGeom>
              <a:solidFill>
                <a:srgbClr val="96A93D"/>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18" name="Google Shape;918;p40"/>
              <p:cNvSpPr/>
              <p:nvPr/>
            </p:nvSpPr>
            <p:spPr>
              <a:xfrm>
                <a:off x="7249278" y="616994"/>
                <a:ext cx="60515" cy="60515"/>
              </a:xfrm>
              <a:custGeom>
                <a:rect b="b" l="l" r="r" t="t"/>
                <a:pathLst>
                  <a:path extrusionOk="0" h="60515" w="60515">
                    <a:moveTo>
                      <a:pt x="4734" y="46502"/>
                    </a:moveTo>
                    <a:cubicBezTo>
                      <a:pt x="-4235" y="32404"/>
                      <a:pt x="-85" y="13703"/>
                      <a:pt x="14013" y="4734"/>
                    </a:cubicBezTo>
                    <a:cubicBezTo>
                      <a:pt x="28111" y="-4235"/>
                      <a:pt x="46813" y="-85"/>
                      <a:pt x="55782" y="14013"/>
                    </a:cubicBezTo>
                    <a:cubicBezTo>
                      <a:pt x="64751" y="28111"/>
                      <a:pt x="60600" y="46812"/>
                      <a:pt x="46502" y="55781"/>
                    </a:cubicBezTo>
                    <a:cubicBezTo>
                      <a:pt x="32405" y="64750"/>
                      <a:pt x="13703" y="60600"/>
                      <a:pt x="4734" y="46502"/>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19" name="Google Shape;919;p40"/>
              <p:cNvSpPr/>
              <p:nvPr/>
            </p:nvSpPr>
            <p:spPr>
              <a:xfrm>
                <a:off x="7202858" y="577301"/>
                <a:ext cx="60515" cy="60515"/>
              </a:xfrm>
              <a:custGeom>
                <a:rect b="b" l="l" r="r" t="t"/>
                <a:pathLst>
                  <a:path extrusionOk="0" h="60515" w="60515">
                    <a:moveTo>
                      <a:pt x="4734" y="46502"/>
                    </a:moveTo>
                    <a:cubicBezTo>
                      <a:pt x="-4235" y="32405"/>
                      <a:pt x="-85" y="13703"/>
                      <a:pt x="14013" y="4734"/>
                    </a:cubicBezTo>
                    <a:cubicBezTo>
                      <a:pt x="28111" y="-4235"/>
                      <a:pt x="46812" y="-85"/>
                      <a:pt x="55781" y="14013"/>
                    </a:cubicBezTo>
                    <a:cubicBezTo>
                      <a:pt x="64750" y="28111"/>
                      <a:pt x="60600" y="46812"/>
                      <a:pt x="46502" y="55781"/>
                    </a:cubicBezTo>
                    <a:cubicBezTo>
                      <a:pt x="32405" y="64750"/>
                      <a:pt x="13703" y="60600"/>
                      <a:pt x="4734" y="46502"/>
                    </a:cubicBezTo>
                    <a:close/>
                  </a:path>
                </a:pathLst>
              </a:custGeom>
              <a:solidFill>
                <a:srgbClr val="1C1B1B"/>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20" name="Google Shape;920;p40"/>
              <p:cNvSpPr/>
              <p:nvPr/>
            </p:nvSpPr>
            <p:spPr>
              <a:xfrm>
                <a:off x="7254383" y="552064"/>
                <a:ext cx="60515" cy="60515"/>
              </a:xfrm>
              <a:custGeom>
                <a:rect b="b" l="l" r="r" t="t"/>
                <a:pathLst>
                  <a:path extrusionOk="0" h="60515" w="60515">
                    <a:moveTo>
                      <a:pt x="4734" y="46502"/>
                    </a:moveTo>
                    <a:cubicBezTo>
                      <a:pt x="-4235" y="32405"/>
                      <a:pt x="-85" y="13703"/>
                      <a:pt x="14013" y="4734"/>
                    </a:cubicBezTo>
                    <a:cubicBezTo>
                      <a:pt x="28110" y="-4235"/>
                      <a:pt x="46812" y="-85"/>
                      <a:pt x="55781" y="14013"/>
                    </a:cubicBezTo>
                    <a:cubicBezTo>
                      <a:pt x="64750" y="28111"/>
                      <a:pt x="60600" y="46812"/>
                      <a:pt x="46502" y="55781"/>
                    </a:cubicBezTo>
                    <a:cubicBezTo>
                      <a:pt x="32404" y="64750"/>
                      <a:pt x="13703" y="60600"/>
                      <a:pt x="4734" y="46502"/>
                    </a:cubicBezTo>
                    <a:close/>
                  </a:path>
                </a:pathLst>
              </a:custGeom>
              <a:solidFill>
                <a:srgbClr val="1C1B1B"/>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21" name="Google Shape;921;p40"/>
              <p:cNvSpPr/>
              <p:nvPr/>
            </p:nvSpPr>
            <p:spPr>
              <a:xfrm>
                <a:off x="7202691" y="506622"/>
                <a:ext cx="60515" cy="60515"/>
              </a:xfrm>
              <a:custGeom>
                <a:rect b="b" l="l" r="r" t="t"/>
                <a:pathLst>
                  <a:path extrusionOk="0" h="60515" w="60515">
                    <a:moveTo>
                      <a:pt x="4734" y="46502"/>
                    </a:moveTo>
                    <a:cubicBezTo>
                      <a:pt x="-4235" y="32405"/>
                      <a:pt x="-85" y="13703"/>
                      <a:pt x="14013" y="4734"/>
                    </a:cubicBezTo>
                    <a:cubicBezTo>
                      <a:pt x="28111" y="-4235"/>
                      <a:pt x="46813" y="-85"/>
                      <a:pt x="55782" y="14013"/>
                    </a:cubicBezTo>
                    <a:cubicBezTo>
                      <a:pt x="64751" y="28111"/>
                      <a:pt x="60600" y="46812"/>
                      <a:pt x="46502" y="55781"/>
                    </a:cubicBezTo>
                    <a:cubicBezTo>
                      <a:pt x="32405" y="64750"/>
                      <a:pt x="13703" y="60600"/>
                      <a:pt x="4734" y="46502"/>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22" name="Google Shape;922;p40"/>
              <p:cNvSpPr/>
              <p:nvPr/>
            </p:nvSpPr>
            <p:spPr>
              <a:xfrm>
                <a:off x="7320935" y="539707"/>
                <a:ext cx="60515" cy="60515"/>
              </a:xfrm>
              <a:custGeom>
                <a:rect b="b" l="l" r="r" t="t"/>
                <a:pathLst>
                  <a:path extrusionOk="0" h="60515" w="60515">
                    <a:moveTo>
                      <a:pt x="4734" y="46502"/>
                    </a:moveTo>
                    <a:cubicBezTo>
                      <a:pt x="-4235" y="32404"/>
                      <a:pt x="-85" y="13703"/>
                      <a:pt x="14013" y="4734"/>
                    </a:cubicBezTo>
                    <a:cubicBezTo>
                      <a:pt x="28111" y="-4235"/>
                      <a:pt x="46812" y="-85"/>
                      <a:pt x="55781" y="14013"/>
                    </a:cubicBezTo>
                    <a:cubicBezTo>
                      <a:pt x="64750" y="28111"/>
                      <a:pt x="60600" y="46812"/>
                      <a:pt x="46502" y="55781"/>
                    </a:cubicBezTo>
                    <a:cubicBezTo>
                      <a:pt x="32405" y="64750"/>
                      <a:pt x="13703" y="60600"/>
                      <a:pt x="4734" y="46502"/>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923" name="Google Shape;923;p40"/>
              <p:cNvGrpSpPr/>
              <p:nvPr/>
            </p:nvGrpSpPr>
            <p:grpSpPr>
              <a:xfrm>
                <a:off x="7332552" y="511417"/>
                <a:ext cx="60514" cy="60514"/>
                <a:chOff x="7332552" y="511417"/>
                <a:chExt cx="60514" cy="60514"/>
              </a:xfrm>
            </p:grpSpPr>
            <p:sp>
              <p:nvSpPr>
                <p:cNvPr id="924" name="Google Shape;924;p40"/>
                <p:cNvSpPr/>
                <p:nvPr/>
              </p:nvSpPr>
              <p:spPr>
                <a:xfrm>
                  <a:off x="7332552" y="511417"/>
                  <a:ext cx="60514" cy="60514"/>
                </a:xfrm>
                <a:custGeom>
                  <a:rect b="b" l="l" r="r" t="t"/>
                  <a:pathLst>
                    <a:path extrusionOk="0" h="60514" w="60514">
                      <a:moveTo>
                        <a:pt x="16851" y="57379"/>
                      </a:moveTo>
                      <a:cubicBezTo>
                        <a:pt x="1871" y="49960"/>
                        <a:pt x="-4259" y="31831"/>
                        <a:pt x="3135" y="16851"/>
                      </a:cubicBezTo>
                      <a:cubicBezTo>
                        <a:pt x="10554" y="1871"/>
                        <a:pt x="28683" y="-4259"/>
                        <a:pt x="43663" y="3135"/>
                      </a:cubicBezTo>
                      <a:cubicBezTo>
                        <a:pt x="58643" y="10554"/>
                        <a:pt x="64774" y="28683"/>
                        <a:pt x="57379" y="43663"/>
                      </a:cubicBezTo>
                      <a:cubicBezTo>
                        <a:pt x="49961" y="58643"/>
                        <a:pt x="31831" y="64774"/>
                        <a:pt x="16851" y="57379"/>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25" name="Google Shape;925;p40"/>
                <p:cNvSpPr/>
                <p:nvPr/>
              </p:nvSpPr>
              <p:spPr>
                <a:xfrm>
                  <a:off x="7351980" y="552385"/>
                  <a:ext cx="32727" cy="14976"/>
                </a:xfrm>
                <a:custGeom>
                  <a:rect b="b" l="l" r="r" t="t"/>
                  <a:pathLst>
                    <a:path extrusionOk="0" h="14976" w="32727">
                      <a:moveTo>
                        <a:pt x="32728" y="119"/>
                      </a:moveTo>
                      <a:cubicBezTo>
                        <a:pt x="28004" y="12165"/>
                        <a:pt x="10901" y="20037"/>
                        <a:pt x="0" y="11187"/>
                      </a:cubicBezTo>
                      <a:lnTo>
                        <a:pt x="119" y="10949"/>
                      </a:lnTo>
                      <a:cubicBezTo>
                        <a:pt x="9065" y="12953"/>
                        <a:pt x="18964" y="13143"/>
                        <a:pt x="26383" y="7061"/>
                      </a:cubicBezTo>
                      <a:cubicBezTo>
                        <a:pt x="28840" y="5176"/>
                        <a:pt x="30891" y="2743"/>
                        <a:pt x="32489" y="0"/>
                      </a:cubicBezTo>
                      <a:lnTo>
                        <a:pt x="32728" y="119"/>
                      </a:lnTo>
                      <a:lnTo>
                        <a:pt x="32728" y="119"/>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926" name="Google Shape;926;p40"/>
              <p:cNvGrpSpPr/>
              <p:nvPr/>
            </p:nvGrpSpPr>
            <p:grpSpPr>
              <a:xfrm>
                <a:off x="7289918" y="521811"/>
                <a:ext cx="60527" cy="60527"/>
                <a:chOff x="7289918" y="521811"/>
                <a:chExt cx="60527" cy="60527"/>
              </a:xfrm>
            </p:grpSpPr>
            <p:sp>
              <p:nvSpPr>
                <p:cNvPr id="927" name="Google Shape;927;p40"/>
                <p:cNvSpPr/>
                <p:nvPr/>
              </p:nvSpPr>
              <p:spPr>
                <a:xfrm>
                  <a:off x="7289918" y="521811"/>
                  <a:ext cx="60527" cy="60527"/>
                </a:xfrm>
                <a:custGeom>
                  <a:rect b="b" l="l" r="r" t="t"/>
                  <a:pathLst>
                    <a:path extrusionOk="0" h="60527" w="60527">
                      <a:moveTo>
                        <a:pt x="56503" y="45339"/>
                      </a:moveTo>
                      <a:cubicBezTo>
                        <a:pt x="48178" y="59819"/>
                        <a:pt x="29691" y="64828"/>
                        <a:pt x="15188" y="56503"/>
                      </a:cubicBezTo>
                      <a:cubicBezTo>
                        <a:pt x="709" y="48178"/>
                        <a:pt x="-4301" y="29691"/>
                        <a:pt x="4024" y="15188"/>
                      </a:cubicBezTo>
                      <a:cubicBezTo>
                        <a:pt x="12349" y="709"/>
                        <a:pt x="30836" y="-4301"/>
                        <a:pt x="45340" y="4025"/>
                      </a:cubicBezTo>
                      <a:cubicBezTo>
                        <a:pt x="59819" y="12349"/>
                        <a:pt x="64828" y="30836"/>
                        <a:pt x="56503" y="45339"/>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28" name="Google Shape;928;p40"/>
                <p:cNvSpPr/>
                <p:nvPr/>
              </p:nvSpPr>
              <p:spPr>
                <a:xfrm>
                  <a:off x="7332229" y="530892"/>
                  <a:ext cx="13650" cy="33371"/>
                </a:xfrm>
                <a:custGeom>
                  <a:rect b="b" l="l" r="r" t="t"/>
                  <a:pathLst>
                    <a:path extrusionOk="0" h="33371" w="13650">
                      <a:moveTo>
                        <a:pt x="143" y="0"/>
                      </a:moveTo>
                      <a:cubicBezTo>
                        <a:pt x="11879" y="5463"/>
                        <a:pt x="18654" y="23019"/>
                        <a:pt x="9160" y="33372"/>
                      </a:cubicBezTo>
                      <a:lnTo>
                        <a:pt x="8921" y="33229"/>
                      </a:lnTo>
                      <a:cubicBezTo>
                        <a:pt x="11474" y="24426"/>
                        <a:pt x="12285" y="14551"/>
                        <a:pt x="6655" y="6775"/>
                      </a:cubicBezTo>
                      <a:cubicBezTo>
                        <a:pt x="4914" y="4198"/>
                        <a:pt x="2624" y="2004"/>
                        <a:pt x="0" y="239"/>
                      </a:cubicBezTo>
                      <a:lnTo>
                        <a:pt x="143" y="0"/>
                      </a:lnTo>
                      <a:lnTo>
                        <a:pt x="143" y="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929" name="Google Shape;929;p40"/>
              <p:cNvGrpSpPr/>
              <p:nvPr/>
            </p:nvGrpSpPr>
            <p:grpSpPr>
              <a:xfrm>
                <a:off x="7228447" y="473745"/>
                <a:ext cx="60527" cy="60527"/>
                <a:chOff x="7228447" y="473745"/>
                <a:chExt cx="60527" cy="60527"/>
              </a:xfrm>
            </p:grpSpPr>
            <p:sp>
              <p:nvSpPr>
                <p:cNvPr id="930" name="Google Shape;930;p40"/>
                <p:cNvSpPr/>
                <p:nvPr/>
              </p:nvSpPr>
              <p:spPr>
                <a:xfrm>
                  <a:off x="7228447" y="473745"/>
                  <a:ext cx="60527" cy="60527"/>
                </a:xfrm>
                <a:custGeom>
                  <a:rect b="b" l="l" r="r" t="t"/>
                  <a:pathLst>
                    <a:path extrusionOk="0" h="60527" w="60527">
                      <a:moveTo>
                        <a:pt x="56503" y="45339"/>
                      </a:moveTo>
                      <a:cubicBezTo>
                        <a:pt x="48178" y="59819"/>
                        <a:pt x="29691" y="64828"/>
                        <a:pt x="15188" y="56503"/>
                      </a:cubicBezTo>
                      <a:cubicBezTo>
                        <a:pt x="709" y="48178"/>
                        <a:pt x="-4301" y="29691"/>
                        <a:pt x="4024" y="15188"/>
                      </a:cubicBezTo>
                      <a:cubicBezTo>
                        <a:pt x="12349" y="709"/>
                        <a:pt x="30836" y="-4301"/>
                        <a:pt x="45340" y="4024"/>
                      </a:cubicBezTo>
                      <a:cubicBezTo>
                        <a:pt x="59819" y="12350"/>
                        <a:pt x="64828" y="30836"/>
                        <a:pt x="56503" y="45339"/>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31" name="Google Shape;931;p40"/>
                <p:cNvSpPr/>
                <p:nvPr/>
              </p:nvSpPr>
              <p:spPr>
                <a:xfrm>
                  <a:off x="7270733" y="482803"/>
                  <a:ext cx="13650" cy="33371"/>
                </a:xfrm>
                <a:custGeom>
                  <a:rect b="b" l="l" r="r" t="t"/>
                  <a:pathLst>
                    <a:path extrusionOk="0" h="33371" w="13650">
                      <a:moveTo>
                        <a:pt x="143" y="0"/>
                      </a:moveTo>
                      <a:cubicBezTo>
                        <a:pt x="11879" y="5463"/>
                        <a:pt x="18654" y="23019"/>
                        <a:pt x="9160" y="33372"/>
                      </a:cubicBezTo>
                      <a:lnTo>
                        <a:pt x="8921" y="33229"/>
                      </a:lnTo>
                      <a:cubicBezTo>
                        <a:pt x="11474" y="24426"/>
                        <a:pt x="12285" y="14551"/>
                        <a:pt x="6655" y="6775"/>
                      </a:cubicBezTo>
                      <a:cubicBezTo>
                        <a:pt x="4914" y="4198"/>
                        <a:pt x="2624" y="2004"/>
                        <a:pt x="0" y="239"/>
                      </a:cubicBezTo>
                      <a:lnTo>
                        <a:pt x="143" y="0"/>
                      </a:lnTo>
                      <a:lnTo>
                        <a:pt x="143" y="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932" name="Google Shape;932;p40"/>
              <p:cNvGrpSpPr/>
              <p:nvPr/>
            </p:nvGrpSpPr>
            <p:grpSpPr>
              <a:xfrm>
                <a:off x="7241925" y="524936"/>
                <a:ext cx="60527" cy="60527"/>
                <a:chOff x="7241925" y="524936"/>
                <a:chExt cx="60527" cy="60527"/>
              </a:xfrm>
            </p:grpSpPr>
            <p:sp>
              <p:nvSpPr>
                <p:cNvPr id="933" name="Google Shape;933;p40"/>
                <p:cNvSpPr/>
                <p:nvPr/>
              </p:nvSpPr>
              <p:spPr>
                <a:xfrm>
                  <a:off x="7241925" y="524936"/>
                  <a:ext cx="60527" cy="60527"/>
                </a:xfrm>
                <a:custGeom>
                  <a:rect b="b" l="l" r="r" t="t"/>
                  <a:pathLst>
                    <a:path extrusionOk="0" h="60527" w="60527">
                      <a:moveTo>
                        <a:pt x="56503" y="45339"/>
                      </a:moveTo>
                      <a:cubicBezTo>
                        <a:pt x="48178" y="59819"/>
                        <a:pt x="29691" y="64828"/>
                        <a:pt x="15188" y="56503"/>
                      </a:cubicBezTo>
                      <a:cubicBezTo>
                        <a:pt x="709" y="48178"/>
                        <a:pt x="-4300" y="29691"/>
                        <a:pt x="4025" y="15188"/>
                      </a:cubicBezTo>
                      <a:cubicBezTo>
                        <a:pt x="12350" y="709"/>
                        <a:pt x="30836" y="-4301"/>
                        <a:pt x="45339" y="4025"/>
                      </a:cubicBezTo>
                      <a:cubicBezTo>
                        <a:pt x="59819" y="12350"/>
                        <a:pt x="64828" y="30836"/>
                        <a:pt x="56503" y="45339"/>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34" name="Google Shape;934;p40"/>
                <p:cNvSpPr/>
                <p:nvPr/>
              </p:nvSpPr>
              <p:spPr>
                <a:xfrm>
                  <a:off x="7284211" y="534017"/>
                  <a:ext cx="13649" cy="33371"/>
                </a:xfrm>
                <a:custGeom>
                  <a:rect b="b" l="l" r="r" t="t"/>
                  <a:pathLst>
                    <a:path extrusionOk="0" h="33371" w="13649">
                      <a:moveTo>
                        <a:pt x="143" y="0"/>
                      </a:moveTo>
                      <a:cubicBezTo>
                        <a:pt x="11879" y="5463"/>
                        <a:pt x="18653" y="23019"/>
                        <a:pt x="9160" y="33372"/>
                      </a:cubicBezTo>
                      <a:cubicBezTo>
                        <a:pt x="9160" y="33372"/>
                        <a:pt x="8921" y="33229"/>
                        <a:pt x="8921" y="33229"/>
                      </a:cubicBezTo>
                      <a:cubicBezTo>
                        <a:pt x="11473" y="24426"/>
                        <a:pt x="12285" y="14551"/>
                        <a:pt x="6655" y="6775"/>
                      </a:cubicBezTo>
                      <a:cubicBezTo>
                        <a:pt x="4913" y="4198"/>
                        <a:pt x="2624" y="2004"/>
                        <a:pt x="0" y="239"/>
                      </a:cubicBezTo>
                      <a:lnTo>
                        <a:pt x="143" y="0"/>
                      </a:lnTo>
                      <a:lnTo>
                        <a:pt x="143" y="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935" name="Google Shape;935;p40"/>
              <p:cNvGrpSpPr/>
              <p:nvPr/>
            </p:nvGrpSpPr>
            <p:grpSpPr>
              <a:xfrm>
                <a:off x="7196496" y="553701"/>
                <a:ext cx="69912" cy="74130"/>
                <a:chOff x="7196496" y="553701"/>
                <a:chExt cx="69912" cy="74130"/>
              </a:xfrm>
            </p:grpSpPr>
            <p:sp>
              <p:nvSpPr>
                <p:cNvPr id="936" name="Google Shape;936;p40"/>
                <p:cNvSpPr/>
                <p:nvPr/>
              </p:nvSpPr>
              <p:spPr>
                <a:xfrm>
                  <a:off x="7196496" y="553701"/>
                  <a:ext cx="60540" cy="60532"/>
                </a:xfrm>
                <a:custGeom>
                  <a:rect b="b" l="l" r="r" t="t"/>
                  <a:pathLst>
                    <a:path extrusionOk="0" h="60532" w="60540">
                      <a:moveTo>
                        <a:pt x="43442" y="3025"/>
                      </a:moveTo>
                      <a:cubicBezTo>
                        <a:pt x="58494" y="10300"/>
                        <a:pt x="64791" y="28382"/>
                        <a:pt x="57516" y="43434"/>
                      </a:cubicBezTo>
                      <a:cubicBezTo>
                        <a:pt x="50240" y="58485"/>
                        <a:pt x="32159" y="64783"/>
                        <a:pt x="17108" y="57507"/>
                      </a:cubicBezTo>
                      <a:cubicBezTo>
                        <a:pt x="2056" y="50232"/>
                        <a:pt x="-4242" y="32151"/>
                        <a:pt x="3010" y="17099"/>
                      </a:cubicBezTo>
                      <a:cubicBezTo>
                        <a:pt x="10285" y="2047"/>
                        <a:pt x="28366" y="-4250"/>
                        <a:pt x="43418" y="3025"/>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37" name="Google Shape;937;p40"/>
                <p:cNvSpPr/>
                <p:nvPr/>
              </p:nvSpPr>
              <p:spPr>
                <a:xfrm>
                  <a:off x="7198032" y="582083"/>
                  <a:ext cx="68376" cy="45748"/>
                </a:xfrm>
                <a:custGeom>
                  <a:rect b="b" l="l" r="r" t="t"/>
                  <a:pathLst>
                    <a:path extrusionOk="0" h="45748" w="68376">
                      <a:moveTo>
                        <a:pt x="60345" y="0"/>
                      </a:moveTo>
                      <a:cubicBezTo>
                        <a:pt x="69481" y="4914"/>
                        <a:pt x="71412" y="19560"/>
                        <a:pt x="63064" y="25786"/>
                      </a:cubicBezTo>
                      <a:cubicBezTo>
                        <a:pt x="59032" y="28649"/>
                        <a:pt x="53522" y="28291"/>
                        <a:pt x="49157" y="30008"/>
                      </a:cubicBezTo>
                      <a:cubicBezTo>
                        <a:pt x="45125" y="31487"/>
                        <a:pt x="42526" y="35018"/>
                        <a:pt x="39711" y="38119"/>
                      </a:cubicBezTo>
                      <a:cubicBezTo>
                        <a:pt x="38065" y="39979"/>
                        <a:pt x="36156" y="41768"/>
                        <a:pt x="33986" y="42985"/>
                      </a:cubicBezTo>
                      <a:cubicBezTo>
                        <a:pt x="29597" y="45299"/>
                        <a:pt x="24444" y="45871"/>
                        <a:pt x="19506" y="45728"/>
                      </a:cubicBezTo>
                      <a:cubicBezTo>
                        <a:pt x="9273" y="45227"/>
                        <a:pt x="638" y="35972"/>
                        <a:pt x="18" y="25834"/>
                      </a:cubicBezTo>
                      <a:cubicBezTo>
                        <a:pt x="-78" y="23210"/>
                        <a:pt x="185" y="20586"/>
                        <a:pt x="1402" y="17843"/>
                      </a:cubicBezTo>
                      <a:lnTo>
                        <a:pt x="3811" y="16459"/>
                      </a:lnTo>
                      <a:cubicBezTo>
                        <a:pt x="8534" y="16745"/>
                        <a:pt x="12160" y="16841"/>
                        <a:pt x="16191" y="16555"/>
                      </a:cubicBezTo>
                      <a:cubicBezTo>
                        <a:pt x="19865" y="16388"/>
                        <a:pt x="21820" y="15744"/>
                        <a:pt x="24373" y="16602"/>
                      </a:cubicBezTo>
                      <a:cubicBezTo>
                        <a:pt x="25709" y="17270"/>
                        <a:pt x="26686" y="18201"/>
                        <a:pt x="28046" y="19035"/>
                      </a:cubicBezTo>
                      <a:cubicBezTo>
                        <a:pt x="31911" y="20729"/>
                        <a:pt x="35441" y="25118"/>
                        <a:pt x="40116" y="24808"/>
                      </a:cubicBezTo>
                      <a:cubicBezTo>
                        <a:pt x="46485" y="24188"/>
                        <a:pt x="44935" y="16912"/>
                        <a:pt x="44028" y="12571"/>
                      </a:cubicBezTo>
                      <a:cubicBezTo>
                        <a:pt x="43909" y="11235"/>
                        <a:pt x="44124" y="10281"/>
                        <a:pt x="44911" y="9542"/>
                      </a:cubicBezTo>
                      <a:cubicBezTo>
                        <a:pt x="46700" y="7442"/>
                        <a:pt x="48799" y="6178"/>
                        <a:pt x="51423" y="4341"/>
                      </a:cubicBezTo>
                      <a:lnTo>
                        <a:pt x="57554" y="167"/>
                      </a:lnTo>
                      <a:lnTo>
                        <a:pt x="60321" y="0"/>
                      </a:lnTo>
                      <a:lnTo>
                        <a:pt x="60321" y="0"/>
                      </a:lnTo>
                      <a:close/>
                    </a:path>
                  </a:pathLst>
                </a:custGeom>
                <a:solidFill>
                  <a:srgbClr val="5C45A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38" name="Google Shape;938;p40"/>
                <p:cNvSpPr/>
                <p:nvPr/>
              </p:nvSpPr>
              <p:spPr>
                <a:xfrm>
                  <a:off x="7204777" y="558294"/>
                  <a:ext cx="32631" cy="15153"/>
                </a:xfrm>
                <a:custGeom>
                  <a:rect b="b" l="l" r="r" t="t"/>
                  <a:pathLst>
                    <a:path extrusionOk="0" h="15153" w="32631">
                      <a:moveTo>
                        <a:pt x="0" y="15058"/>
                      </a:moveTo>
                      <a:cubicBezTo>
                        <a:pt x="4604" y="2964"/>
                        <a:pt x="21635" y="-5051"/>
                        <a:pt x="32632" y="3680"/>
                      </a:cubicBezTo>
                      <a:lnTo>
                        <a:pt x="32513" y="3919"/>
                      </a:lnTo>
                      <a:cubicBezTo>
                        <a:pt x="23544" y="2010"/>
                        <a:pt x="13644" y="1915"/>
                        <a:pt x="6297" y="8045"/>
                      </a:cubicBezTo>
                      <a:cubicBezTo>
                        <a:pt x="3864" y="9954"/>
                        <a:pt x="1837" y="12411"/>
                        <a:pt x="238" y="15154"/>
                      </a:cubicBezTo>
                      <a:lnTo>
                        <a:pt x="0" y="15034"/>
                      </a:lnTo>
                      <a:lnTo>
                        <a:pt x="0" y="15034"/>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939" name="Google Shape;939;p40"/>
              <p:cNvGrpSpPr/>
              <p:nvPr/>
            </p:nvGrpSpPr>
            <p:grpSpPr>
              <a:xfrm>
                <a:off x="7238257" y="584624"/>
                <a:ext cx="60515" cy="60515"/>
                <a:chOff x="7238257" y="584624"/>
                <a:chExt cx="60515" cy="60515"/>
              </a:xfrm>
            </p:grpSpPr>
            <p:sp>
              <p:nvSpPr>
                <p:cNvPr id="940" name="Google Shape;940;p40"/>
                <p:cNvSpPr/>
                <p:nvPr/>
              </p:nvSpPr>
              <p:spPr>
                <a:xfrm>
                  <a:off x="7238257" y="584624"/>
                  <a:ext cx="60515" cy="60515"/>
                </a:xfrm>
                <a:custGeom>
                  <a:rect b="b" l="l" r="r" t="t"/>
                  <a:pathLst>
                    <a:path extrusionOk="0" h="60515" w="60515">
                      <a:moveTo>
                        <a:pt x="4734" y="46502"/>
                      </a:moveTo>
                      <a:cubicBezTo>
                        <a:pt x="-4235" y="32405"/>
                        <a:pt x="-85" y="13703"/>
                        <a:pt x="14013" y="4734"/>
                      </a:cubicBezTo>
                      <a:cubicBezTo>
                        <a:pt x="28110" y="-4235"/>
                        <a:pt x="46812" y="-85"/>
                        <a:pt x="55781" y="14013"/>
                      </a:cubicBezTo>
                      <a:cubicBezTo>
                        <a:pt x="64750" y="28111"/>
                        <a:pt x="60600" y="46812"/>
                        <a:pt x="46502" y="55781"/>
                      </a:cubicBezTo>
                      <a:cubicBezTo>
                        <a:pt x="32404" y="64750"/>
                        <a:pt x="13703" y="60600"/>
                        <a:pt x="4734" y="46502"/>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41" name="Google Shape;941;p40"/>
                <p:cNvSpPr/>
                <p:nvPr/>
              </p:nvSpPr>
              <p:spPr>
                <a:xfrm>
                  <a:off x="7247905" y="627882"/>
                  <a:ext cx="33729" cy="12210"/>
                </a:xfrm>
                <a:custGeom>
                  <a:rect b="b" l="l" r="r" t="t"/>
                  <a:pathLst>
                    <a:path extrusionOk="0" h="12210" w="33729">
                      <a:moveTo>
                        <a:pt x="33730" y="7633"/>
                      </a:moveTo>
                      <a:cubicBezTo>
                        <a:pt x="23449" y="15505"/>
                        <a:pt x="4747" y="13358"/>
                        <a:pt x="0" y="143"/>
                      </a:cubicBezTo>
                      <a:lnTo>
                        <a:pt x="239" y="0"/>
                      </a:lnTo>
                      <a:cubicBezTo>
                        <a:pt x="6846" y="6345"/>
                        <a:pt x="15219" y="11641"/>
                        <a:pt x="24713" y="10281"/>
                      </a:cubicBezTo>
                      <a:cubicBezTo>
                        <a:pt x="27790" y="9923"/>
                        <a:pt x="30820" y="8921"/>
                        <a:pt x="33586" y="7419"/>
                      </a:cubicBezTo>
                      <a:lnTo>
                        <a:pt x="33730" y="7657"/>
                      </a:lnTo>
                      <a:lnTo>
                        <a:pt x="33730" y="7657"/>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942" name="Google Shape;942;p40"/>
              <p:cNvGrpSpPr/>
              <p:nvPr/>
            </p:nvGrpSpPr>
            <p:grpSpPr>
              <a:xfrm>
                <a:off x="7287420" y="577993"/>
                <a:ext cx="60515" cy="60515"/>
                <a:chOff x="7287420" y="577993"/>
                <a:chExt cx="60515" cy="60515"/>
              </a:xfrm>
            </p:grpSpPr>
            <p:sp>
              <p:nvSpPr>
                <p:cNvPr id="943" name="Google Shape;943;p40"/>
                <p:cNvSpPr/>
                <p:nvPr/>
              </p:nvSpPr>
              <p:spPr>
                <a:xfrm>
                  <a:off x="7287420" y="577993"/>
                  <a:ext cx="60515" cy="60515"/>
                </a:xfrm>
                <a:custGeom>
                  <a:rect b="b" l="l" r="r" t="t"/>
                  <a:pathLst>
                    <a:path extrusionOk="0" h="60515" w="60515">
                      <a:moveTo>
                        <a:pt x="4734" y="46502"/>
                      </a:moveTo>
                      <a:cubicBezTo>
                        <a:pt x="-4235" y="32405"/>
                        <a:pt x="-85" y="13703"/>
                        <a:pt x="14013" y="4734"/>
                      </a:cubicBezTo>
                      <a:cubicBezTo>
                        <a:pt x="28111" y="-4235"/>
                        <a:pt x="46813" y="-85"/>
                        <a:pt x="55782" y="14013"/>
                      </a:cubicBezTo>
                      <a:cubicBezTo>
                        <a:pt x="64751" y="28111"/>
                        <a:pt x="60600" y="46812"/>
                        <a:pt x="46502" y="55781"/>
                      </a:cubicBezTo>
                      <a:cubicBezTo>
                        <a:pt x="32405" y="64750"/>
                        <a:pt x="13703" y="60600"/>
                        <a:pt x="4734" y="46502"/>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44" name="Google Shape;944;p40"/>
                <p:cNvSpPr/>
                <p:nvPr/>
              </p:nvSpPr>
              <p:spPr>
                <a:xfrm>
                  <a:off x="7297068" y="621227"/>
                  <a:ext cx="33729" cy="12210"/>
                </a:xfrm>
                <a:custGeom>
                  <a:rect b="b" l="l" r="r" t="t"/>
                  <a:pathLst>
                    <a:path extrusionOk="0" h="12210" w="33729">
                      <a:moveTo>
                        <a:pt x="33729" y="7633"/>
                      </a:moveTo>
                      <a:cubicBezTo>
                        <a:pt x="23449" y="15505"/>
                        <a:pt x="4747" y="13358"/>
                        <a:pt x="0" y="143"/>
                      </a:cubicBezTo>
                      <a:lnTo>
                        <a:pt x="239" y="0"/>
                      </a:lnTo>
                      <a:cubicBezTo>
                        <a:pt x="6846" y="6345"/>
                        <a:pt x="15242" y="11641"/>
                        <a:pt x="24713" y="10281"/>
                      </a:cubicBezTo>
                      <a:cubicBezTo>
                        <a:pt x="27790" y="9923"/>
                        <a:pt x="30819" y="8921"/>
                        <a:pt x="33586" y="7419"/>
                      </a:cubicBezTo>
                      <a:lnTo>
                        <a:pt x="33729" y="7657"/>
                      </a:lnTo>
                      <a:lnTo>
                        <a:pt x="33729" y="7657"/>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945" name="Google Shape;945;p40"/>
              <p:cNvGrpSpPr/>
              <p:nvPr/>
            </p:nvGrpSpPr>
            <p:grpSpPr>
              <a:xfrm>
                <a:off x="7194890" y="617304"/>
                <a:ext cx="60515" cy="60515"/>
                <a:chOff x="7194890" y="617304"/>
                <a:chExt cx="60515" cy="60515"/>
              </a:xfrm>
            </p:grpSpPr>
            <p:sp>
              <p:nvSpPr>
                <p:cNvPr id="946" name="Google Shape;946;p40"/>
                <p:cNvSpPr/>
                <p:nvPr/>
              </p:nvSpPr>
              <p:spPr>
                <a:xfrm>
                  <a:off x="7194890" y="617304"/>
                  <a:ext cx="60515" cy="60515"/>
                </a:xfrm>
                <a:custGeom>
                  <a:rect b="b" l="l" r="r" t="t"/>
                  <a:pathLst>
                    <a:path extrusionOk="0" h="60515" w="60515">
                      <a:moveTo>
                        <a:pt x="4734" y="46502"/>
                      </a:moveTo>
                      <a:cubicBezTo>
                        <a:pt x="-4235" y="32404"/>
                        <a:pt x="-85" y="13703"/>
                        <a:pt x="14013" y="4734"/>
                      </a:cubicBezTo>
                      <a:cubicBezTo>
                        <a:pt x="28111" y="-4235"/>
                        <a:pt x="46813" y="-85"/>
                        <a:pt x="55782" y="14013"/>
                      </a:cubicBezTo>
                      <a:cubicBezTo>
                        <a:pt x="64751" y="28111"/>
                        <a:pt x="60600" y="46812"/>
                        <a:pt x="46502" y="55781"/>
                      </a:cubicBezTo>
                      <a:cubicBezTo>
                        <a:pt x="32405" y="64750"/>
                        <a:pt x="13703" y="60600"/>
                        <a:pt x="4734" y="46502"/>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47" name="Google Shape;947;p40"/>
                <p:cNvSpPr/>
                <p:nvPr/>
              </p:nvSpPr>
              <p:spPr>
                <a:xfrm>
                  <a:off x="7204539" y="660562"/>
                  <a:ext cx="33729" cy="12210"/>
                </a:xfrm>
                <a:custGeom>
                  <a:rect b="b" l="l" r="r" t="t"/>
                  <a:pathLst>
                    <a:path extrusionOk="0" h="12210" w="33729">
                      <a:moveTo>
                        <a:pt x="33730" y="7633"/>
                      </a:moveTo>
                      <a:cubicBezTo>
                        <a:pt x="23449" y="15505"/>
                        <a:pt x="4747" y="13358"/>
                        <a:pt x="0" y="143"/>
                      </a:cubicBezTo>
                      <a:lnTo>
                        <a:pt x="239" y="0"/>
                      </a:lnTo>
                      <a:cubicBezTo>
                        <a:pt x="6846" y="6345"/>
                        <a:pt x="15219" y="11641"/>
                        <a:pt x="24713" y="10281"/>
                      </a:cubicBezTo>
                      <a:cubicBezTo>
                        <a:pt x="27790" y="9923"/>
                        <a:pt x="30819" y="8921"/>
                        <a:pt x="33586" y="7419"/>
                      </a:cubicBezTo>
                      <a:lnTo>
                        <a:pt x="33730" y="7657"/>
                      </a:lnTo>
                      <a:lnTo>
                        <a:pt x="33730" y="7657"/>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948" name="Google Shape;948;p40"/>
              <p:cNvSpPr/>
              <p:nvPr/>
            </p:nvSpPr>
            <p:spPr>
              <a:xfrm>
                <a:off x="7288671" y="431948"/>
                <a:ext cx="111731" cy="75357"/>
              </a:xfrm>
              <a:custGeom>
                <a:rect b="b" l="l" r="r" t="t"/>
                <a:pathLst>
                  <a:path extrusionOk="0" h="75357" w="111731">
                    <a:moveTo>
                      <a:pt x="0" y="73348"/>
                    </a:moveTo>
                    <a:cubicBezTo>
                      <a:pt x="5701" y="66884"/>
                      <a:pt x="11831" y="61493"/>
                      <a:pt x="18439" y="56174"/>
                    </a:cubicBezTo>
                    <a:cubicBezTo>
                      <a:pt x="22637" y="52548"/>
                      <a:pt x="27742" y="50377"/>
                      <a:pt x="32775" y="48135"/>
                    </a:cubicBezTo>
                    <a:cubicBezTo>
                      <a:pt x="37999" y="45797"/>
                      <a:pt x="42436" y="42171"/>
                      <a:pt x="45466" y="37329"/>
                    </a:cubicBezTo>
                    <a:cubicBezTo>
                      <a:pt x="48352" y="33155"/>
                      <a:pt x="49664" y="28121"/>
                      <a:pt x="51906" y="23518"/>
                    </a:cubicBezTo>
                    <a:cubicBezTo>
                      <a:pt x="55222" y="17053"/>
                      <a:pt x="60207" y="11591"/>
                      <a:pt x="66004" y="7130"/>
                    </a:cubicBezTo>
                    <a:cubicBezTo>
                      <a:pt x="79147" y="-3079"/>
                      <a:pt x="100735" y="-2626"/>
                      <a:pt x="111732" y="10446"/>
                    </a:cubicBezTo>
                    <a:lnTo>
                      <a:pt x="110945" y="11925"/>
                    </a:lnTo>
                    <a:cubicBezTo>
                      <a:pt x="104862" y="12163"/>
                      <a:pt x="99542" y="12831"/>
                      <a:pt x="94724" y="13952"/>
                    </a:cubicBezTo>
                    <a:cubicBezTo>
                      <a:pt x="90072" y="15026"/>
                      <a:pt x="85850" y="16695"/>
                      <a:pt x="81652" y="18699"/>
                    </a:cubicBezTo>
                    <a:cubicBezTo>
                      <a:pt x="77406" y="20727"/>
                      <a:pt x="73255" y="22730"/>
                      <a:pt x="69320" y="25450"/>
                    </a:cubicBezTo>
                    <a:cubicBezTo>
                      <a:pt x="60684" y="32248"/>
                      <a:pt x="50833" y="38522"/>
                      <a:pt x="43891" y="47300"/>
                    </a:cubicBezTo>
                    <a:cubicBezTo>
                      <a:pt x="40337" y="51856"/>
                      <a:pt x="37856" y="57772"/>
                      <a:pt x="33920" y="62447"/>
                    </a:cubicBezTo>
                    <a:cubicBezTo>
                      <a:pt x="28911" y="68172"/>
                      <a:pt x="21826" y="71726"/>
                      <a:pt x="14599" y="73921"/>
                    </a:cubicBezTo>
                    <a:cubicBezTo>
                      <a:pt x="9995" y="75185"/>
                      <a:pt x="5415" y="75853"/>
                      <a:pt x="501" y="74923"/>
                    </a:cubicBezTo>
                    <a:lnTo>
                      <a:pt x="48" y="73325"/>
                    </a:lnTo>
                    <a:lnTo>
                      <a:pt x="48" y="7332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49" name="Google Shape;949;p40"/>
              <p:cNvSpPr/>
              <p:nvPr/>
            </p:nvSpPr>
            <p:spPr>
              <a:xfrm>
                <a:off x="7331330" y="474144"/>
                <a:ext cx="20553" cy="41223"/>
              </a:xfrm>
              <a:custGeom>
                <a:rect b="b" l="l" r="r" t="t"/>
                <a:pathLst>
                  <a:path extrusionOk="0" h="41223" w="20553">
                    <a:moveTo>
                      <a:pt x="3093" y="0"/>
                    </a:moveTo>
                    <a:cubicBezTo>
                      <a:pt x="4786" y="3507"/>
                      <a:pt x="6385" y="6965"/>
                      <a:pt x="8150" y="10257"/>
                    </a:cubicBezTo>
                    <a:cubicBezTo>
                      <a:pt x="10845" y="15028"/>
                      <a:pt x="12801" y="19918"/>
                      <a:pt x="16737" y="23568"/>
                    </a:cubicBezTo>
                    <a:cubicBezTo>
                      <a:pt x="20793" y="27957"/>
                      <a:pt x="19004" y="32751"/>
                      <a:pt x="20554" y="38715"/>
                    </a:cubicBezTo>
                    <a:lnTo>
                      <a:pt x="19886" y="40242"/>
                    </a:lnTo>
                    <a:cubicBezTo>
                      <a:pt x="14614" y="42698"/>
                      <a:pt x="8818" y="40194"/>
                      <a:pt x="5120" y="36616"/>
                    </a:cubicBezTo>
                    <a:cubicBezTo>
                      <a:pt x="1566" y="33395"/>
                      <a:pt x="1590" y="28434"/>
                      <a:pt x="898" y="24188"/>
                    </a:cubicBezTo>
                    <a:cubicBezTo>
                      <a:pt x="135" y="20085"/>
                      <a:pt x="-103" y="16030"/>
                      <a:pt x="39" y="12022"/>
                    </a:cubicBezTo>
                    <a:cubicBezTo>
                      <a:pt x="206" y="8015"/>
                      <a:pt x="564" y="4079"/>
                      <a:pt x="1471" y="143"/>
                    </a:cubicBezTo>
                    <a:lnTo>
                      <a:pt x="3140" y="0"/>
                    </a:lnTo>
                    <a:lnTo>
                      <a:pt x="3140" y="0"/>
                    </a:lnTo>
                    <a:close/>
                  </a:path>
                </a:pathLst>
              </a:custGeom>
              <a:solidFill>
                <a:srgbClr val="96A93D"/>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50" name="Google Shape;950;p40"/>
              <p:cNvSpPr/>
              <p:nvPr/>
            </p:nvSpPr>
            <p:spPr>
              <a:xfrm>
                <a:off x="7261291" y="420612"/>
                <a:ext cx="84932" cy="49295"/>
              </a:xfrm>
              <a:custGeom>
                <a:rect b="b" l="l" r="r" t="t"/>
                <a:pathLst>
                  <a:path extrusionOk="0" h="49295" w="84932">
                    <a:moveTo>
                      <a:pt x="84933" y="37952"/>
                    </a:moveTo>
                    <a:cubicBezTo>
                      <a:pt x="72982" y="46897"/>
                      <a:pt x="55139" y="53958"/>
                      <a:pt x="41089" y="45489"/>
                    </a:cubicBezTo>
                    <a:cubicBezTo>
                      <a:pt x="33027" y="40146"/>
                      <a:pt x="27421" y="30533"/>
                      <a:pt x="26681" y="20920"/>
                    </a:cubicBezTo>
                    <a:cubicBezTo>
                      <a:pt x="26085" y="12881"/>
                      <a:pt x="31905" y="4938"/>
                      <a:pt x="39992" y="3578"/>
                    </a:cubicBezTo>
                    <a:cubicBezTo>
                      <a:pt x="44095" y="2743"/>
                      <a:pt x="48746" y="4222"/>
                      <a:pt x="51346" y="7609"/>
                    </a:cubicBezTo>
                    <a:cubicBezTo>
                      <a:pt x="54638" y="11712"/>
                      <a:pt x="50011" y="16531"/>
                      <a:pt x="46647" y="18630"/>
                    </a:cubicBezTo>
                    <a:cubicBezTo>
                      <a:pt x="33552" y="27337"/>
                      <a:pt x="5523" y="31225"/>
                      <a:pt x="538" y="11617"/>
                    </a:cubicBezTo>
                    <a:cubicBezTo>
                      <a:pt x="-345" y="7729"/>
                      <a:pt x="-35" y="3769"/>
                      <a:pt x="705" y="0"/>
                    </a:cubicBezTo>
                    <a:lnTo>
                      <a:pt x="991" y="48"/>
                    </a:lnTo>
                    <a:cubicBezTo>
                      <a:pt x="299" y="7275"/>
                      <a:pt x="1659" y="15744"/>
                      <a:pt x="8266" y="19751"/>
                    </a:cubicBezTo>
                    <a:cubicBezTo>
                      <a:pt x="17927" y="25357"/>
                      <a:pt x="30379" y="22828"/>
                      <a:pt x="40254" y="18892"/>
                    </a:cubicBezTo>
                    <a:cubicBezTo>
                      <a:pt x="43379" y="17509"/>
                      <a:pt x="52038" y="13287"/>
                      <a:pt x="49390" y="9088"/>
                    </a:cubicBezTo>
                    <a:cubicBezTo>
                      <a:pt x="43427" y="1312"/>
                      <a:pt x="30570" y="6846"/>
                      <a:pt x="28256" y="15386"/>
                    </a:cubicBezTo>
                    <a:cubicBezTo>
                      <a:pt x="25036" y="26025"/>
                      <a:pt x="33265" y="38309"/>
                      <a:pt x="42258" y="43510"/>
                    </a:cubicBezTo>
                    <a:cubicBezTo>
                      <a:pt x="52205" y="49187"/>
                      <a:pt x="64394" y="46778"/>
                      <a:pt x="74485" y="42722"/>
                    </a:cubicBezTo>
                    <a:cubicBezTo>
                      <a:pt x="77991" y="41291"/>
                      <a:pt x="81450" y="39645"/>
                      <a:pt x="84742" y="37737"/>
                    </a:cubicBezTo>
                    <a:lnTo>
                      <a:pt x="84909" y="37952"/>
                    </a:lnTo>
                    <a:lnTo>
                      <a:pt x="84909" y="37952"/>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nvGrpSpPr>
          <p:cNvPr id="951" name="Google Shape;951;p40"/>
          <p:cNvGrpSpPr/>
          <p:nvPr/>
        </p:nvGrpSpPr>
        <p:grpSpPr>
          <a:xfrm>
            <a:off x="2920139" y="131146"/>
            <a:ext cx="589664" cy="699213"/>
            <a:chOff x="7570887" y="957519"/>
            <a:chExt cx="197947" cy="234722"/>
          </a:xfrm>
        </p:grpSpPr>
        <p:sp>
          <p:nvSpPr>
            <p:cNvPr id="952" name="Google Shape;952;p40"/>
            <p:cNvSpPr/>
            <p:nvPr/>
          </p:nvSpPr>
          <p:spPr>
            <a:xfrm>
              <a:off x="7570887" y="957519"/>
              <a:ext cx="197947" cy="234722"/>
            </a:xfrm>
            <a:custGeom>
              <a:rect b="b" l="l" r="r" t="t"/>
              <a:pathLst>
                <a:path extrusionOk="0" h="234722" w="197947">
                  <a:moveTo>
                    <a:pt x="197057" y="115763"/>
                  </a:moveTo>
                  <a:cubicBezTo>
                    <a:pt x="193002" y="72349"/>
                    <a:pt x="166286" y="46277"/>
                    <a:pt x="139235" y="40289"/>
                  </a:cubicBezTo>
                  <a:cubicBezTo>
                    <a:pt x="139665" y="39073"/>
                    <a:pt x="139998" y="37808"/>
                    <a:pt x="140213" y="36520"/>
                  </a:cubicBezTo>
                  <a:cubicBezTo>
                    <a:pt x="141907" y="26907"/>
                    <a:pt x="137541" y="17246"/>
                    <a:pt x="129240" y="12118"/>
                  </a:cubicBezTo>
                  <a:lnTo>
                    <a:pt x="115381" y="3554"/>
                  </a:lnTo>
                  <a:cubicBezTo>
                    <a:pt x="111565" y="1193"/>
                    <a:pt x="107223" y="0"/>
                    <a:pt x="102858" y="0"/>
                  </a:cubicBezTo>
                  <a:cubicBezTo>
                    <a:pt x="99876" y="0"/>
                    <a:pt x="96870" y="572"/>
                    <a:pt x="94008" y="1694"/>
                  </a:cubicBezTo>
                  <a:cubicBezTo>
                    <a:pt x="90907" y="2934"/>
                    <a:pt x="68151" y="13191"/>
                    <a:pt x="65288" y="48447"/>
                  </a:cubicBezTo>
                  <a:cubicBezTo>
                    <a:pt x="58752" y="49473"/>
                    <a:pt x="52574" y="51190"/>
                    <a:pt x="46849" y="53624"/>
                  </a:cubicBezTo>
                  <a:cubicBezTo>
                    <a:pt x="30557" y="60470"/>
                    <a:pt x="17914" y="74591"/>
                    <a:pt x="11354" y="92983"/>
                  </a:cubicBezTo>
                  <a:cubicBezTo>
                    <a:pt x="3936" y="103574"/>
                    <a:pt x="0" y="116956"/>
                    <a:pt x="0" y="131841"/>
                  </a:cubicBezTo>
                  <a:cubicBezTo>
                    <a:pt x="0" y="131960"/>
                    <a:pt x="0" y="132055"/>
                    <a:pt x="0" y="132175"/>
                  </a:cubicBezTo>
                  <a:cubicBezTo>
                    <a:pt x="167" y="145056"/>
                    <a:pt x="2910" y="157102"/>
                    <a:pt x="8206" y="167979"/>
                  </a:cubicBezTo>
                  <a:cubicBezTo>
                    <a:pt x="8253" y="168099"/>
                    <a:pt x="8301" y="168194"/>
                    <a:pt x="8373" y="168313"/>
                  </a:cubicBezTo>
                  <a:cubicBezTo>
                    <a:pt x="12141" y="175827"/>
                    <a:pt x="16865" y="181982"/>
                    <a:pt x="21015" y="187396"/>
                  </a:cubicBezTo>
                  <a:cubicBezTo>
                    <a:pt x="22446" y="189281"/>
                    <a:pt x="23902" y="191141"/>
                    <a:pt x="25261" y="193050"/>
                  </a:cubicBezTo>
                  <a:lnTo>
                    <a:pt x="25810" y="193837"/>
                  </a:lnTo>
                  <a:cubicBezTo>
                    <a:pt x="38786" y="212061"/>
                    <a:pt x="54912" y="234722"/>
                    <a:pt x="88283" y="234722"/>
                  </a:cubicBezTo>
                  <a:cubicBezTo>
                    <a:pt x="91599" y="234722"/>
                    <a:pt x="95058" y="234484"/>
                    <a:pt x="98565" y="234031"/>
                  </a:cubicBezTo>
                  <a:cubicBezTo>
                    <a:pt x="98803" y="234007"/>
                    <a:pt x="99018" y="233959"/>
                    <a:pt x="99256" y="233935"/>
                  </a:cubicBezTo>
                  <a:cubicBezTo>
                    <a:pt x="104623" y="233077"/>
                    <a:pt x="111994" y="231478"/>
                    <a:pt x="119270" y="227352"/>
                  </a:cubicBezTo>
                  <a:cubicBezTo>
                    <a:pt x="120056" y="227232"/>
                    <a:pt x="120868" y="227065"/>
                    <a:pt x="121655" y="226898"/>
                  </a:cubicBezTo>
                  <a:cubicBezTo>
                    <a:pt x="122657" y="226684"/>
                    <a:pt x="123658" y="226398"/>
                    <a:pt x="124565" y="226135"/>
                  </a:cubicBezTo>
                  <a:cubicBezTo>
                    <a:pt x="125710" y="226207"/>
                    <a:pt x="126855" y="226254"/>
                    <a:pt x="128024" y="226254"/>
                  </a:cubicBezTo>
                  <a:cubicBezTo>
                    <a:pt x="139998" y="226254"/>
                    <a:pt x="153142" y="221818"/>
                    <a:pt x="163184" y="214423"/>
                  </a:cubicBezTo>
                  <a:cubicBezTo>
                    <a:pt x="170102" y="209342"/>
                    <a:pt x="175660" y="202830"/>
                    <a:pt x="179310" y="195626"/>
                  </a:cubicBezTo>
                  <a:cubicBezTo>
                    <a:pt x="194362" y="177569"/>
                    <a:pt x="200349" y="150757"/>
                    <a:pt x="197081" y="115811"/>
                  </a:cubicBezTo>
                  <a:close/>
                </a:path>
              </a:pathLst>
            </a:custGeom>
            <a:solidFill>
              <a:schemeClr val="accent6"/>
            </a:solidFill>
            <a:ln>
              <a:noFill/>
            </a:ln>
            <a:effectLst>
              <a:outerShdw rotWithShape="0" algn="bl" dir="5100000" dist="47625">
                <a:schemeClr val="dk1">
                  <a:alpha val="15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953" name="Google Shape;953;p40"/>
            <p:cNvGrpSpPr/>
            <p:nvPr/>
          </p:nvGrpSpPr>
          <p:grpSpPr>
            <a:xfrm>
              <a:off x="7590853" y="979012"/>
              <a:ext cx="150287" cy="187029"/>
              <a:chOff x="7590853" y="979012"/>
              <a:chExt cx="150287" cy="187029"/>
            </a:xfrm>
          </p:grpSpPr>
          <p:sp>
            <p:nvSpPr>
              <p:cNvPr id="954" name="Google Shape;954;p40"/>
              <p:cNvSpPr/>
              <p:nvPr/>
            </p:nvSpPr>
            <p:spPr>
              <a:xfrm>
                <a:off x="7597350" y="1017950"/>
                <a:ext cx="143790" cy="139656"/>
              </a:xfrm>
              <a:custGeom>
                <a:rect b="b" l="l" r="r" t="t"/>
                <a:pathLst>
                  <a:path extrusionOk="0" h="139656" w="143790">
                    <a:moveTo>
                      <a:pt x="98532" y="63"/>
                    </a:moveTo>
                    <a:cubicBezTo>
                      <a:pt x="86319" y="-557"/>
                      <a:pt x="74941" y="3546"/>
                      <a:pt x="68405" y="6503"/>
                    </a:cubicBezTo>
                    <a:cubicBezTo>
                      <a:pt x="64612" y="8221"/>
                      <a:pt x="60485" y="8960"/>
                      <a:pt x="56334" y="8626"/>
                    </a:cubicBezTo>
                    <a:cubicBezTo>
                      <a:pt x="49178" y="8054"/>
                      <a:pt x="37084" y="8078"/>
                      <a:pt x="25825" y="12825"/>
                    </a:cubicBezTo>
                    <a:cubicBezTo>
                      <a:pt x="7315" y="20601"/>
                      <a:pt x="-5948" y="46363"/>
                      <a:pt x="2711" y="79807"/>
                    </a:cubicBezTo>
                    <a:cubicBezTo>
                      <a:pt x="23011" y="158023"/>
                      <a:pt x="69215" y="138511"/>
                      <a:pt x="73485" y="134790"/>
                    </a:cubicBezTo>
                    <a:cubicBezTo>
                      <a:pt x="77755" y="131092"/>
                      <a:pt x="81381" y="132094"/>
                      <a:pt x="84100" y="131617"/>
                    </a:cubicBezTo>
                    <a:cubicBezTo>
                      <a:pt x="86820" y="131140"/>
                      <a:pt x="89873" y="128969"/>
                      <a:pt x="95169" y="130997"/>
                    </a:cubicBezTo>
                    <a:cubicBezTo>
                      <a:pt x="100464" y="133025"/>
                      <a:pt x="150557" y="135648"/>
                      <a:pt x="143020" y="55213"/>
                    </a:cubicBezTo>
                    <a:cubicBezTo>
                      <a:pt x="139799" y="20840"/>
                      <a:pt x="118570" y="1112"/>
                      <a:pt x="98508" y="87"/>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55" name="Google Shape;955;p40"/>
              <p:cNvSpPr/>
              <p:nvPr/>
            </p:nvSpPr>
            <p:spPr>
              <a:xfrm>
                <a:off x="7590853" y="1061284"/>
                <a:ext cx="134226" cy="104757"/>
              </a:xfrm>
              <a:custGeom>
                <a:rect b="b" l="l" r="r" t="t"/>
                <a:pathLst>
                  <a:path extrusionOk="0" h="104757" w="134226">
                    <a:moveTo>
                      <a:pt x="9256" y="429"/>
                    </a:moveTo>
                    <a:cubicBezTo>
                      <a:pt x="10568" y="8444"/>
                      <a:pt x="11927" y="16388"/>
                      <a:pt x="14003" y="24092"/>
                    </a:cubicBezTo>
                    <a:cubicBezTo>
                      <a:pt x="15815" y="31654"/>
                      <a:pt x="18749" y="38882"/>
                      <a:pt x="20085" y="46587"/>
                    </a:cubicBezTo>
                    <a:cubicBezTo>
                      <a:pt x="21183" y="52526"/>
                      <a:pt x="21731" y="58681"/>
                      <a:pt x="23520" y="64453"/>
                    </a:cubicBezTo>
                    <a:cubicBezTo>
                      <a:pt x="26406" y="73828"/>
                      <a:pt x="33634" y="82153"/>
                      <a:pt x="42842" y="85564"/>
                    </a:cubicBezTo>
                    <a:cubicBezTo>
                      <a:pt x="53027" y="89142"/>
                      <a:pt x="64573" y="89428"/>
                      <a:pt x="73947" y="84013"/>
                    </a:cubicBezTo>
                    <a:cubicBezTo>
                      <a:pt x="74067" y="83942"/>
                      <a:pt x="74305" y="83727"/>
                      <a:pt x="73781" y="84109"/>
                    </a:cubicBezTo>
                    <a:cubicBezTo>
                      <a:pt x="73590" y="84276"/>
                      <a:pt x="73876" y="84037"/>
                      <a:pt x="74019" y="83918"/>
                    </a:cubicBezTo>
                    <a:cubicBezTo>
                      <a:pt x="74520" y="83489"/>
                      <a:pt x="75021" y="83083"/>
                      <a:pt x="75570" y="82701"/>
                    </a:cubicBezTo>
                    <a:cubicBezTo>
                      <a:pt x="77024" y="81628"/>
                      <a:pt x="78790" y="80698"/>
                      <a:pt x="80674" y="80054"/>
                    </a:cubicBezTo>
                    <a:cubicBezTo>
                      <a:pt x="83131" y="79123"/>
                      <a:pt x="87162" y="78813"/>
                      <a:pt x="89023" y="78956"/>
                    </a:cubicBezTo>
                    <a:cubicBezTo>
                      <a:pt x="89071" y="78956"/>
                      <a:pt x="88975" y="79004"/>
                      <a:pt x="88975" y="79004"/>
                    </a:cubicBezTo>
                    <a:cubicBezTo>
                      <a:pt x="88880" y="79052"/>
                      <a:pt x="89047" y="79004"/>
                      <a:pt x="89047" y="79028"/>
                    </a:cubicBezTo>
                    <a:cubicBezTo>
                      <a:pt x="90764" y="78694"/>
                      <a:pt x="92529" y="78098"/>
                      <a:pt x="94915" y="77955"/>
                    </a:cubicBezTo>
                    <a:cubicBezTo>
                      <a:pt x="98111" y="77692"/>
                      <a:pt x="101355" y="78312"/>
                      <a:pt x="104242" y="79577"/>
                    </a:cubicBezTo>
                    <a:lnTo>
                      <a:pt x="104528" y="79696"/>
                    </a:lnTo>
                    <a:cubicBezTo>
                      <a:pt x="104528" y="79696"/>
                      <a:pt x="104743" y="79791"/>
                      <a:pt x="104671" y="79767"/>
                    </a:cubicBezTo>
                    <a:cubicBezTo>
                      <a:pt x="104600" y="79767"/>
                      <a:pt x="104528" y="79744"/>
                      <a:pt x="104456" y="79744"/>
                    </a:cubicBezTo>
                    <a:cubicBezTo>
                      <a:pt x="104218" y="79744"/>
                      <a:pt x="104409" y="79791"/>
                      <a:pt x="104456" y="79839"/>
                    </a:cubicBezTo>
                    <a:cubicBezTo>
                      <a:pt x="106341" y="80626"/>
                      <a:pt x="108393" y="80817"/>
                      <a:pt x="110611" y="81079"/>
                    </a:cubicBezTo>
                    <a:cubicBezTo>
                      <a:pt x="118196" y="81724"/>
                      <a:pt x="125591" y="80388"/>
                      <a:pt x="133009" y="77358"/>
                    </a:cubicBezTo>
                    <a:lnTo>
                      <a:pt x="134226" y="78670"/>
                    </a:lnTo>
                    <a:cubicBezTo>
                      <a:pt x="132199" y="82725"/>
                      <a:pt x="129026" y="86280"/>
                      <a:pt x="125209" y="89094"/>
                    </a:cubicBezTo>
                    <a:cubicBezTo>
                      <a:pt x="118316" y="94175"/>
                      <a:pt x="107128" y="97896"/>
                      <a:pt x="98565" y="95583"/>
                    </a:cubicBezTo>
                    <a:cubicBezTo>
                      <a:pt x="98565" y="95583"/>
                      <a:pt x="98469" y="95583"/>
                      <a:pt x="98469" y="95583"/>
                    </a:cubicBezTo>
                    <a:lnTo>
                      <a:pt x="98159" y="95583"/>
                    </a:lnTo>
                    <a:cubicBezTo>
                      <a:pt x="97729" y="95535"/>
                      <a:pt x="97420" y="95678"/>
                      <a:pt x="97109" y="95893"/>
                    </a:cubicBezTo>
                    <a:cubicBezTo>
                      <a:pt x="96919" y="95988"/>
                      <a:pt x="96584" y="96155"/>
                      <a:pt x="95750" y="96489"/>
                    </a:cubicBezTo>
                    <a:cubicBezTo>
                      <a:pt x="95058" y="96775"/>
                      <a:pt x="93484" y="97324"/>
                      <a:pt x="92529" y="97515"/>
                    </a:cubicBezTo>
                    <a:cubicBezTo>
                      <a:pt x="91170" y="97873"/>
                      <a:pt x="88117" y="98040"/>
                      <a:pt x="87687" y="98111"/>
                    </a:cubicBezTo>
                    <a:cubicBezTo>
                      <a:pt x="86852" y="98278"/>
                      <a:pt x="87043" y="98230"/>
                      <a:pt x="86423" y="98612"/>
                    </a:cubicBezTo>
                    <a:cubicBezTo>
                      <a:pt x="82200" y="101999"/>
                      <a:pt x="76762" y="103431"/>
                      <a:pt x="71609" y="104265"/>
                    </a:cubicBezTo>
                    <a:cubicBezTo>
                      <a:pt x="45084" y="107748"/>
                      <a:pt x="34469" y="92267"/>
                      <a:pt x="20824" y="73088"/>
                    </a:cubicBezTo>
                    <a:cubicBezTo>
                      <a:pt x="15744" y="65956"/>
                      <a:pt x="9780" y="59325"/>
                      <a:pt x="5821" y="51453"/>
                    </a:cubicBezTo>
                    <a:cubicBezTo>
                      <a:pt x="1956" y="43462"/>
                      <a:pt x="119" y="34636"/>
                      <a:pt x="0" y="25738"/>
                    </a:cubicBezTo>
                    <a:cubicBezTo>
                      <a:pt x="0" y="16722"/>
                      <a:pt x="2028" y="7371"/>
                      <a:pt x="7443" y="0"/>
                    </a:cubicBezTo>
                    <a:lnTo>
                      <a:pt x="9184" y="429"/>
                    </a:lnTo>
                    <a:lnTo>
                      <a:pt x="9184" y="429"/>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56" name="Google Shape;956;p40"/>
              <p:cNvSpPr/>
              <p:nvPr/>
            </p:nvSpPr>
            <p:spPr>
              <a:xfrm>
                <a:off x="7603110" y="1024164"/>
                <a:ext cx="132285" cy="127217"/>
              </a:xfrm>
              <a:custGeom>
                <a:rect b="b" l="l" r="r" t="t"/>
                <a:pathLst>
                  <a:path extrusionOk="0" h="127217" w="132285">
                    <a:moveTo>
                      <a:pt x="92652" y="51"/>
                    </a:moveTo>
                    <a:cubicBezTo>
                      <a:pt x="89146" y="-116"/>
                      <a:pt x="85401" y="123"/>
                      <a:pt x="81560" y="791"/>
                    </a:cubicBezTo>
                    <a:cubicBezTo>
                      <a:pt x="79795" y="1101"/>
                      <a:pt x="78102" y="1483"/>
                      <a:pt x="76480" y="1912"/>
                    </a:cubicBezTo>
                    <a:cubicBezTo>
                      <a:pt x="61285" y="7708"/>
                      <a:pt x="61857" y="31228"/>
                      <a:pt x="61857" y="31228"/>
                    </a:cubicBezTo>
                    <a:cubicBezTo>
                      <a:pt x="61857" y="31228"/>
                      <a:pt x="54391" y="8901"/>
                      <a:pt x="38123" y="8639"/>
                    </a:cubicBezTo>
                    <a:cubicBezTo>
                      <a:pt x="36453" y="8782"/>
                      <a:pt x="34712" y="8997"/>
                      <a:pt x="32970" y="9307"/>
                    </a:cubicBezTo>
                    <a:cubicBezTo>
                      <a:pt x="29130" y="9975"/>
                      <a:pt x="25528" y="11024"/>
                      <a:pt x="22283" y="12384"/>
                    </a:cubicBezTo>
                    <a:cubicBezTo>
                      <a:pt x="6492" y="19015"/>
                      <a:pt x="-5387" y="41653"/>
                      <a:pt x="2509" y="72042"/>
                    </a:cubicBezTo>
                    <a:cubicBezTo>
                      <a:pt x="16296" y="125213"/>
                      <a:pt x="41438" y="129101"/>
                      <a:pt x="55178" y="126692"/>
                    </a:cubicBezTo>
                    <a:cubicBezTo>
                      <a:pt x="60331" y="125785"/>
                      <a:pt x="63551" y="124044"/>
                      <a:pt x="64123" y="123638"/>
                    </a:cubicBezTo>
                    <a:cubicBezTo>
                      <a:pt x="66604" y="121516"/>
                      <a:pt x="69276" y="120204"/>
                      <a:pt x="72282" y="119679"/>
                    </a:cubicBezTo>
                    <a:cubicBezTo>
                      <a:pt x="73641" y="119440"/>
                      <a:pt x="80749" y="118200"/>
                      <a:pt x="82109" y="117961"/>
                    </a:cubicBezTo>
                    <a:cubicBezTo>
                      <a:pt x="85115" y="117436"/>
                      <a:pt x="88073" y="117747"/>
                      <a:pt x="91126" y="118892"/>
                    </a:cubicBezTo>
                    <a:cubicBezTo>
                      <a:pt x="91818" y="119082"/>
                      <a:pt x="95444" y="119631"/>
                      <a:pt x="100596" y="118725"/>
                    </a:cubicBezTo>
                    <a:cubicBezTo>
                      <a:pt x="100596" y="118725"/>
                      <a:pt x="100596" y="118725"/>
                      <a:pt x="100596" y="118725"/>
                    </a:cubicBezTo>
                    <a:cubicBezTo>
                      <a:pt x="114360" y="116315"/>
                      <a:pt x="136663" y="104102"/>
                      <a:pt x="131534" y="49429"/>
                    </a:cubicBezTo>
                    <a:cubicBezTo>
                      <a:pt x="128600" y="18156"/>
                      <a:pt x="109756" y="934"/>
                      <a:pt x="92628" y="51"/>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957" name="Google Shape;957;p40"/>
              <p:cNvGrpSpPr/>
              <p:nvPr/>
            </p:nvGrpSpPr>
            <p:grpSpPr>
              <a:xfrm>
                <a:off x="7658097" y="1083325"/>
                <a:ext cx="29764" cy="24433"/>
                <a:chOff x="7658097" y="1083325"/>
                <a:chExt cx="29764" cy="24433"/>
              </a:xfrm>
            </p:grpSpPr>
            <p:sp>
              <p:nvSpPr>
                <p:cNvPr id="958" name="Google Shape;958;p40"/>
                <p:cNvSpPr/>
                <p:nvPr/>
              </p:nvSpPr>
              <p:spPr>
                <a:xfrm>
                  <a:off x="7680198" y="1083325"/>
                  <a:ext cx="7663" cy="20281"/>
                </a:xfrm>
                <a:custGeom>
                  <a:rect b="b" l="l" r="r" t="t"/>
                  <a:pathLst>
                    <a:path extrusionOk="0" h="20281" w="7663">
                      <a:moveTo>
                        <a:pt x="298" y="0"/>
                      </a:moveTo>
                      <a:cubicBezTo>
                        <a:pt x="298" y="0"/>
                        <a:pt x="-1849" y="21492"/>
                        <a:pt x="5379" y="20228"/>
                      </a:cubicBezTo>
                      <a:cubicBezTo>
                        <a:pt x="12630" y="18964"/>
                        <a:pt x="298" y="0"/>
                        <a:pt x="298" y="0"/>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59" name="Google Shape;959;p40"/>
                <p:cNvSpPr/>
                <p:nvPr/>
              </p:nvSpPr>
              <p:spPr>
                <a:xfrm>
                  <a:off x="7658097" y="1086951"/>
                  <a:ext cx="6609" cy="20807"/>
                </a:xfrm>
                <a:custGeom>
                  <a:rect b="b" l="l" r="r" t="t"/>
                  <a:pathLst>
                    <a:path extrusionOk="0" h="20807" w="6609">
                      <a:moveTo>
                        <a:pt x="1765" y="0"/>
                      </a:moveTo>
                      <a:cubicBezTo>
                        <a:pt x="1765" y="0"/>
                        <a:pt x="11092" y="19465"/>
                        <a:pt x="3864" y="20753"/>
                      </a:cubicBezTo>
                      <a:cubicBezTo>
                        <a:pt x="-3364" y="22041"/>
                        <a:pt x="1765" y="0"/>
                        <a:pt x="1765" y="0"/>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960" name="Google Shape;960;p40"/>
              <p:cNvSpPr/>
              <p:nvPr/>
            </p:nvSpPr>
            <p:spPr>
              <a:xfrm>
                <a:off x="7655902" y="979012"/>
                <a:ext cx="27885" cy="76404"/>
              </a:xfrm>
              <a:custGeom>
                <a:rect b="b" l="l" r="r" t="t"/>
                <a:pathLst>
                  <a:path extrusionOk="0" h="76404" w="27885">
                    <a:moveTo>
                      <a:pt x="9065" y="76404"/>
                    </a:moveTo>
                    <a:cubicBezTo>
                      <a:pt x="9065" y="76404"/>
                      <a:pt x="-2242" y="14885"/>
                      <a:pt x="27885" y="8564"/>
                    </a:cubicBezTo>
                    <a:lnTo>
                      <a:pt x="14026" y="0"/>
                    </a:lnTo>
                    <a:cubicBezTo>
                      <a:pt x="14026" y="0"/>
                      <a:pt x="-13906" y="11068"/>
                      <a:pt x="9065" y="76404"/>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61" name="Google Shape;961;p40"/>
              <p:cNvSpPr/>
              <p:nvPr/>
            </p:nvSpPr>
            <p:spPr>
              <a:xfrm>
                <a:off x="7693520" y="1029727"/>
                <a:ext cx="35566" cy="45153"/>
              </a:xfrm>
              <a:custGeom>
                <a:rect b="b" l="l" r="r" t="t"/>
                <a:pathLst>
                  <a:path extrusionOk="0" h="45153" w="35566">
                    <a:moveTo>
                      <a:pt x="35399" y="45154"/>
                    </a:moveTo>
                    <a:cubicBezTo>
                      <a:pt x="34231" y="40097"/>
                      <a:pt x="33133" y="35135"/>
                      <a:pt x="31654" y="30174"/>
                    </a:cubicBezTo>
                    <a:cubicBezTo>
                      <a:pt x="30676" y="26548"/>
                      <a:pt x="29388" y="22636"/>
                      <a:pt x="27336" y="19463"/>
                    </a:cubicBezTo>
                    <a:cubicBezTo>
                      <a:pt x="26812" y="18485"/>
                      <a:pt x="25762" y="17221"/>
                      <a:pt x="25094" y="16314"/>
                    </a:cubicBezTo>
                    <a:cubicBezTo>
                      <a:pt x="18749" y="8347"/>
                      <a:pt x="10257" y="2002"/>
                      <a:pt x="0" y="213"/>
                    </a:cubicBezTo>
                    <a:lnTo>
                      <a:pt x="0" y="22"/>
                    </a:lnTo>
                    <a:cubicBezTo>
                      <a:pt x="5248" y="-216"/>
                      <a:pt x="10591" y="1477"/>
                      <a:pt x="15076" y="4316"/>
                    </a:cubicBezTo>
                    <a:cubicBezTo>
                      <a:pt x="17222" y="5795"/>
                      <a:pt x="19370" y="7536"/>
                      <a:pt x="21135" y="9445"/>
                    </a:cubicBezTo>
                    <a:cubicBezTo>
                      <a:pt x="24832" y="13237"/>
                      <a:pt x="27265" y="17960"/>
                      <a:pt x="29698" y="22588"/>
                    </a:cubicBezTo>
                    <a:cubicBezTo>
                      <a:pt x="30247" y="23757"/>
                      <a:pt x="30891" y="24902"/>
                      <a:pt x="31487" y="26071"/>
                    </a:cubicBezTo>
                    <a:lnTo>
                      <a:pt x="33062" y="29673"/>
                    </a:lnTo>
                    <a:cubicBezTo>
                      <a:pt x="33944" y="32106"/>
                      <a:pt x="34612" y="34730"/>
                      <a:pt x="34994" y="37282"/>
                    </a:cubicBezTo>
                    <a:cubicBezTo>
                      <a:pt x="35471" y="39858"/>
                      <a:pt x="35567" y="42482"/>
                      <a:pt x="35567" y="45082"/>
                    </a:cubicBezTo>
                    <a:lnTo>
                      <a:pt x="35399" y="45082"/>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nvGrpSpPr>
          <p:cNvPr id="962" name="Google Shape;962;p40"/>
          <p:cNvGrpSpPr/>
          <p:nvPr/>
        </p:nvGrpSpPr>
        <p:grpSpPr>
          <a:xfrm>
            <a:off x="7964740" y="4195972"/>
            <a:ext cx="610615" cy="816067"/>
            <a:chOff x="7382255" y="210400"/>
            <a:chExt cx="889590" cy="1188909"/>
          </a:xfrm>
        </p:grpSpPr>
        <p:sp>
          <p:nvSpPr>
            <p:cNvPr id="963" name="Google Shape;963;p40"/>
            <p:cNvSpPr/>
            <p:nvPr/>
          </p:nvSpPr>
          <p:spPr>
            <a:xfrm>
              <a:off x="7382255" y="210400"/>
              <a:ext cx="889590" cy="1188909"/>
            </a:xfrm>
            <a:custGeom>
              <a:rect b="b" l="l" r="r" t="t"/>
              <a:pathLst>
                <a:path extrusionOk="0" h="193240" w="144590">
                  <a:moveTo>
                    <a:pt x="130180" y="1956"/>
                  </a:moveTo>
                  <a:cubicBezTo>
                    <a:pt x="127127" y="644"/>
                    <a:pt x="123906" y="0"/>
                    <a:pt x="120710" y="0"/>
                  </a:cubicBezTo>
                  <a:cubicBezTo>
                    <a:pt x="114627" y="0"/>
                    <a:pt x="108640" y="2314"/>
                    <a:pt x="104108" y="6727"/>
                  </a:cubicBezTo>
                  <a:lnTo>
                    <a:pt x="7261" y="100616"/>
                  </a:lnTo>
                  <a:cubicBezTo>
                    <a:pt x="1202" y="106484"/>
                    <a:pt x="-1303" y="115095"/>
                    <a:pt x="653" y="123301"/>
                  </a:cubicBezTo>
                  <a:cubicBezTo>
                    <a:pt x="2371" y="130529"/>
                    <a:pt x="5567" y="137446"/>
                    <a:pt x="10386" y="144435"/>
                  </a:cubicBezTo>
                  <a:cubicBezTo>
                    <a:pt x="10505" y="144626"/>
                    <a:pt x="10624" y="144793"/>
                    <a:pt x="10767" y="144960"/>
                  </a:cubicBezTo>
                  <a:cubicBezTo>
                    <a:pt x="14703" y="150375"/>
                    <a:pt x="19068" y="155003"/>
                    <a:pt x="23815" y="158843"/>
                  </a:cubicBezTo>
                  <a:cubicBezTo>
                    <a:pt x="26583" y="161920"/>
                    <a:pt x="30137" y="164306"/>
                    <a:pt x="34168" y="165665"/>
                  </a:cubicBezTo>
                  <a:cubicBezTo>
                    <a:pt x="38533" y="167979"/>
                    <a:pt x="43161" y="169935"/>
                    <a:pt x="47956" y="171510"/>
                  </a:cubicBezTo>
                  <a:cubicBezTo>
                    <a:pt x="51820" y="176638"/>
                    <a:pt x="57736" y="180192"/>
                    <a:pt x="64510" y="180956"/>
                  </a:cubicBezTo>
                  <a:cubicBezTo>
                    <a:pt x="65416" y="181051"/>
                    <a:pt x="66299" y="181099"/>
                    <a:pt x="67182" y="181099"/>
                  </a:cubicBezTo>
                  <a:cubicBezTo>
                    <a:pt x="67540" y="181099"/>
                    <a:pt x="67873" y="181099"/>
                    <a:pt x="68208" y="181099"/>
                  </a:cubicBezTo>
                  <a:cubicBezTo>
                    <a:pt x="71857" y="187563"/>
                    <a:pt x="78465" y="192191"/>
                    <a:pt x="86312" y="193074"/>
                  </a:cubicBezTo>
                  <a:lnTo>
                    <a:pt x="86456" y="193074"/>
                  </a:lnTo>
                  <a:cubicBezTo>
                    <a:pt x="87362" y="193193"/>
                    <a:pt x="88245" y="193241"/>
                    <a:pt x="89152" y="193241"/>
                  </a:cubicBezTo>
                  <a:cubicBezTo>
                    <a:pt x="95163" y="193241"/>
                    <a:pt x="100840" y="190974"/>
                    <a:pt x="105157" y="187062"/>
                  </a:cubicBezTo>
                  <a:cubicBezTo>
                    <a:pt x="105539" y="187062"/>
                    <a:pt x="105897" y="187015"/>
                    <a:pt x="106302" y="186991"/>
                  </a:cubicBezTo>
                  <a:cubicBezTo>
                    <a:pt x="106612" y="186991"/>
                    <a:pt x="106899" y="186943"/>
                    <a:pt x="107208" y="186919"/>
                  </a:cubicBezTo>
                  <a:cubicBezTo>
                    <a:pt x="116607" y="185989"/>
                    <a:pt x="124598" y="183317"/>
                    <a:pt x="131611" y="178761"/>
                  </a:cubicBezTo>
                  <a:cubicBezTo>
                    <a:pt x="138290" y="174444"/>
                    <a:pt x="142369" y="167049"/>
                    <a:pt x="142489" y="159082"/>
                  </a:cubicBezTo>
                  <a:lnTo>
                    <a:pt x="144588" y="24212"/>
                  </a:lnTo>
                  <a:cubicBezTo>
                    <a:pt x="144731" y="14575"/>
                    <a:pt x="139054" y="5773"/>
                    <a:pt x="130204" y="1956"/>
                  </a:cubicBezTo>
                  <a:close/>
                </a:path>
              </a:pathLst>
            </a:custGeom>
            <a:solidFill>
              <a:srgbClr val="FFFEFF"/>
            </a:solidFill>
            <a:ln>
              <a:noFill/>
            </a:ln>
            <a:effectLst>
              <a:outerShdw rotWithShape="0" algn="bl" dir="5100000" dist="47625">
                <a:schemeClr val="dk1">
                  <a:alpha val="15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964" name="Google Shape;964;p40"/>
            <p:cNvGrpSpPr/>
            <p:nvPr/>
          </p:nvGrpSpPr>
          <p:grpSpPr>
            <a:xfrm>
              <a:off x="7514246" y="356595"/>
              <a:ext cx="592493" cy="857184"/>
              <a:chOff x="8493866" y="1122612"/>
              <a:chExt cx="96298" cy="139296"/>
            </a:xfrm>
          </p:grpSpPr>
          <p:sp>
            <p:nvSpPr>
              <p:cNvPr id="965" name="Google Shape;965;p40"/>
              <p:cNvSpPr/>
              <p:nvPr/>
            </p:nvSpPr>
            <p:spPr>
              <a:xfrm>
                <a:off x="8493866" y="1122612"/>
                <a:ext cx="96298" cy="134106"/>
              </a:xfrm>
              <a:custGeom>
                <a:rect b="b" l="l" r="r" t="t"/>
                <a:pathLst>
                  <a:path extrusionOk="0" h="134106" w="96298">
                    <a:moveTo>
                      <a:pt x="94199" y="134107"/>
                    </a:moveTo>
                    <a:cubicBezTo>
                      <a:pt x="59874" y="133558"/>
                      <a:pt x="25762" y="119938"/>
                      <a:pt x="0" y="93340"/>
                    </a:cubicBezTo>
                    <a:lnTo>
                      <a:pt x="96299" y="0"/>
                    </a:lnTo>
                    <a:lnTo>
                      <a:pt x="94199" y="134107"/>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966" name="Google Shape;966;p40"/>
              <p:cNvGrpSpPr/>
              <p:nvPr/>
            </p:nvGrpSpPr>
            <p:grpSpPr>
              <a:xfrm>
                <a:off x="8514785" y="1196751"/>
                <a:ext cx="55223" cy="65157"/>
                <a:chOff x="8514785" y="1196751"/>
                <a:chExt cx="55223" cy="65157"/>
              </a:xfrm>
            </p:grpSpPr>
            <p:sp>
              <p:nvSpPr>
                <p:cNvPr id="967" name="Google Shape;967;p40"/>
                <p:cNvSpPr/>
                <p:nvPr/>
              </p:nvSpPr>
              <p:spPr>
                <a:xfrm>
                  <a:off x="8558367" y="1223085"/>
                  <a:ext cx="11641" cy="38823"/>
                </a:xfrm>
                <a:custGeom>
                  <a:rect b="b" l="l" r="r" t="t"/>
                  <a:pathLst>
                    <a:path extrusionOk="0" h="45012" w="11641">
                      <a:moveTo>
                        <a:pt x="11641" y="48"/>
                      </a:moveTo>
                      <a:cubicBezTo>
                        <a:pt x="11736" y="5224"/>
                        <a:pt x="2696" y="4914"/>
                        <a:pt x="5487" y="10901"/>
                      </a:cubicBezTo>
                      <a:cubicBezTo>
                        <a:pt x="6298" y="12356"/>
                        <a:pt x="7968" y="13549"/>
                        <a:pt x="8898" y="15052"/>
                      </a:cubicBezTo>
                      <a:cubicBezTo>
                        <a:pt x="10019" y="16650"/>
                        <a:pt x="10019" y="18869"/>
                        <a:pt x="8898" y="20491"/>
                      </a:cubicBezTo>
                      <a:cubicBezTo>
                        <a:pt x="7514" y="22470"/>
                        <a:pt x="4771" y="23210"/>
                        <a:pt x="3459" y="25094"/>
                      </a:cubicBezTo>
                      <a:cubicBezTo>
                        <a:pt x="454" y="30652"/>
                        <a:pt x="9804" y="31201"/>
                        <a:pt x="7944" y="37498"/>
                      </a:cubicBezTo>
                      <a:cubicBezTo>
                        <a:pt x="7085" y="40528"/>
                        <a:pt x="3507" y="41029"/>
                        <a:pt x="1455" y="42818"/>
                      </a:cubicBezTo>
                      <a:cubicBezTo>
                        <a:pt x="1026" y="43176"/>
                        <a:pt x="668" y="43677"/>
                        <a:pt x="454" y="44177"/>
                      </a:cubicBezTo>
                      <a:cubicBezTo>
                        <a:pt x="334" y="44440"/>
                        <a:pt x="263" y="44726"/>
                        <a:pt x="168" y="45012"/>
                      </a:cubicBezTo>
                      <a:lnTo>
                        <a:pt x="0" y="45012"/>
                      </a:lnTo>
                      <a:cubicBezTo>
                        <a:pt x="-71" y="40218"/>
                        <a:pt x="7658" y="40242"/>
                        <a:pt x="6465" y="35232"/>
                      </a:cubicBezTo>
                      <a:cubicBezTo>
                        <a:pt x="5535" y="32537"/>
                        <a:pt x="2147" y="31439"/>
                        <a:pt x="1527" y="28338"/>
                      </a:cubicBezTo>
                      <a:cubicBezTo>
                        <a:pt x="907" y="25261"/>
                        <a:pt x="3054" y="23210"/>
                        <a:pt x="5583" y="22137"/>
                      </a:cubicBezTo>
                      <a:cubicBezTo>
                        <a:pt x="7801" y="21158"/>
                        <a:pt x="9709" y="19536"/>
                        <a:pt x="9113" y="16912"/>
                      </a:cubicBezTo>
                      <a:cubicBezTo>
                        <a:pt x="8397" y="14479"/>
                        <a:pt x="5773" y="13668"/>
                        <a:pt x="4342" y="11569"/>
                      </a:cubicBezTo>
                      <a:cubicBezTo>
                        <a:pt x="3531" y="10424"/>
                        <a:pt x="3340" y="8897"/>
                        <a:pt x="3722" y="7538"/>
                      </a:cubicBezTo>
                      <a:cubicBezTo>
                        <a:pt x="4771" y="3530"/>
                        <a:pt x="10496" y="3984"/>
                        <a:pt x="11450" y="0"/>
                      </a:cubicBezTo>
                      <a:lnTo>
                        <a:pt x="11617" y="0"/>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68" name="Google Shape;968;p40"/>
                <p:cNvSpPr/>
                <p:nvPr/>
              </p:nvSpPr>
              <p:spPr>
                <a:xfrm>
                  <a:off x="8536372" y="1210966"/>
                  <a:ext cx="11641" cy="38823"/>
                </a:xfrm>
                <a:custGeom>
                  <a:rect b="b" l="l" r="r" t="t"/>
                  <a:pathLst>
                    <a:path extrusionOk="0" h="45012" w="11641">
                      <a:moveTo>
                        <a:pt x="11641" y="48"/>
                      </a:moveTo>
                      <a:cubicBezTo>
                        <a:pt x="11736" y="5224"/>
                        <a:pt x="2696" y="4914"/>
                        <a:pt x="5487" y="10901"/>
                      </a:cubicBezTo>
                      <a:cubicBezTo>
                        <a:pt x="6298" y="12356"/>
                        <a:pt x="7967" y="13549"/>
                        <a:pt x="8898" y="15052"/>
                      </a:cubicBezTo>
                      <a:cubicBezTo>
                        <a:pt x="10019" y="16650"/>
                        <a:pt x="10019" y="18868"/>
                        <a:pt x="8898" y="20491"/>
                      </a:cubicBezTo>
                      <a:cubicBezTo>
                        <a:pt x="7514" y="22470"/>
                        <a:pt x="4771" y="23210"/>
                        <a:pt x="3459" y="25094"/>
                      </a:cubicBezTo>
                      <a:cubicBezTo>
                        <a:pt x="454" y="30652"/>
                        <a:pt x="9804" y="31201"/>
                        <a:pt x="7943" y="37498"/>
                      </a:cubicBezTo>
                      <a:cubicBezTo>
                        <a:pt x="7085" y="40528"/>
                        <a:pt x="3507" y="41029"/>
                        <a:pt x="1455" y="42818"/>
                      </a:cubicBezTo>
                      <a:cubicBezTo>
                        <a:pt x="1026" y="43176"/>
                        <a:pt x="668" y="43676"/>
                        <a:pt x="454" y="44177"/>
                      </a:cubicBezTo>
                      <a:cubicBezTo>
                        <a:pt x="334" y="44440"/>
                        <a:pt x="263" y="44726"/>
                        <a:pt x="168" y="45012"/>
                      </a:cubicBezTo>
                      <a:lnTo>
                        <a:pt x="0" y="45012"/>
                      </a:lnTo>
                      <a:cubicBezTo>
                        <a:pt x="-71" y="40218"/>
                        <a:pt x="7658" y="40242"/>
                        <a:pt x="6465" y="35232"/>
                      </a:cubicBezTo>
                      <a:cubicBezTo>
                        <a:pt x="5535" y="32537"/>
                        <a:pt x="2147" y="31440"/>
                        <a:pt x="1527" y="28338"/>
                      </a:cubicBezTo>
                      <a:cubicBezTo>
                        <a:pt x="907" y="25261"/>
                        <a:pt x="3054" y="23210"/>
                        <a:pt x="5582" y="22136"/>
                      </a:cubicBezTo>
                      <a:cubicBezTo>
                        <a:pt x="7801" y="21158"/>
                        <a:pt x="9709" y="19536"/>
                        <a:pt x="9113" y="16912"/>
                      </a:cubicBezTo>
                      <a:cubicBezTo>
                        <a:pt x="8397" y="14479"/>
                        <a:pt x="5773" y="13668"/>
                        <a:pt x="4342" y="11569"/>
                      </a:cubicBezTo>
                      <a:cubicBezTo>
                        <a:pt x="3531" y="10424"/>
                        <a:pt x="3340" y="8898"/>
                        <a:pt x="3722" y="7538"/>
                      </a:cubicBezTo>
                      <a:cubicBezTo>
                        <a:pt x="4771" y="3530"/>
                        <a:pt x="10496" y="3984"/>
                        <a:pt x="11450" y="0"/>
                      </a:cubicBezTo>
                      <a:lnTo>
                        <a:pt x="11617" y="0"/>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69" name="Google Shape;969;p40"/>
                <p:cNvSpPr/>
                <p:nvPr/>
              </p:nvSpPr>
              <p:spPr>
                <a:xfrm>
                  <a:off x="8514785" y="1196751"/>
                  <a:ext cx="7858" cy="38823"/>
                </a:xfrm>
                <a:custGeom>
                  <a:rect b="b" l="l" r="r" t="t"/>
                  <a:pathLst>
                    <a:path extrusionOk="0" h="45012" w="11642">
                      <a:moveTo>
                        <a:pt x="11642" y="48"/>
                      </a:moveTo>
                      <a:cubicBezTo>
                        <a:pt x="11737" y="5224"/>
                        <a:pt x="2696" y="4914"/>
                        <a:pt x="5487" y="10901"/>
                      </a:cubicBezTo>
                      <a:cubicBezTo>
                        <a:pt x="6298" y="12356"/>
                        <a:pt x="7968" y="13549"/>
                        <a:pt x="8898" y="15052"/>
                      </a:cubicBezTo>
                      <a:cubicBezTo>
                        <a:pt x="10020" y="16650"/>
                        <a:pt x="10020" y="18868"/>
                        <a:pt x="8898" y="20491"/>
                      </a:cubicBezTo>
                      <a:cubicBezTo>
                        <a:pt x="7515" y="22470"/>
                        <a:pt x="4771" y="23210"/>
                        <a:pt x="3460" y="25094"/>
                      </a:cubicBezTo>
                      <a:cubicBezTo>
                        <a:pt x="454" y="30652"/>
                        <a:pt x="9805" y="31201"/>
                        <a:pt x="7944" y="37498"/>
                      </a:cubicBezTo>
                      <a:cubicBezTo>
                        <a:pt x="7085" y="40528"/>
                        <a:pt x="3507" y="41029"/>
                        <a:pt x="1456" y="42818"/>
                      </a:cubicBezTo>
                      <a:cubicBezTo>
                        <a:pt x="1027" y="43176"/>
                        <a:pt x="668" y="43677"/>
                        <a:pt x="454" y="44177"/>
                      </a:cubicBezTo>
                      <a:cubicBezTo>
                        <a:pt x="335" y="44440"/>
                        <a:pt x="263" y="44726"/>
                        <a:pt x="168" y="45012"/>
                      </a:cubicBezTo>
                      <a:lnTo>
                        <a:pt x="0" y="45012"/>
                      </a:lnTo>
                      <a:cubicBezTo>
                        <a:pt x="-71" y="40218"/>
                        <a:pt x="7658" y="40242"/>
                        <a:pt x="6465" y="35232"/>
                      </a:cubicBezTo>
                      <a:cubicBezTo>
                        <a:pt x="5535" y="32537"/>
                        <a:pt x="2148" y="31439"/>
                        <a:pt x="1527" y="28338"/>
                      </a:cubicBezTo>
                      <a:cubicBezTo>
                        <a:pt x="907" y="25261"/>
                        <a:pt x="3054" y="23210"/>
                        <a:pt x="5583" y="22136"/>
                      </a:cubicBezTo>
                      <a:cubicBezTo>
                        <a:pt x="7801" y="21158"/>
                        <a:pt x="9709" y="19536"/>
                        <a:pt x="9113" y="16912"/>
                      </a:cubicBezTo>
                      <a:cubicBezTo>
                        <a:pt x="8397" y="14479"/>
                        <a:pt x="5774" y="13668"/>
                        <a:pt x="4342" y="11569"/>
                      </a:cubicBezTo>
                      <a:cubicBezTo>
                        <a:pt x="3531" y="10424"/>
                        <a:pt x="3340" y="8897"/>
                        <a:pt x="3722" y="7538"/>
                      </a:cubicBezTo>
                      <a:cubicBezTo>
                        <a:pt x="4771" y="3530"/>
                        <a:pt x="10497" y="3984"/>
                        <a:pt x="11450" y="0"/>
                      </a:cubicBezTo>
                      <a:lnTo>
                        <a:pt x="11618" y="0"/>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970" name="Google Shape;970;p40"/>
              <p:cNvSpPr/>
              <p:nvPr/>
            </p:nvSpPr>
            <p:spPr>
              <a:xfrm>
                <a:off x="8504648" y="1122636"/>
                <a:ext cx="85516" cy="119150"/>
              </a:xfrm>
              <a:custGeom>
                <a:rect b="b" l="l" r="r" t="t"/>
                <a:pathLst>
                  <a:path extrusionOk="0" h="119150" w="85516">
                    <a:moveTo>
                      <a:pt x="83656" y="119150"/>
                    </a:moveTo>
                    <a:cubicBezTo>
                      <a:pt x="53338" y="117266"/>
                      <a:pt x="23591" y="105148"/>
                      <a:pt x="0" y="82868"/>
                    </a:cubicBezTo>
                    <a:lnTo>
                      <a:pt x="85517" y="0"/>
                    </a:lnTo>
                    <a:lnTo>
                      <a:pt x="83656" y="119150"/>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71" name="Google Shape;971;p40"/>
              <p:cNvSpPr/>
              <p:nvPr/>
            </p:nvSpPr>
            <p:spPr>
              <a:xfrm>
                <a:off x="8570819" y="1174137"/>
                <a:ext cx="7852" cy="13595"/>
              </a:xfrm>
              <a:custGeom>
                <a:rect b="b" l="l" r="r" t="t"/>
                <a:pathLst>
                  <a:path extrusionOk="0" h="13595" w="7852">
                    <a:moveTo>
                      <a:pt x="7395" y="143"/>
                    </a:moveTo>
                    <a:cubicBezTo>
                      <a:pt x="7395" y="143"/>
                      <a:pt x="7419" y="191"/>
                      <a:pt x="7323" y="334"/>
                    </a:cubicBezTo>
                    <a:cubicBezTo>
                      <a:pt x="7061" y="692"/>
                      <a:pt x="6560" y="1383"/>
                      <a:pt x="6297" y="1741"/>
                    </a:cubicBezTo>
                    <a:cubicBezTo>
                      <a:pt x="5104" y="3292"/>
                      <a:pt x="3888" y="4818"/>
                      <a:pt x="2672" y="6345"/>
                    </a:cubicBezTo>
                    <a:cubicBezTo>
                      <a:pt x="1240" y="7872"/>
                      <a:pt x="-1121" y="11331"/>
                      <a:pt x="1980" y="12356"/>
                    </a:cubicBezTo>
                    <a:cubicBezTo>
                      <a:pt x="4651" y="13120"/>
                      <a:pt x="5248" y="9709"/>
                      <a:pt x="5796" y="7753"/>
                    </a:cubicBezTo>
                    <a:cubicBezTo>
                      <a:pt x="6250" y="5963"/>
                      <a:pt x="6608" y="3864"/>
                      <a:pt x="6965" y="2028"/>
                    </a:cubicBezTo>
                    <a:cubicBezTo>
                      <a:pt x="7061" y="1574"/>
                      <a:pt x="7204" y="763"/>
                      <a:pt x="7299" y="310"/>
                    </a:cubicBezTo>
                    <a:lnTo>
                      <a:pt x="7299" y="191"/>
                    </a:lnTo>
                    <a:cubicBezTo>
                      <a:pt x="7299" y="191"/>
                      <a:pt x="7299" y="95"/>
                      <a:pt x="7395" y="143"/>
                    </a:cubicBezTo>
                    <a:lnTo>
                      <a:pt x="7395" y="143"/>
                    </a:lnTo>
                    <a:close/>
                    <a:moveTo>
                      <a:pt x="7467" y="0"/>
                    </a:moveTo>
                    <a:cubicBezTo>
                      <a:pt x="7562" y="119"/>
                      <a:pt x="7514" y="167"/>
                      <a:pt x="7538" y="191"/>
                    </a:cubicBezTo>
                    <a:cubicBezTo>
                      <a:pt x="7538" y="262"/>
                      <a:pt x="7585" y="477"/>
                      <a:pt x="7609" y="572"/>
                    </a:cubicBezTo>
                    <a:cubicBezTo>
                      <a:pt x="8063" y="4437"/>
                      <a:pt x="8086" y="8635"/>
                      <a:pt x="5844" y="12046"/>
                    </a:cubicBezTo>
                    <a:cubicBezTo>
                      <a:pt x="5415" y="12643"/>
                      <a:pt x="4795" y="13263"/>
                      <a:pt x="3960" y="13501"/>
                    </a:cubicBezTo>
                    <a:cubicBezTo>
                      <a:pt x="2362" y="13907"/>
                      <a:pt x="763" y="12953"/>
                      <a:pt x="167" y="11545"/>
                    </a:cubicBezTo>
                    <a:cubicBezTo>
                      <a:pt x="-72" y="10830"/>
                      <a:pt x="-24" y="10114"/>
                      <a:pt x="119" y="9446"/>
                    </a:cubicBezTo>
                    <a:cubicBezTo>
                      <a:pt x="668" y="6751"/>
                      <a:pt x="2194" y="4341"/>
                      <a:pt x="4198" y="2505"/>
                    </a:cubicBezTo>
                    <a:cubicBezTo>
                      <a:pt x="5104" y="1622"/>
                      <a:pt x="6083" y="835"/>
                      <a:pt x="7156" y="167"/>
                    </a:cubicBezTo>
                    <a:cubicBezTo>
                      <a:pt x="7252" y="119"/>
                      <a:pt x="7323" y="24"/>
                      <a:pt x="7467" y="24"/>
                    </a:cubicBezTo>
                    <a:lnTo>
                      <a:pt x="7467" y="24"/>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72" name="Google Shape;972;p40"/>
              <p:cNvSpPr/>
              <p:nvPr/>
            </p:nvSpPr>
            <p:spPr>
              <a:xfrm>
                <a:off x="8542862" y="1178240"/>
                <a:ext cx="7852" cy="13595"/>
              </a:xfrm>
              <a:custGeom>
                <a:rect b="b" l="l" r="r" t="t"/>
                <a:pathLst>
                  <a:path extrusionOk="0" h="13595" w="7852">
                    <a:moveTo>
                      <a:pt x="7395" y="143"/>
                    </a:moveTo>
                    <a:cubicBezTo>
                      <a:pt x="7395" y="143"/>
                      <a:pt x="7418" y="191"/>
                      <a:pt x="7323" y="334"/>
                    </a:cubicBezTo>
                    <a:cubicBezTo>
                      <a:pt x="7061" y="692"/>
                      <a:pt x="6560" y="1383"/>
                      <a:pt x="6297" y="1741"/>
                    </a:cubicBezTo>
                    <a:cubicBezTo>
                      <a:pt x="5104" y="3292"/>
                      <a:pt x="3888" y="4818"/>
                      <a:pt x="2671" y="6345"/>
                    </a:cubicBezTo>
                    <a:cubicBezTo>
                      <a:pt x="1240" y="7872"/>
                      <a:pt x="-1121" y="11331"/>
                      <a:pt x="1980" y="12356"/>
                    </a:cubicBezTo>
                    <a:cubicBezTo>
                      <a:pt x="4651" y="13120"/>
                      <a:pt x="5248" y="9709"/>
                      <a:pt x="5796" y="7753"/>
                    </a:cubicBezTo>
                    <a:cubicBezTo>
                      <a:pt x="6249" y="5963"/>
                      <a:pt x="6608" y="3864"/>
                      <a:pt x="6965" y="2028"/>
                    </a:cubicBezTo>
                    <a:cubicBezTo>
                      <a:pt x="7061" y="1574"/>
                      <a:pt x="7204" y="763"/>
                      <a:pt x="7299" y="310"/>
                    </a:cubicBezTo>
                    <a:lnTo>
                      <a:pt x="7299" y="191"/>
                    </a:lnTo>
                    <a:cubicBezTo>
                      <a:pt x="7299" y="191"/>
                      <a:pt x="7299" y="95"/>
                      <a:pt x="7395" y="143"/>
                    </a:cubicBezTo>
                    <a:lnTo>
                      <a:pt x="7395" y="143"/>
                    </a:lnTo>
                    <a:close/>
                    <a:moveTo>
                      <a:pt x="7466" y="0"/>
                    </a:moveTo>
                    <a:cubicBezTo>
                      <a:pt x="7562" y="119"/>
                      <a:pt x="7514" y="167"/>
                      <a:pt x="7538" y="191"/>
                    </a:cubicBezTo>
                    <a:cubicBezTo>
                      <a:pt x="7538" y="262"/>
                      <a:pt x="7585" y="477"/>
                      <a:pt x="7609" y="572"/>
                    </a:cubicBezTo>
                    <a:cubicBezTo>
                      <a:pt x="8062" y="4437"/>
                      <a:pt x="8086" y="8635"/>
                      <a:pt x="5844" y="12046"/>
                    </a:cubicBezTo>
                    <a:cubicBezTo>
                      <a:pt x="5415" y="12643"/>
                      <a:pt x="4795" y="13263"/>
                      <a:pt x="3960" y="13501"/>
                    </a:cubicBezTo>
                    <a:cubicBezTo>
                      <a:pt x="2362" y="13907"/>
                      <a:pt x="763" y="12953"/>
                      <a:pt x="167" y="11545"/>
                    </a:cubicBezTo>
                    <a:cubicBezTo>
                      <a:pt x="-72" y="10830"/>
                      <a:pt x="-24" y="10114"/>
                      <a:pt x="119" y="9446"/>
                    </a:cubicBezTo>
                    <a:cubicBezTo>
                      <a:pt x="668" y="6751"/>
                      <a:pt x="2194" y="4341"/>
                      <a:pt x="4198" y="2505"/>
                    </a:cubicBezTo>
                    <a:cubicBezTo>
                      <a:pt x="5104" y="1622"/>
                      <a:pt x="6083" y="835"/>
                      <a:pt x="7156" y="167"/>
                    </a:cubicBezTo>
                    <a:cubicBezTo>
                      <a:pt x="7252" y="119"/>
                      <a:pt x="7323" y="24"/>
                      <a:pt x="7466" y="24"/>
                    </a:cubicBezTo>
                    <a:lnTo>
                      <a:pt x="7466" y="24"/>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73" name="Google Shape;973;p40"/>
              <p:cNvSpPr/>
              <p:nvPr/>
            </p:nvSpPr>
            <p:spPr>
              <a:xfrm>
                <a:off x="8552118" y="1201044"/>
                <a:ext cx="7852" cy="13595"/>
              </a:xfrm>
              <a:custGeom>
                <a:rect b="b" l="l" r="r" t="t"/>
                <a:pathLst>
                  <a:path extrusionOk="0" h="13595" w="7852">
                    <a:moveTo>
                      <a:pt x="7395" y="143"/>
                    </a:moveTo>
                    <a:cubicBezTo>
                      <a:pt x="7395" y="143"/>
                      <a:pt x="7419" y="191"/>
                      <a:pt x="7323" y="334"/>
                    </a:cubicBezTo>
                    <a:cubicBezTo>
                      <a:pt x="7061" y="692"/>
                      <a:pt x="6560" y="1383"/>
                      <a:pt x="6298" y="1741"/>
                    </a:cubicBezTo>
                    <a:cubicBezTo>
                      <a:pt x="5105" y="3292"/>
                      <a:pt x="3888" y="4818"/>
                      <a:pt x="2672" y="6345"/>
                    </a:cubicBezTo>
                    <a:cubicBezTo>
                      <a:pt x="1240" y="7872"/>
                      <a:pt x="-1121" y="11331"/>
                      <a:pt x="1980" y="12356"/>
                    </a:cubicBezTo>
                    <a:cubicBezTo>
                      <a:pt x="4652" y="13120"/>
                      <a:pt x="5248" y="9709"/>
                      <a:pt x="5797" y="7753"/>
                    </a:cubicBezTo>
                    <a:cubicBezTo>
                      <a:pt x="6250" y="5963"/>
                      <a:pt x="6607" y="3864"/>
                      <a:pt x="6966" y="2028"/>
                    </a:cubicBezTo>
                    <a:cubicBezTo>
                      <a:pt x="7061" y="1574"/>
                      <a:pt x="7204" y="763"/>
                      <a:pt x="7299" y="310"/>
                    </a:cubicBezTo>
                    <a:lnTo>
                      <a:pt x="7299" y="191"/>
                    </a:lnTo>
                    <a:cubicBezTo>
                      <a:pt x="7299" y="191"/>
                      <a:pt x="7299" y="95"/>
                      <a:pt x="7395" y="143"/>
                    </a:cubicBezTo>
                    <a:lnTo>
                      <a:pt x="7395" y="143"/>
                    </a:lnTo>
                    <a:close/>
                    <a:moveTo>
                      <a:pt x="7466" y="0"/>
                    </a:moveTo>
                    <a:cubicBezTo>
                      <a:pt x="7562" y="119"/>
                      <a:pt x="7514" y="167"/>
                      <a:pt x="7538" y="191"/>
                    </a:cubicBezTo>
                    <a:cubicBezTo>
                      <a:pt x="7538" y="262"/>
                      <a:pt x="7586" y="477"/>
                      <a:pt x="7610" y="572"/>
                    </a:cubicBezTo>
                    <a:cubicBezTo>
                      <a:pt x="8063" y="4437"/>
                      <a:pt x="8087" y="8635"/>
                      <a:pt x="5844" y="12046"/>
                    </a:cubicBezTo>
                    <a:cubicBezTo>
                      <a:pt x="5415" y="12643"/>
                      <a:pt x="4794" y="13239"/>
                      <a:pt x="3960" y="13501"/>
                    </a:cubicBezTo>
                    <a:cubicBezTo>
                      <a:pt x="2361" y="13907"/>
                      <a:pt x="763" y="12953"/>
                      <a:pt x="167" y="11545"/>
                    </a:cubicBezTo>
                    <a:cubicBezTo>
                      <a:pt x="-71" y="10830"/>
                      <a:pt x="-24" y="10114"/>
                      <a:pt x="119" y="9446"/>
                    </a:cubicBezTo>
                    <a:cubicBezTo>
                      <a:pt x="668" y="6751"/>
                      <a:pt x="2195" y="4341"/>
                      <a:pt x="4198" y="2505"/>
                    </a:cubicBezTo>
                    <a:cubicBezTo>
                      <a:pt x="5105" y="1622"/>
                      <a:pt x="6083" y="835"/>
                      <a:pt x="7156" y="167"/>
                    </a:cubicBezTo>
                    <a:cubicBezTo>
                      <a:pt x="7251" y="119"/>
                      <a:pt x="7323" y="24"/>
                      <a:pt x="7466" y="24"/>
                    </a:cubicBezTo>
                    <a:lnTo>
                      <a:pt x="7466" y="24"/>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nvGrpSpPr>
          <p:cNvPr id="974" name="Google Shape;974;p40"/>
          <p:cNvGrpSpPr/>
          <p:nvPr/>
        </p:nvGrpSpPr>
        <p:grpSpPr>
          <a:xfrm>
            <a:off x="379177" y="2299408"/>
            <a:ext cx="996905" cy="1332933"/>
            <a:chOff x="5842915" y="2452969"/>
            <a:chExt cx="273687" cy="365919"/>
          </a:xfrm>
        </p:grpSpPr>
        <p:sp>
          <p:nvSpPr>
            <p:cNvPr id="975" name="Google Shape;975;p40"/>
            <p:cNvSpPr/>
            <p:nvPr/>
          </p:nvSpPr>
          <p:spPr>
            <a:xfrm>
              <a:off x="5842915" y="2452969"/>
              <a:ext cx="273687" cy="365919"/>
            </a:xfrm>
            <a:custGeom>
              <a:rect b="b" l="l" r="r" t="t"/>
              <a:pathLst>
                <a:path extrusionOk="0" h="365919" w="273687">
                  <a:moveTo>
                    <a:pt x="116067" y="365871"/>
                  </a:moveTo>
                  <a:cubicBezTo>
                    <a:pt x="109674" y="365871"/>
                    <a:pt x="103615" y="365084"/>
                    <a:pt x="98058" y="363534"/>
                  </a:cubicBezTo>
                  <a:cubicBezTo>
                    <a:pt x="97914" y="363486"/>
                    <a:pt x="97795" y="363462"/>
                    <a:pt x="97652" y="363415"/>
                  </a:cubicBezTo>
                  <a:cubicBezTo>
                    <a:pt x="87872" y="360504"/>
                    <a:pt x="80096" y="355209"/>
                    <a:pt x="73846" y="350939"/>
                  </a:cubicBezTo>
                  <a:cubicBezTo>
                    <a:pt x="71126" y="349078"/>
                    <a:pt x="68574" y="347337"/>
                    <a:pt x="66571" y="346287"/>
                  </a:cubicBezTo>
                  <a:cubicBezTo>
                    <a:pt x="66356" y="346168"/>
                    <a:pt x="66117" y="346049"/>
                    <a:pt x="65903" y="345930"/>
                  </a:cubicBezTo>
                  <a:cubicBezTo>
                    <a:pt x="64901" y="345357"/>
                    <a:pt x="63446" y="344665"/>
                    <a:pt x="61919" y="343950"/>
                  </a:cubicBezTo>
                  <a:cubicBezTo>
                    <a:pt x="60535" y="343282"/>
                    <a:pt x="59128" y="342614"/>
                    <a:pt x="57697" y="341898"/>
                  </a:cubicBezTo>
                  <a:cubicBezTo>
                    <a:pt x="47726" y="336984"/>
                    <a:pt x="40236" y="330401"/>
                    <a:pt x="35417" y="322314"/>
                  </a:cubicBezTo>
                  <a:cubicBezTo>
                    <a:pt x="35322" y="322147"/>
                    <a:pt x="35203" y="321957"/>
                    <a:pt x="35107" y="321789"/>
                  </a:cubicBezTo>
                  <a:cubicBezTo>
                    <a:pt x="27068" y="307477"/>
                    <a:pt x="25423" y="290684"/>
                    <a:pt x="30599" y="275728"/>
                  </a:cubicBezTo>
                  <a:cubicBezTo>
                    <a:pt x="30646" y="275608"/>
                    <a:pt x="30670" y="275489"/>
                    <a:pt x="30718" y="275370"/>
                  </a:cubicBezTo>
                  <a:cubicBezTo>
                    <a:pt x="33032" y="269001"/>
                    <a:pt x="36348" y="263562"/>
                    <a:pt x="40570" y="259125"/>
                  </a:cubicBezTo>
                  <a:cubicBezTo>
                    <a:pt x="48799" y="240328"/>
                    <a:pt x="63899" y="229976"/>
                    <a:pt x="79356" y="225491"/>
                  </a:cubicBezTo>
                  <a:cubicBezTo>
                    <a:pt x="79905" y="219265"/>
                    <a:pt x="80000" y="212920"/>
                    <a:pt x="80096" y="206217"/>
                  </a:cubicBezTo>
                  <a:cubicBezTo>
                    <a:pt x="80143" y="201995"/>
                    <a:pt x="80215" y="197749"/>
                    <a:pt x="80382" y="193479"/>
                  </a:cubicBezTo>
                  <a:cubicBezTo>
                    <a:pt x="80764" y="184486"/>
                    <a:pt x="80191" y="174587"/>
                    <a:pt x="78617" y="162230"/>
                  </a:cubicBezTo>
                  <a:cubicBezTo>
                    <a:pt x="77305" y="151520"/>
                    <a:pt x="75516" y="140547"/>
                    <a:pt x="73226" y="129407"/>
                  </a:cubicBezTo>
                  <a:cubicBezTo>
                    <a:pt x="73035" y="129407"/>
                    <a:pt x="72844" y="129407"/>
                    <a:pt x="72653" y="129431"/>
                  </a:cubicBezTo>
                  <a:cubicBezTo>
                    <a:pt x="72271" y="129431"/>
                    <a:pt x="71914" y="129479"/>
                    <a:pt x="71532" y="129479"/>
                  </a:cubicBezTo>
                  <a:cubicBezTo>
                    <a:pt x="64257" y="129575"/>
                    <a:pt x="58699" y="129861"/>
                    <a:pt x="53546" y="130910"/>
                  </a:cubicBezTo>
                  <a:cubicBezTo>
                    <a:pt x="45173" y="132747"/>
                    <a:pt x="35703" y="134822"/>
                    <a:pt x="25470" y="135347"/>
                  </a:cubicBezTo>
                  <a:cubicBezTo>
                    <a:pt x="25065" y="135347"/>
                    <a:pt x="24635" y="135371"/>
                    <a:pt x="24230" y="135371"/>
                  </a:cubicBezTo>
                  <a:cubicBezTo>
                    <a:pt x="14044" y="135371"/>
                    <a:pt x="4908" y="128883"/>
                    <a:pt x="1640" y="119150"/>
                  </a:cubicBezTo>
                  <a:lnTo>
                    <a:pt x="1259" y="118053"/>
                  </a:lnTo>
                  <a:cubicBezTo>
                    <a:pt x="-2177" y="107891"/>
                    <a:pt x="1592" y="96704"/>
                    <a:pt x="10466" y="90693"/>
                  </a:cubicBezTo>
                  <a:cubicBezTo>
                    <a:pt x="17360" y="86017"/>
                    <a:pt x="24206" y="82582"/>
                    <a:pt x="29955" y="79839"/>
                  </a:cubicBezTo>
                  <a:cubicBezTo>
                    <a:pt x="38351" y="75760"/>
                    <a:pt x="47010" y="73136"/>
                    <a:pt x="55526" y="72087"/>
                  </a:cubicBezTo>
                  <a:cubicBezTo>
                    <a:pt x="56933" y="71872"/>
                    <a:pt x="58365" y="71705"/>
                    <a:pt x="59796" y="71586"/>
                  </a:cubicBezTo>
                  <a:cubicBezTo>
                    <a:pt x="60058" y="66242"/>
                    <a:pt x="60965" y="60661"/>
                    <a:pt x="62730" y="54936"/>
                  </a:cubicBezTo>
                  <a:cubicBezTo>
                    <a:pt x="69314" y="33443"/>
                    <a:pt x="85844" y="15839"/>
                    <a:pt x="111845" y="2600"/>
                  </a:cubicBezTo>
                  <a:cubicBezTo>
                    <a:pt x="115304" y="835"/>
                    <a:pt x="119001" y="0"/>
                    <a:pt x="122651" y="0"/>
                  </a:cubicBezTo>
                  <a:cubicBezTo>
                    <a:pt x="130284" y="0"/>
                    <a:pt x="137727" y="3674"/>
                    <a:pt x="142307" y="10329"/>
                  </a:cubicBezTo>
                  <a:cubicBezTo>
                    <a:pt x="144978" y="14193"/>
                    <a:pt x="167997" y="49139"/>
                    <a:pt x="155689" y="83990"/>
                  </a:cubicBezTo>
                  <a:cubicBezTo>
                    <a:pt x="153542" y="90049"/>
                    <a:pt x="149988" y="96966"/>
                    <a:pt x="144096" y="103717"/>
                  </a:cubicBezTo>
                  <a:cubicBezTo>
                    <a:pt x="164300" y="116717"/>
                    <a:pt x="181522" y="133725"/>
                    <a:pt x="194022" y="153023"/>
                  </a:cubicBezTo>
                  <a:cubicBezTo>
                    <a:pt x="194761" y="154120"/>
                    <a:pt x="195477" y="155241"/>
                    <a:pt x="196169" y="156363"/>
                  </a:cubicBezTo>
                  <a:cubicBezTo>
                    <a:pt x="200963" y="155050"/>
                    <a:pt x="206283" y="154216"/>
                    <a:pt x="211984" y="154216"/>
                  </a:cubicBezTo>
                  <a:cubicBezTo>
                    <a:pt x="223529" y="154216"/>
                    <a:pt x="234574" y="157579"/>
                    <a:pt x="244759" y="164211"/>
                  </a:cubicBezTo>
                  <a:cubicBezTo>
                    <a:pt x="271046" y="181290"/>
                    <a:pt x="280731" y="218383"/>
                    <a:pt x="268351" y="248987"/>
                  </a:cubicBezTo>
                  <a:cubicBezTo>
                    <a:pt x="268207" y="254283"/>
                    <a:pt x="267158" y="259698"/>
                    <a:pt x="265250" y="265089"/>
                  </a:cubicBezTo>
                  <a:cubicBezTo>
                    <a:pt x="265202" y="265208"/>
                    <a:pt x="265178" y="265327"/>
                    <a:pt x="265131" y="265423"/>
                  </a:cubicBezTo>
                  <a:cubicBezTo>
                    <a:pt x="257163" y="286676"/>
                    <a:pt x="237221" y="302802"/>
                    <a:pt x="214274" y="306523"/>
                  </a:cubicBezTo>
                  <a:cubicBezTo>
                    <a:pt x="214083" y="306547"/>
                    <a:pt x="213916" y="306571"/>
                    <a:pt x="213725" y="306594"/>
                  </a:cubicBezTo>
                  <a:cubicBezTo>
                    <a:pt x="209002" y="307239"/>
                    <a:pt x="204684" y="307573"/>
                    <a:pt x="200534" y="307573"/>
                  </a:cubicBezTo>
                  <a:cubicBezTo>
                    <a:pt x="194881" y="307573"/>
                    <a:pt x="189513" y="306952"/>
                    <a:pt x="184504" y="305760"/>
                  </a:cubicBezTo>
                  <a:cubicBezTo>
                    <a:pt x="184313" y="306284"/>
                    <a:pt x="184099" y="306833"/>
                    <a:pt x="183884" y="307358"/>
                  </a:cubicBezTo>
                  <a:cubicBezTo>
                    <a:pt x="183741" y="312653"/>
                    <a:pt x="182691" y="318044"/>
                    <a:pt x="180783" y="323435"/>
                  </a:cubicBezTo>
                  <a:cubicBezTo>
                    <a:pt x="180735" y="323555"/>
                    <a:pt x="180711" y="323674"/>
                    <a:pt x="180664" y="323769"/>
                  </a:cubicBezTo>
                  <a:cubicBezTo>
                    <a:pt x="172697" y="345023"/>
                    <a:pt x="152754" y="361148"/>
                    <a:pt x="129807" y="364870"/>
                  </a:cubicBezTo>
                  <a:cubicBezTo>
                    <a:pt x="129640" y="364894"/>
                    <a:pt x="129449" y="364917"/>
                    <a:pt x="129258" y="364941"/>
                  </a:cubicBezTo>
                  <a:cubicBezTo>
                    <a:pt x="124535" y="365585"/>
                    <a:pt x="120218" y="365919"/>
                    <a:pt x="116044" y="365919"/>
                  </a:cubicBezTo>
                  <a:close/>
                  <a:moveTo>
                    <a:pt x="137583" y="176519"/>
                  </a:moveTo>
                  <a:cubicBezTo>
                    <a:pt x="137846" y="178189"/>
                    <a:pt x="138085" y="179906"/>
                    <a:pt x="138323" y="181624"/>
                  </a:cubicBezTo>
                  <a:cubicBezTo>
                    <a:pt x="139086" y="180908"/>
                    <a:pt x="139850" y="180193"/>
                    <a:pt x="140637" y="179525"/>
                  </a:cubicBezTo>
                  <a:cubicBezTo>
                    <a:pt x="139611" y="178523"/>
                    <a:pt x="138609" y="177521"/>
                    <a:pt x="137583" y="176519"/>
                  </a:cubicBezTo>
                  <a:close/>
                </a:path>
              </a:pathLst>
            </a:custGeom>
            <a:solidFill>
              <a:schemeClr val="accent6"/>
            </a:solidFill>
            <a:ln>
              <a:noFill/>
            </a:ln>
            <a:effectLst>
              <a:outerShdw rotWithShape="0" algn="bl" dir="5100000" dist="47625">
                <a:srgbClr val="000000">
                  <a:alpha val="15000"/>
                </a:srgb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976" name="Google Shape;976;p40"/>
            <p:cNvGrpSpPr/>
            <p:nvPr/>
          </p:nvGrpSpPr>
          <p:grpSpPr>
            <a:xfrm>
              <a:off x="5872488" y="2483168"/>
              <a:ext cx="225985" cy="307482"/>
              <a:chOff x="5872488" y="2483168"/>
              <a:chExt cx="225985" cy="307482"/>
            </a:xfrm>
          </p:grpSpPr>
          <p:grpSp>
            <p:nvGrpSpPr>
              <p:cNvPr id="977" name="Google Shape;977;p40"/>
              <p:cNvGrpSpPr/>
              <p:nvPr/>
            </p:nvGrpSpPr>
            <p:grpSpPr>
              <a:xfrm>
                <a:off x="5992547" y="2637354"/>
                <a:ext cx="105926" cy="94950"/>
                <a:chOff x="5992547" y="2637354"/>
                <a:chExt cx="105926" cy="94950"/>
              </a:xfrm>
            </p:grpSpPr>
            <p:sp>
              <p:nvSpPr>
                <p:cNvPr id="978" name="Google Shape;978;p40"/>
                <p:cNvSpPr/>
                <p:nvPr/>
              </p:nvSpPr>
              <p:spPr>
                <a:xfrm>
                  <a:off x="5992547" y="2637354"/>
                  <a:ext cx="105926" cy="94950"/>
                </a:xfrm>
                <a:custGeom>
                  <a:rect b="b" l="l" r="r" t="t"/>
                  <a:pathLst>
                    <a:path extrusionOk="0" h="94950" w="105926">
                      <a:moveTo>
                        <a:pt x="87876" y="6136"/>
                      </a:moveTo>
                      <a:cubicBezTo>
                        <a:pt x="63378" y="-9798"/>
                        <a:pt x="41456" y="10335"/>
                        <a:pt x="41456" y="10335"/>
                      </a:cubicBezTo>
                      <a:cubicBezTo>
                        <a:pt x="41456" y="10335"/>
                        <a:pt x="11830" y="7568"/>
                        <a:pt x="1954" y="35071"/>
                      </a:cubicBezTo>
                      <a:cubicBezTo>
                        <a:pt x="-7921" y="62575"/>
                        <a:pt x="20441" y="107778"/>
                        <a:pt x="68793" y="91510"/>
                      </a:cubicBezTo>
                      <a:cubicBezTo>
                        <a:pt x="117121" y="75241"/>
                        <a:pt x="112398" y="22071"/>
                        <a:pt x="87900" y="6136"/>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79" name="Google Shape;979;p40"/>
                <p:cNvSpPr/>
                <p:nvPr/>
              </p:nvSpPr>
              <p:spPr>
                <a:xfrm>
                  <a:off x="6064274" y="2645064"/>
                  <a:ext cx="27263" cy="41076"/>
                </a:xfrm>
                <a:custGeom>
                  <a:rect b="b" l="l" r="r" t="t"/>
                  <a:pathLst>
                    <a:path extrusionOk="0" h="41076" w="27263">
                      <a:moveTo>
                        <a:pt x="26502" y="41076"/>
                      </a:moveTo>
                      <a:cubicBezTo>
                        <a:pt x="26549" y="23234"/>
                        <a:pt x="18081" y="5343"/>
                        <a:pt x="0" y="0"/>
                      </a:cubicBezTo>
                      <a:cubicBezTo>
                        <a:pt x="19369" y="1717"/>
                        <a:pt x="30342" y="23329"/>
                        <a:pt x="26502" y="41076"/>
                      </a:cubicBezTo>
                      <a:lnTo>
                        <a:pt x="26502" y="41076"/>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980" name="Google Shape;980;p40"/>
              <p:cNvGrpSpPr/>
              <p:nvPr/>
            </p:nvGrpSpPr>
            <p:grpSpPr>
              <a:xfrm>
                <a:off x="5908056" y="2695700"/>
                <a:ext cx="105926" cy="94950"/>
                <a:chOff x="5908056" y="2695700"/>
                <a:chExt cx="105926" cy="94950"/>
              </a:xfrm>
            </p:grpSpPr>
            <p:sp>
              <p:nvSpPr>
                <p:cNvPr id="981" name="Google Shape;981;p40"/>
                <p:cNvSpPr/>
                <p:nvPr/>
              </p:nvSpPr>
              <p:spPr>
                <a:xfrm>
                  <a:off x="5908056" y="2695700"/>
                  <a:ext cx="105926" cy="94950"/>
                </a:xfrm>
                <a:custGeom>
                  <a:rect b="b" l="l" r="r" t="t"/>
                  <a:pathLst>
                    <a:path extrusionOk="0" h="94950" w="105926">
                      <a:moveTo>
                        <a:pt x="87876" y="6136"/>
                      </a:moveTo>
                      <a:cubicBezTo>
                        <a:pt x="63378" y="-9798"/>
                        <a:pt x="41456" y="10335"/>
                        <a:pt x="41456" y="10335"/>
                      </a:cubicBezTo>
                      <a:cubicBezTo>
                        <a:pt x="41456" y="10335"/>
                        <a:pt x="11830" y="7568"/>
                        <a:pt x="1954" y="35071"/>
                      </a:cubicBezTo>
                      <a:cubicBezTo>
                        <a:pt x="-7921" y="62575"/>
                        <a:pt x="20441" y="107778"/>
                        <a:pt x="68793" y="91509"/>
                      </a:cubicBezTo>
                      <a:cubicBezTo>
                        <a:pt x="117121" y="75241"/>
                        <a:pt x="112398" y="22071"/>
                        <a:pt x="87900" y="6136"/>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82" name="Google Shape;982;p40"/>
                <p:cNvSpPr/>
                <p:nvPr/>
              </p:nvSpPr>
              <p:spPr>
                <a:xfrm>
                  <a:off x="5979783" y="2703435"/>
                  <a:ext cx="27263" cy="41076"/>
                </a:xfrm>
                <a:custGeom>
                  <a:rect b="b" l="l" r="r" t="t"/>
                  <a:pathLst>
                    <a:path extrusionOk="0" h="41076" w="27263">
                      <a:moveTo>
                        <a:pt x="26502" y="41077"/>
                      </a:moveTo>
                      <a:cubicBezTo>
                        <a:pt x="26549" y="23234"/>
                        <a:pt x="18081" y="5343"/>
                        <a:pt x="0" y="0"/>
                      </a:cubicBezTo>
                      <a:cubicBezTo>
                        <a:pt x="19369" y="1718"/>
                        <a:pt x="30342" y="23329"/>
                        <a:pt x="26502" y="41077"/>
                      </a:cubicBezTo>
                      <a:lnTo>
                        <a:pt x="26502" y="41077"/>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983" name="Google Shape;983;p40"/>
              <p:cNvSpPr/>
              <p:nvPr/>
            </p:nvSpPr>
            <p:spPr>
              <a:xfrm>
                <a:off x="5872488" y="2554587"/>
                <a:ext cx="161991" cy="93459"/>
              </a:xfrm>
              <a:custGeom>
                <a:rect b="b" l="l" r="r" t="t"/>
                <a:pathLst>
                  <a:path extrusionOk="0" h="93459" w="161991">
                    <a:moveTo>
                      <a:pt x="0" y="15171"/>
                    </a:moveTo>
                    <a:cubicBezTo>
                      <a:pt x="5248" y="11617"/>
                      <a:pt x="10710" y="8802"/>
                      <a:pt x="16364" y="6107"/>
                    </a:cubicBezTo>
                    <a:cubicBezTo>
                      <a:pt x="22208" y="3268"/>
                      <a:pt x="28481" y="1193"/>
                      <a:pt x="34970" y="453"/>
                    </a:cubicBezTo>
                    <a:cubicBezTo>
                      <a:pt x="48065" y="-1694"/>
                      <a:pt x="61233" y="4151"/>
                      <a:pt x="72039" y="10329"/>
                    </a:cubicBezTo>
                    <a:cubicBezTo>
                      <a:pt x="82916" y="16292"/>
                      <a:pt x="94748" y="20896"/>
                      <a:pt x="105458" y="27337"/>
                    </a:cubicBezTo>
                    <a:cubicBezTo>
                      <a:pt x="123229" y="38405"/>
                      <a:pt x="138758" y="53123"/>
                      <a:pt x="150160" y="70727"/>
                    </a:cubicBezTo>
                    <a:cubicBezTo>
                      <a:pt x="154764" y="77692"/>
                      <a:pt x="158795" y="85015"/>
                      <a:pt x="161992" y="92792"/>
                    </a:cubicBezTo>
                    <a:lnTo>
                      <a:pt x="161038" y="93460"/>
                    </a:lnTo>
                    <a:cubicBezTo>
                      <a:pt x="157770" y="90764"/>
                      <a:pt x="154812" y="87902"/>
                      <a:pt x="151854" y="85063"/>
                    </a:cubicBezTo>
                    <a:cubicBezTo>
                      <a:pt x="138162" y="72134"/>
                      <a:pt x="122180" y="55985"/>
                      <a:pt x="108726" y="42937"/>
                    </a:cubicBezTo>
                    <a:cubicBezTo>
                      <a:pt x="89404" y="25619"/>
                      <a:pt x="75641" y="8659"/>
                      <a:pt x="47326" y="10400"/>
                    </a:cubicBezTo>
                    <a:cubicBezTo>
                      <a:pt x="39717" y="10519"/>
                      <a:pt x="32227" y="10806"/>
                      <a:pt x="24736" y="12356"/>
                    </a:cubicBezTo>
                    <a:cubicBezTo>
                      <a:pt x="16698" y="14121"/>
                      <a:pt x="8683" y="15887"/>
                      <a:pt x="381" y="16292"/>
                    </a:cubicBezTo>
                    <a:lnTo>
                      <a:pt x="0" y="15195"/>
                    </a:lnTo>
                    <a:lnTo>
                      <a:pt x="0" y="15195"/>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84" name="Google Shape;984;p40"/>
              <p:cNvSpPr/>
              <p:nvPr/>
            </p:nvSpPr>
            <p:spPr>
              <a:xfrm>
                <a:off x="5941164" y="2565464"/>
                <a:ext cx="23666" cy="140857"/>
              </a:xfrm>
              <a:custGeom>
                <a:rect b="b" l="l" r="r" t="t"/>
                <a:pathLst>
                  <a:path extrusionOk="0" h="140857" w="23666">
                    <a:moveTo>
                      <a:pt x="1121" y="0"/>
                    </a:moveTo>
                    <a:cubicBezTo>
                      <a:pt x="10281" y="22351"/>
                      <a:pt x="17008" y="45776"/>
                      <a:pt x="20801" y="69653"/>
                    </a:cubicBezTo>
                    <a:cubicBezTo>
                      <a:pt x="22637" y="81771"/>
                      <a:pt x="24760" y="94127"/>
                      <a:pt x="23019" y="106460"/>
                    </a:cubicBezTo>
                    <a:cubicBezTo>
                      <a:pt x="21397" y="118721"/>
                      <a:pt x="17413" y="131578"/>
                      <a:pt x="8874" y="140857"/>
                    </a:cubicBezTo>
                    <a:cubicBezTo>
                      <a:pt x="8874" y="140857"/>
                      <a:pt x="7848" y="140309"/>
                      <a:pt x="7848" y="140309"/>
                    </a:cubicBezTo>
                    <a:cubicBezTo>
                      <a:pt x="9136" y="134298"/>
                      <a:pt x="9971" y="128549"/>
                      <a:pt x="10496" y="122800"/>
                    </a:cubicBezTo>
                    <a:cubicBezTo>
                      <a:pt x="11617" y="111279"/>
                      <a:pt x="11259" y="99876"/>
                      <a:pt x="11712" y="88283"/>
                    </a:cubicBezTo>
                    <a:cubicBezTo>
                      <a:pt x="12213" y="76547"/>
                      <a:pt x="11259" y="64763"/>
                      <a:pt x="9756" y="53075"/>
                    </a:cubicBezTo>
                    <a:cubicBezTo>
                      <a:pt x="7586" y="35328"/>
                      <a:pt x="4270" y="17771"/>
                      <a:pt x="0" y="382"/>
                    </a:cubicBezTo>
                    <a:cubicBezTo>
                      <a:pt x="0" y="382"/>
                      <a:pt x="1097" y="0"/>
                      <a:pt x="1097" y="0"/>
                    </a:cubicBezTo>
                    <a:lnTo>
                      <a:pt x="1097" y="0"/>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85" name="Google Shape;985;p40"/>
              <p:cNvSpPr/>
              <p:nvPr/>
            </p:nvSpPr>
            <p:spPr>
              <a:xfrm>
                <a:off x="5932181" y="2483168"/>
                <a:ext cx="51876" cy="82486"/>
              </a:xfrm>
              <a:custGeom>
                <a:rect b="b" l="l" r="r" t="t"/>
                <a:pathLst>
                  <a:path extrusionOk="0" h="82486" w="51876">
                    <a:moveTo>
                      <a:pt x="9532" y="82487"/>
                    </a:moveTo>
                    <a:cubicBezTo>
                      <a:pt x="9532" y="82487"/>
                      <a:pt x="-25629" y="32966"/>
                      <a:pt x="39111" y="0"/>
                    </a:cubicBezTo>
                    <a:cubicBezTo>
                      <a:pt x="39111" y="0"/>
                      <a:pt x="82406" y="62831"/>
                      <a:pt x="9532" y="82487"/>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sp>
        <p:nvSpPr>
          <p:cNvPr id="986" name="Google Shape;986;p40"/>
          <p:cNvSpPr txBox="1"/>
          <p:nvPr>
            <p:ph idx="1" type="subTitle"/>
          </p:nvPr>
        </p:nvSpPr>
        <p:spPr>
          <a:xfrm>
            <a:off x="2038191" y="2183378"/>
            <a:ext cx="5067600" cy="375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1400"/>
              <a:t>Workflow, Data Collection, Data Processing</a:t>
            </a:r>
            <a:endParaRPr sz="1400"/>
          </a:p>
          <a:p>
            <a:pPr indent="0" lvl="0" marL="0" rtl="0" algn="ctr">
              <a:spcBef>
                <a:spcPts val="0"/>
              </a:spcBef>
              <a:spcAft>
                <a:spcPts val="0"/>
              </a:spcAft>
              <a:buNone/>
            </a:pPr>
            <a:r>
              <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90" name="Shape 990"/>
        <p:cNvGrpSpPr/>
        <p:nvPr/>
      </p:nvGrpSpPr>
      <p:grpSpPr>
        <a:xfrm>
          <a:off x="0" y="0"/>
          <a:ext cx="0" cy="0"/>
          <a:chOff x="0" y="0"/>
          <a:chExt cx="0" cy="0"/>
        </a:xfrm>
      </p:grpSpPr>
      <p:sp>
        <p:nvSpPr>
          <p:cNvPr id="991" name="Google Shape;991;p41"/>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Data Sources</a:t>
            </a:r>
            <a:endParaRPr/>
          </a:p>
        </p:txBody>
      </p:sp>
      <p:graphicFrame>
        <p:nvGraphicFramePr>
          <p:cNvPr id="992" name="Google Shape;992;p41"/>
          <p:cNvGraphicFramePr/>
          <p:nvPr/>
        </p:nvGraphicFramePr>
        <p:xfrm>
          <a:off x="720000" y="1323741"/>
          <a:ext cx="3000000" cy="3000000"/>
        </p:xfrm>
        <a:graphic>
          <a:graphicData uri="http://schemas.openxmlformats.org/drawingml/2006/table">
            <a:tbl>
              <a:tblPr>
                <a:noFill/>
                <a:tableStyleId>{3ECA4A99-D39F-4531-9690-10A7F070F38D}</a:tableStyleId>
              </a:tblPr>
              <a:tblGrid>
                <a:gridCol w="2419350"/>
                <a:gridCol w="5284650"/>
              </a:tblGrid>
              <a:tr h="414225">
                <a:tc>
                  <a:txBody>
                    <a:bodyPr/>
                    <a:lstStyle/>
                    <a:p>
                      <a:pPr indent="0" lvl="0" marL="0" rtl="0" algn="l">
                        <a:spcBef>
                          <a:spcPts val="0"/>
                        </a:spcBef>
                        <a:spcAft>
                          <a:spcPts val="0"/>
                        </a:spcAft>
                        <a:buNone/>
                      </a:pPr>
                      <a:r>
                        <a:rPr b="1" lang="en" sz="1000" u="sng">
                          <a:solidFill>
                            <a:schemeClr val="dk1"/>
                          </a:solidFill>
                          <a:latin typeface="Nunito"/>
                          <a:ea typeface="Nunito"/>
                          <a:cs typeface="Nunito"/>
                          <a:sym typeface="Nunito"/>
                        </a:rPr>
                        <a:t>MUIS Website</a:t>
                      </a:r>
                      <a:endParaRPr b="1" sz="1000" u="sng">
                        <a:solidFill>
                          <a:schemeClr val="dk1"/>
                        </a:solidFill>
                        <a:latin typeface="Nunito"/>
                        <a:ea typeface="Nunito"/>
                        <a:cs typeface="Nunito"/>
                        <a:sym typeface="Nunito"/>
                      </a:endParaRPr>
                    </a:p>
                  </a:txBody>
                  <a:tcPr marT="0" marB="0" marR="91425" marL="91425" anchor="ctr">
                    <a:lnL cap="flat" cmpd="sng" w="28575">
                      <a:solidFill>
                        <a:schemeClr val="accent6"/>
                      </a:solidFill>
                      <a:prstDash val="solid"/>
                      <a:round/>
                      <a:headEnd len="sm" w="sm" type="none"/>
                      <a:tailEnd len="sm" w="sm" type="none"/>
                    </a:lnL>
                    <a:lnR cap="flat" cmpd="sng" w="28575">
                      <a:solidFill>
                        <a:schemeClr val="accent6"/>
                      </a:solidFill>
                      <a:prstDash val="solid"/>
                      <a:round/>
                      <a:headEnd len="sm" w="sm" type="none"/>
                      <a:tailEnd len="sm" w="sm" type="none"/>
                    </a:lnR>
                    <a:lnT cap="flat" cmpd="sng" w="28575">
                      <a:solidFill>
                        <a:schemeClr val="accent6"/>
                      </a:solidFill>
                      <a:prstDash val="solid"/>
                      <a:round/>
                      <a:headEnd len="sm" w="sm" type="none"/>
                      <a:tailEnd len="sm" w="sm" type="none"/>
                    </a:lnT>
                    <a:lnB cap="flat" cmpd="sng" w="28575">
                      <a:solidFill>
                        <a:schemeClr val="accent6"/>
                      </a:solidFill>
                      <a:prstDash val="solid"/>
                      <a:round/>
                      <a:headEnd len="sm" w="sm" type="none"/>
                      <a:tailEnd len="sm" w="sm" type="none"/>
                    </a:lnB>
                    <a:solidFill>
                      <a:srgbClr val="95A83D">
                        <a:alpha val="35000"/>
                      </a:srgbClr>
                    </a:solidFill>
                  </a:tcPr>
                </a:tc>
                <a:tc>
                  <a:txBody>
                    <a:bodyPr/>
                    <a:lstStyle/>
                    <a:p>
                      <a:pPr indent="0" lvl="0" marL="0" rtl="0" algn="l">
                        <a:spcBef>
                          <a:spcPts val="0"/>
                        </a:spcBef>
                        <a:spcAft>
                          <a:spcPts val="1600"/>
                        </a:spcAft>
                        <a:buNone/>
                      </a:pPr>
                      <a:r>
                        <a:rPr lang="en" sz="1000" u="sng">
                          <a:solidFill>
                            <a:schemeClr val="hlink"/>
                          </a:solidFill>
                          <a:latin typeface="Nunito"/>
                          <a:ea typeface="Nunito"/>
                          <a:cs typeface="Nunito"/>
                          <a:sym typeface="Nunito"/>
                          <a:hlinkClick r:id="rId3"/>
                        </a:rPr>
                        <a:t>Food and Drink Categories</a:t>
                      </a:r>
                      <a:r>
                        <a:rPr lang="en" sz="1000">
                          <a:solidFill>
                            <a:schemeClr val="dk1"/>
                          </a:solidFill>
                          <a:latin typeface="Nunito"/>
                          <a:ea typeface="Nunito"/>
                          <a:cs typeface="Nunito"/>
                          <a:sym typeface="Nunito"/>
                        </a:rPr>
                        <a:t> | </a:t>
                      </a:r>
                      <a:r>
                        <a:rPr lang="en" sz="1000" u="sng">
                          <a:solidFill>
                            <a:schemeClr val="hlink"/>
                          </a:solidFill>
                          <a:latin typeface="Nunito"/>
                          <a:ea typeface="Nunito"/>
                          <a:cs typeface="Nunito"/>
                          <a:sym typeface="Nunito"/>
                          <a:hlinkClick r:id="rId4"/>
                        </a:rPr>
                        <a:t>Food Selection</a:t>
                      </a:r>
                      <a:r>
                        <a:rPr lang="en" sz="1000">
                          <a:solidFill>
                            <a:schemeClr val="dk1"/>
                          </a:solidFill>
                          <a:latin typeface="Nunito"/>
                          <a:ea typeface="Nunito"/>
                          <a:cs typeface="Nunito"/>
                          <a:sym typeface="Nunito"/>
                        </a:rPr>
                        <a:t> | </a:t>
                      </a:r>
                      <a:r>
                        <a:rPr lang="en" sz="1000" u="sng">
                          <a:solidFill>
                            <a:schemeClr val="hlink"/>
                          </a:solidFill>
                          <a:latin typeface="Nunito"/>
                          <a:ea typeface="Nunito"/>
                          <a:cs typeface="Nunito"/>
                          <a:sym typeface="Nunito"/>
                          <a:hlinkClick r:id="rId5"/>
                        </a:rPr>
                        <a:t>Food Preparation</a:t>
                      </a:r>
                      <a:r>
                        <a:rPr lang="en" sz="1000">
                          <a:solidFill>
                            <a:schemeClr val="dk1"/>
                          </a:solidFill>
                          <a:latin typeface="Nunito"/>
                          <a:ea typeface="Nunito"/>
                          <a:cs typeface="Nunito"/>
                          <a:sym typeface="Nunito"/>
                        </a:rPr>
                        <a:t> | </a:t>
                      </a:r>
                      <a:r>
                        <a:rPr lang="en" sz="1000" u="sng">
                          <a:solidFill>
                            <a:schemeClr val="hlink"/>
                          </a:solidFill>
                          <a:latin typeface="Nunito"/>
                          <a:ea typeface="Nunito"/>
                          <a:cs typeface="Nunito"/>
                          <a:sym typeface="Nunito"/>
                          <a:hlinkClick r:id="rId6"/>
                        </a:rPr>
                        <a:t>Food Additive Listing </a:t>
                      </a:r>
                      <a:endParaRPr sz="1000">
                        <a:solidFill>
                          <a:schemeClr val="dk1"/>
                        </a:solidFill>
                        <a:latin typeface="Nunito"/>
                        <a:ea typeface="Nunito"/>
                        <a:cs typeface="Nunito"/>
                        <a:sym typeface="Nunito"/>
                      </a:endParaRPr>
                    </a:p>
                  </a:txBody>
                  <a:tcPr marT="0" marB="0" marR="91425" marL="91425" anchor="ctr">
                    <a:lnL cap="flat" cmpd="sng" w="28575">
                      <a:solidFill>
                        <a:schemeClr val="accent6"/>
                      </a:solidFill>
                      <a:prstDash val="solid"/>
                      <a:round/>
                      <a:headEnd len="sm" w="sm" type="none"/>
                      <a:tailEnd len="sm" w="sm" type="none"/>
                    </a:lnL>
                    <a:lnR cap="flat" cmpd="sng" w="28575">
                      <a:solidFill>
                        <a:schemeClr val="accent6"/>
                      </a:solidFill>
                      <a:prstDash val="solid"/>
                      <a:round/>
                      <a:headEnd len="sm" w="sm" type="none"/>
                      <a:tailEnd len="sm" w="sm" type="none"/>
                    </a:lnR>
                    <a:lnT cap="flat" cmpd="sng" w="28575">
                      <a:solidFill>
                        <a:schemeClr val="accent6"/>
                      </a:solidFill>
                      <a:prstDash val="solid"/>
                      <a:round/>
                      <a:headEnd len="sm" w="sm" type="none"/>
                      <a:tailEnd len="sm" w="sm" type="none"/>
                    </a:lnT>
                    <a:lnB cap="flat" cmpd="sng" w="28575">
                      <a:solidFill>
                        <a:schemeClr val="accent6"/>
                      </a:solidFill>
                      <a:prstDash val="solid"/>
                      <a:round/>
                      <a:headEnd len="sm" w="sm" type="none"/>
                      <a:tailEnd len="sm" w="sm" type="none"/>
                    </a:lnB>
                    <a:solidFill>
                      <a:srgbClr val="95A83D">
                        <a:alpha val="35000"/>
                      </a:srgbClr>
                    </a:solidFill>
                  </a:tcPr>
                </a:tc>
              </a:tr>
              <a:tr h="414225">
                <a:tc>
                  <a:txBody>
                    <a:bodyPr/>
                    <a:lstStyle/>
                    <a:p>
                      <a:pPr indent="0" lvl="0" marL="0" rtl="0" algn="l">
                        <a:spcBef>
                          <a:spcPts val="0"/>
                        </a:spcBef>
                        <a:spcAft>
                          <a:spcPts val="0"/>
                        </a:spcAft>
                        <a:buNone/>
                      </a:pPr>
                      <a:r>
                        <a:rPr b="1" lang="en" sz="1000" u="sng">
                          <a:solidFill>
                            <a:schemeClr val="dk1"/>
                          </a:solidFill>
                          <a:latin typeface="Nunito"/>
                          <a:ea typeface="Nunito"/>
                          <a:cs typeface="Nunito"/>
                          <a:sym typeface="Nunito"/>
                        </a:rPr>
                        <a:t>World of Islam</a:t>
                      </a:r>
                      <a:endParaRPr b="1" sz="1000" u="sng">
                        <a:solidFill>
                          <a:schemeClr val="dk1"/>
                        </a:solidFill>
                        <a:latin typeface="Nunito"/>
                        <a:ea typeface="Nunito"/>
                        <a:cs typeface="Nunito"/>
                        <a:sym typeface="Nunito"/>
                      </a:endParaRPr>
                    </a:p>
                  </a:txBody>
                  <a:tcPr marT="0" marB="0" marR="91425" marL="91425" anchor="ctr">
                    <a:lnL cap="flat" cmpd="sng" w="28575">
                      <a:solidFill>
                        <a:schemeClr val="accent6"/>
                      </a:solidFill>
                      <a:prstDash val="solid"/>
                      <a:round/>
                      <a:headEnd len="sm" w="sm" type="none"/>
                      <a:tailEnd len="sm" w="sm" type="none"/>
                    </a:lnL>
                    <a:lnR cap="flat" cmpd="sng" w="28575">
                      <a:solidFill>
                        <a:schemeClr val="accent6"/>
                      </a:solidFill>
                      <a:prstDash val="solid"/>
                      <a:round/>
                      <a:headEnd len="sm" w="sm" type="none"/>
                      <a:tailEnd len="sm" w="sm" type="none"/>
                    </a:lnR>
                    <a:lnT cap="flat" cmpd="sng" w="28575">
                      <a:solidFill>
                        <a:schemeClr val="accent6"/>
                      </a:solidFill>
                      <a:prstDash val="solid"/>
                      <a:round/>
                      <a:headEnd len="sm" w="sm" type="none"/>
                      <a:tailEnd len="sm" w="sm" type="none"/>
                    </a:lnT>
                    <a:lnB cap="flat" cmpd="sng" w="28575">
                      <a:solidFill>
                        <a:schemeClr val="accent6"/>
                      </a:solidFill>
                      <a:prstDash val="solid"/>
                      <a:round/>
                      <a:headEnd len="sm" w="sm" type="none"/>
                      <a:tailEnd len="sm" w="sm" type="none"/>
                    </a:lnB>
                    <a:solidFill>
                      <a:srgbClr val="95A83D">
                        <a:alpha val="35000"/>
                      </a:srgbClr>
                    </a:solidFill>
                  </a:tcPr>
                </a:tc>
                <a:tc>
                  <a:txBody>
                    <a:bodyPr/>
                    <a:lstStyle/>
                    <a:p>
                      <a:pPr indent="0" lvl="0" marL="0" marR="0" rtl="0" algn="l">
                        <a:lnSpc>
                          <a:spcPct val="100000"/>
                        </a:lnSpc>
                        <a:spcBef>
                          <a:spcPts val="0"/>
                        </a:spcBef>
                        <a:spcAft>
                          <a:spcPts val="1600"/>
                        </a:spcAft>
                        <a:buNone/>
                      </a:pPr>
                      <a:r>
                        <a:rPr lang="en" sz="1000" u="sng">
                          <a:solidFill>
                            <a:schemeClr val="hlink"/>
                          </a:solidFill>
                          <a:latin typeface="Nunito"/>
                          <a:ea typeface="Nunito"/>
                          <a:cs typeface="Nunito"/>
                          <a:sym typeface="Nunito"/>
                          <a:hlinkClick r:id="rId7"/>
                        </a:rPr>
                        <a:t>Food Additive List</a:t>
                      </a:r>
                      <a:endParaRPr sz="1000">
                        <a:solidFill>
                          <a:schemeClr val="dk1"/>
                        </a:solidFill>
                        <a:latin typeface="Nunito"/>
                        <a:ea typeface="Nunito"/>
                        <a:cs typeface="Nunito"/>
                        <a:sym typeface="Nunito"/>
                      </a:endParaRPr>
                    </a:p>
                  </a:txBody>
                  <a:tcPr marT="0" marB="0" marR="91425" marL="91425" anchor="ctr">
                    <a:lnL cap="flat" cmpd="sng" w="28575">
                      <a:solidFill>
                        <a:schemeClr val="accent6"/>
                      </a:solidFill>
                      <a:prstDash val="solid"/>
                      <a:round/>
                      <a:headEnd len="sm" w="sm" type="none"/>
                      <a:tailEnd len="sm" w="sm" type="none"/>
                    </a:lnL>
                    <a:lnR cap="flat" cmpd="sng" w="28575">
                      <a:solidFill>
                        <a:schemeClr val="accent6"/>
                      </a:solidFill>
                      <a:prstDash val="solid"/>
                      <a:round/>
                      <a:headEnd len="sm" w="sm" type="none"/>
                      <a:tailEnd len="sm" w="sm" type="none"/>
                    </a:lnR>
                    <a:lnT cap="flat" cmpd="sng" w="28575">
                      <a:solidFill>
                        <a:schemeClr val="accent6"/>
                      </a:solidFill>
                      <a:prstDash val="solid"/>
                      <a:round/>
                      <a:headEnd len="sm" w="sm" type="none"/>
                      <a:tailEnd len="sm" w="sm" type="none"/>
                    </a:lnT>
                    <a:lnB cap="flat" cmpd="sng" w="28575">
                      <a:solidFill>
                        <a:schemeClr val="accent6"/>
                      </a:solidFill>
                      <a:prstDash val="solid"/>
                      <a:round/>
                      <a:headEnd len="sm" w="sm" type="none"/>
                      <a:tailEnd len="sm" w="sm" type="none"/>
                    </a:lnB>
                    <a:solidFill>
                      <a:srgbClr val="95A83D">
                        <a:alpha val="35000"/>
                      </a:srgbClr>
                    </a:solidFill>
                  </a:tcPr>
                </a:tc>
              </a:tr>
              <a:tr h="414225">
                <a:tc>
                  <a:txBody>
                    <a:bodyPr/>
                    <a:lstStyle/>
                    <a:p>
                      <a:pPr indent="0" lvl="0" marL="0" rtl="0" algn="l">
                        <a:spcBef>
                          <a:spcPts val="0"/>
                        </a:spcBef>
                        <a:spcAft>
                          <a:spcPts val="0"/>
                        </a:spcAft>
                        <a:buNone/>
                      </a:pPr>
                      <a:r>
                        <a:rPr b="1" lang="en" sz="1000" u="sng">
                          <a:solidFill>
                            <a:schemeClr val="dk1"/>
                          </a:solidFill>
                          <a:latin typeface="Nunito"/>
                          <a:ea typeface="Nunito"/>
                          <a:cs typeface="Nunito"/>
                          <a:sym typeface="Nunito"/>
                        </a:rPr>
                        <a:t>Islamcan.com</a:t>
                      </a:r>
                      <a:endParaRPr b="1" sz="1000" u="sng">
                        <a:solidFill>
                          <a:schemeClr val="dk1"/>
                        </a:solidFill>
                        <a:latin typeface="Nunito"/>
                        <a:ea typeface="Nunito"/>
                        <a:cs typeface="Nunito"/>
                        <a:sym typeface="Nunito"/>
                      </a:endParaRPr>
                    </a:p>
                  </a:txBody>
                  <a:tcPr marT="0" marB="0" marR="91425" marL="91425" anchor="ctr">
                    <a:lnL cap="flat" cmpd="sng" w="28575">
                      <a:solidFill>
                        <a:schemeClr val="accent6"/>
                      </a:solidFill>
                      <a:prstDash val="solid"/>
                      <a:round/>
                      <a:headEnd len="sm" w="sm" type="none"/>
                      <a:tailEnd len="sm" w="sm" type="none"/>
                    </a:lnL>
                    <a:lnR cap="flat" cmpd="sng" w="28575">
                      <a:solidFill>
                        <a:schemeClr val="accent6"/>
                      </a:solidFill>
                      <a:prstDash val="solid"/>
                      <a:round/>
                      <a:headEnd len="sm" w="sm" type="none"/>
                      <a:tailEnd len="sm" w="sm" type="none"/>
                    </a:lnR>
                    <a:lnT cap="flat" cmpd="sng" w="28575">
                      <a:solidFill>
                        <a:schemeClr val="accent6"/>
                      </a:solidFill>
                      <a:prstDash val="solid"/>
                      <a:round/>
                      <a:headEnd len="sm" w="sm" type="none"/>
                      <a:tailEnd len="sm" w="sm" type="none"/>
                    </a:lnT>
                    <a:lnB cap="flat" cmpd="sng" w="28575">
                      <a:solidFill>
                        <a:schemeClr val="accent6"/>
                      </a:solidFill>
                      <a:prstDash val="solid"/>
                      <a:round/>
                      <a:headEnd len="sm" w="sm" type="none"/>
                      <a:tailEnd len="sm" w="sm" type="none"/>
                    </a:lnB>
                    <a:solidFill>
                      <a:srgbClr val="95A83D">
                        <a:alpha val="35000"/>
                      </a:srgbClr>
                    </a:solidFill>
                  </a:tcPr>
                </a:tc>
                <a:tc>
                  <a:txBody>
                    <a:bodyPr/>
                    <a:lstStyle/>
                    <a:p>
                      <a:pPr indent="0" lvl="0" marL="0" rtl="0" algn="l">
                        <a:spcBef>
                          <a:spcPts val="0"/>
                        </a:spcBef>
                        <a:spcAft>
                          <a:spcPts val="1600"/>
                        </a:spcAft>
                        <a:buNone/>
                      </a:pPr>
                      <a:r>
                        <a:rPr lang="en" sz="1000" u="sng">
                          <a:solidFill>
                            <a:schemeClr val="hlink"/>
                          </a:solidFill>
                          <a:latin typeface="Nunito"/>
                          <a:ea typeface="Nunito"/>
                          <a:cs typeface="Nunito"/>
                          <a:sym typeface="Nunito"/>
                          <a:hlinkClick r:id="rId8"/>
                        </a:rPr>
                        <a:t>Halal Haram Database</a:t>
                      </a:r>
                      <a:endParaRPr sz="1000">
                        <a:solidFill>
                          <a:schemeClr val="dk1"/>
                        </a:solidFill>
                        <a:latin typeface="Nunito"/>
                        <a:ea typeface="Nunito"/>
                        <a:cs typeface="Nunito"/>
                        <a:sym typeface="Nunito"/>
                      </a:endParaRPr>
                    </a:p>
                  </a:txBody>
                  <a:tcPr marT="0" marB="0" marR="91425" marL="91425" anchor="ctr">
                    <a:lnL cap="flat" cmpd="sng" w="28575">
                      <a:solidFill>
                        <a:schemeClr val="accent6"/>
                      </a:solidFill>
                      <a:prstDash val="solid"/>
                      <a:round/>
                      <a:headEnd len="sm" w="sm" type="none"/>
                      <a:tailEnd len="sm" w="sm" type="none"/>
                    </a:lnL>
                    <a:lnR cap="flat" cmpd="sng" w="28575">
                      <a:solidFill>
                        <a:schemeClr val="accent6"/>
                      </a:solidFill>
                      <a:prstDash val="solid"/>
                      <a:round/>
                      <a:headEnd len="sm" w="sm" type="none"/>
                      <a:tailEnd len="sm" w="sm" type="none"/>
                    </a:lnR>
                    <a:lnT cap="flat" cmpd="sng" w="28575">
                      <a:solidFill>
                        <a:schemeClr val="accent6"/>
                      </a:solidFill>
                      <a:prstDash val="solid"/>
                      <a:round/>
                      <a:headEnd len="sm" w="sm" type="none"/>
                      <a:tailEnd len="sm" w="sm" type="none"/>
                    </a:lnT>
                    <a:lnB cap="flat" cmpd="sng" w="28575">
                      <a:solidFill>
                        <a:schemeClr val="accent6"/>
                      </a:solidFill>
                      <a:prstDash val="solid"/>
                      <a:round/>
                      <a:headEnd len="sm" w="sm" type="none"/>
                      <a:tailEnd len="sm" w="sm" type="none"/>
                    </a:lnB>
                    <a:solidFill>
                      <a:srgbClr val="95A83D">
                        <a:alpha val="35000"/>
                      </a:srgbClr>
                    </a:solidFill>
                  </a:tcPr>
                </a:tc>
              </a:tr>
            </a:tbl>
          </a:graphicData>
        </a:graphic>
      </p:graphicFrame>
      <p:grpSp>
        <p:nvGrpSpPr>
          <p:cNvPr id="993" name="Google Shape;993;p41"/>
          <p:cNvGrpSpPr/>
          <p:nvPr/>
        </p:nvGrpSpPr>
        <p:grpSpPr>
          <a:xfrm>
            <a:off x="6288667" y="4448206"/>
            <a:ext cx="311576" cy="311581"/>
            <a:chOff x="8010777" y="386361"/>
            <a:chExt cx="53575" cy="53575"/>
          </a:xfrm>
        </p:grpSpPr>
        <p:sp>
          <p:nvSpPr>
            <p:cNvPr id="994" name="Google Shape;994;p41"/>
            <p:cNvSpPr/>
            <p:nvPr/>
          </p:nvSpPr>
          <p:spPr>
            <a:xfrm>
              <a:off x="8029860" y="386361"/>
              <a:ext cx="15409" cy="53575"/>
            </a:xfrm>
            <a:custGeom>
              <a:rect b="b" l="l" r="r" t="t"/>
              <a:pathLst>
                <a:path extrusionOk="0" h="53575" w="15409">
                  <a:moveTo>
                    <a:pt x="0" y="0"/>
                  </a:moveTo>
                  <a:lnTo>
                    <a:pt x="15409" y="0"/>
                  </a:lnTo>
                  <a:lnTo>
                    <a:pt x="15409" y="53576"/>
                  </a:lnTo>
                  <a:lnTo>
                    <a:pt x="0" y="53576"/>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95" name="Google Shape;995;p41"/>
            <p:cNvSpPr/>
            <p:nvPr/>
          </p:nvSpPr>
          <p:spPr>
            <a:xfrm rot="5400000">
              <a:off x="8029860" y="386337"/>
              <a:ext cx="15409" cy="53575"/>
            </a:xfrm>
            <a:custGeom>
              <a:rect b="b" l="l" r="r" t="t"/>
              <a:pathLst>
                <a:path extrusionOk="0" h="53575" w="15409">
                  <a:moveTo>
                    <a:pt x="0" y="0"/>
                  </a:moveTo>
                  <a:lnTo>
                    <a:pt x="15409" y="0"/>
                  </a:lnTo>
                  <a:lnTo>
                    <a:pt x="15409" y="53576"/>
                  </a:lnTo>
                  <a:lnTo>
                    <a:pt x="0" y="53576"/>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996" name="Google Shape;996;p41"/>
          <p:cNvGrpSpPr/>
          <p:nvPr/>
        </p:nvGrpSpPr>
        <p:grpSpPr>
          <a:xfrm>
            <a:off x="8035641" y="94138"/>
            <a:ext cx="893993" cy="1095911"/>
            <a:chOff x="8035641" y="94138"/>
            <a:chExt cx="893993" cy="1095911"/>
          </a:xfrm>
        </p:grpSpPr>
        <p:grpSp>
          <p:nvGrpSpPr>
            <p:cNvPr id="997" name="Google Shape;997;p41"/>
            <p:cNvGrpSpPr/>
            <p:nvPr/>
          </p:nvGrpSpPr>
          <p:grpSpPr>
            <a:xfrm>
              <a:off x="8243088" y="94138"/>
              <a:ext cx="686546" cy="752022"/>
              <a:chOff x="8400590" y="2145039"/>
              <a:chExt cx="266289" cy="291685"/>
            </a:xfrm>
          </p:grpSpPr>
          <p:sp>
            <p:nvSpPr>
              <p:cNvPr id="998" name="Google Shape;998;p41"/>
              <p:cNvSpPr/>
              <p:nvPr/>
            </p:nvSpPr>
            <p:spPr>
              <a:xfrm>
                <a:off x="8400590" y="2145039"/>
                <a:ext cx="266289" cy="291685"/>
              </a:xfrm>
              <a:custGeom>
                <a:rect b="b" l="l" r="r" t="t"/>
                <a:pathLst>
                  <a:path extrusionOk="0" h="291685" w="266289">
                    <a:moveTo>
                      <a:pt x="242173" y="108535"/>
                    </a:moveTo>
                    <a:lnTo>
                      <a:pt x="263355" y="69892"/>
                    </a:lnTo>
                    <a:cubicBezTo>
                      <a:pt x="267339" y="62617"/>
                      <a:pt x="267267" y="53767"/>
                      <a:pt x="263140" y="46563"/>
                    </a:cubicBezTo>
                    <a:cubicBezTo>
                      <a:pt x="260135" y="41339"/>
                      <a:pt x="255316" y="37498"/>
                      <a:pt x="249735" y="35709"/>
                    </a:cubicBezTo>
                    <a:cubicBezTo>
                      <a:pt x="249615" y="35471"/>
                      <a:pt x="249472" y="35232"/>
                      <a:pt x="249376" y="35018"/>
                    </a:cubicBezTo>
                    <a:cubicBezTo>
                      <a:pt x="244344" y="25571"/>
                      <a:pt x="234993" y="7991"/>
                      <a:pt x="208753" y="1813"/>
                    </a:cubicBezTo>
                    <a:cubicBezTo>
                      <a:pt x="203625" y="596"/>
                      <a:pt x="198520" y="0"/>
                      <a:pt x="193582" y="0"/>
                    </a:cubicBezTo>
                    <a:cubicBezTo>
                      <a:pt x="155177" y="0"/>
                      <a:pt x="137191" y="34827"/>
                      <a:pt x="130417" y="47946"/>
                    </a:cubicBezTo>
                    <a:cubicBezTo>
                      <a:pt x="128795" y="51095"/>
                      <a:pt x="127722" y="52980"/>
                      <a:pt x="127006" y="54101"/>
                    </a:cubicBezTo>
                    <a:cubicBezTo>
                      <a:pt x="126959" y="54101"/>
                      <a:pt x="126911" y="54101"/>
                      <a:pt x="126839" y="54101"/>
                    </a:cubicBezTo>
                    <a:cubicBezTo>
                      <a:pt x="125694" y="54101"/>
                      <a:pt x="124287" y="54029"/>
                      <a:pt x="122641" y="53886"/>
                    </a:cubicBezTo>
                    <a:cubicBezTo>
                      <a:pt x="116224" y="51596"/>
                      <a:pt x="109474" y="50141"/>
                      <a:pt x="102556" y="49616"/>
                    </a:cubicBezTo>
                    <a:cubicBezTo>
                      <a:pt x="100695" y="49473"/>
                      <a:pt x="98859" y="49258"/>
                      <a:pt x="96998" y="49068"/>
                    </a:cubicBezTo>
                    <a:cubicBezTo>
                      <a:pt x="92919" y="48614"/>
                      <a:pt x="88291" y="48090"/>
                      <a:pt x="83330" y="48090"/>
                    </a:cubicBezTo>
                    <a:cubicBezTo>
                      <a:pt x="60931" y="48090"/>
                      <a:pt x="44066" y="58991"/>
                      <a:pt x="31781" y="81437"/>
                    </a:cubicBezTo>
                    <a:cubicBezTo>
                      <a:pt x="12626" y="116383"/>
                      <a:pt x="10241" y="145223"/>
                      <a:pt x="8667" y="164306"/>
                    </a:cubicBezTo>
                    <a:cubicBezTo>
                      <a:pt x="8023" y="172130"/>
                      <a:pt x="7355" y="180216"/>
                      <a:pt x="5757" y="183127"/>
                    </a:cubicBezTo>
                    <a:cubicBezTo>
                      <a:pt x="-8938" y="209914"/>
                      <a:pt x="6520" y="236607"/>
                      <a:pt x="29348" y="249130"/>
                    </a:cubicBezTo>
                    <a:cubicBezTo>
                      <a:pt x="30970" y="250013"/>
                      <a:pt x="37554" y="253424"/>
                      <a:pt x="46404" y="255332"/>
                    </a:cubicBezTo>
                    <a:cubicBezTo>
                      <a:pt x="50721" y="259793"/>
                      <a:pt x="55778" y="263610"/>
                      <a:pt x="61265" y="266639"/>
                    </a:cubicBezTo>
                    <a:cubicBezTo>
                      <a:pt x="62911" y="267546"/>
                      <a:pt x="69590" y="270981"/>
                      <a:pt x="78583" y="272889"/>
                    </a:cubicBezTo>
                    <a:cubicBezTo>
                      <a:pt x="85095" y="279496"/>
                      <a:pt x="91750" y="283337"/>
                      <a:pt x="93181" y="284124"/>
                    </a:cubicBezTo>
                    <a:cubicBezTo>
                      <a:pt x="95471" y="285388"/>
                      <a:pt x="107708" y="291686"/>
                      <a:pt x="122283" y="291686"/>
                    </a:cubicBezTo>
                    <a:cubicBezTo>
                      <a:pt x="139148" y="291686"/>
                      <a:pt x="153460" y="283241"/>
                      <a:pt x="161523" y="268524"/>
                    </a:cubicBezTo>
                    <a:cubicBezTo>
                      <a:pt x="163121" y="265613"/>
                      <a:pt x="169585" y="260700"/>
                      <a:pt x="175835" y="255952"/>
                    </a:cubicBezTo>
                    <a:cubicBezTo>
                      <a:pt x="191078" y="244359"/>
                      <a:pt x="214096" y="226827"/>
                      <a:pt x="233251" y="191881"/>
                    </a:cubicBezTo>
                    <a:cubicBezTo>
                      <a:pt x="253265" y="155384"/>
                      <a:pt x="236209" y="132819"/>
                      <a:pt x="226167" y="120367"/>
                    </a:cubicBezTo>
                    <a:cubicBezTo>
                      <a:pt x="232750" y="118983"/>
                      <a:pt x="238714" y="114881"/>
                      <a:pt x="242196" y="108535"/>
                    </a:cubicBezTo>
                    <a:close/>
                  </a:path>
                </a:pathLst>
              </a:custGeom>
              <a:solidFill>
                <a:schemeClr val="accent6"/>
              </a:solidFill>
              <a:ln>
                <a:noFill/>
              </a:ln>
              <a:effectLst>
                <a:outerShdw rotWithShape="0" algn="bl" dir="5100000" dist="47625">
                  <a:schemeClr val="dk1">
                    <a:alpha val="15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999" name="Google Shape;999;p41"/>
              <p:cNvGrpSpPr/>
              <p:nvPr/>
            </p:nvGrpSpPr>
            <p:grpSpPr>
              <a:xfrm>
                <a:off x="8424852" y="2162338"/>
                <a:ext cx="218554" cy="243968"/>
                <a:chOff x="8424852" y="2162338"/>
                <a:chExt cx="218554" cy="243968"/>
              </a:xfrm>
            </p:grpSpPr>
            <p:sp>
              <p:nvSpPr>
                <p:cNvPr id="1000" name="Google Shape;1000;p41"/>
                <p:cNvSpPr/>
                <p:nvPr/>
              </p:nvSpPr>
              <p:spPr>
                <a:xfrm>
                  <a:off x="8518007" y="2162338"/>
                  <a:ext cx="125399" cy="106883"/>
                </a:xfrm>
                <a:custGeom>
                  <a:rect b="b" l="l" r="r" t="t"/>
                  <a:pathLst>
                    <a:path extrusionOk="0" h="106883" w="125399">
                      <a:moveTo>
                        <a:pt x="0" y="53451"/>
                      </a:moveTo>
                      <a:cubicBezTo>
                        <a:pt x="21301" y="55884"/>
                        <a:pt x="25810" y="51972"/>
                        <a:pt x="34540" y="35036"/>
                      </a:cubicBezTo>
                      <a:cubicBezTo>
                        <a:pt x="43271" y="18100"/>
                        <a:pt x="57535" y="-5587"/>
                        <a:pt x="86208" y="1187"/>
                      </a:cubicBezTo>
                      <a:cubicBezTo>
                        <a:pt x="114856" y="7962"/>
                        <a:pt x="108201" y="34106"/>
                        <a:pt x="125400" y="34583"/>
                      </a:cubicBezTo>
                      <a:lnTo>
                        <a:pt x="104218" y="73226"/>
                      </a:lnTo>
                      <a:cubicBezTo>
                        <a:pt x="104218" y="73226"/>
                        <a:pt x="84204" y="63112"/>
                        <a:pt x="89929" y="35584"/>
                      </a:cubicBezTo>
                      <a:cubicBezTo>
                        <a:pt x="92983" y="20867"/>
                        <a:pt x="67625" y="6340"/>
                        <a:pt x="55866" y="26282"/>
                      </a:cubicBezTo>
                      <a:cubicBezTo>
                        <a:pt x="44082" y="46223"/>
                        <a:pt x="42054" y="60011"/>
                        <a:pt x="61424" y="73608"/>
                      </a:cubicBezTo>
                      <a:cubicBezTo>
                        <a:pt x="80793" y="87204"/>
                        <a:pt x="72158" y="106884"/>
                        <a:pt x="72158" y="106884"/>
                      </a:cubicBezTo>
                      <a:lnTo>
                        <a:pt x="24" y="5347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01" name="Google Shape;1001;p41"/>
                <p:cNvSpPr/>
                <p:nvPr/>
              </p:nvSpPr>
              <p:spPr>
                <a:xfrm>
                  <a:off x="8523278" y="2216932"/>
                  <a:ext cx="66528" cy="40602"/>
                </a:xfrm>
                <a:custGeom>
                  <a:rect b="b" l="l" r="r" t="t"/>
                  <a:pathLst>
                    <a:path extrusionOk="0" h="40602" w="66528">
                      <a:moveTo>
                        <a:pt x="65431" y="38455"/>
                      </a:moveTo>
                      <a:cubicBezTo>
                        <a:pt x="61590" y="39838"/>
                        <a:pt x="57464" y="40625"/>
                        <a:pt x="53647" y="40602"/>
                      </a:cubicBezTo>
                      <a:cubicBezTo>
                        <a:pt x="50260" y="40554"/>
                        <a:pt x="47612" y="40172"/>
                        <a:pt x="45108" y="37500"/>
                      </a:cubicBezTo>
                      <a:cubicBezTo>
                        <a:pt x="45108" y="37500"/>
                        <a:pt x="40766" y="35115"/>
                        <a:pt x="40766" y="35115"/>
                      </a:cubicBezTo>
                      <a:cubicBezTo>
                        <a:pt x="40552" y="28627"/>
                        <a:pt x="38262" y="24285"/>
                        <a:pt x="31153" y="24309"/>
                      </a:cubicBezTo>
                      <a:cubicBezTo>
                        <a:pt x="28124" y="24381"/>
                        <a:pt x="25094" y="24906"/>
                        <a:pt x="22137" y="24429"/>
                      </a:cubicBezTo>
                      <a:cubicBezTo>
                        <a:pt x="19632" y="24190"/>
                        <a:pt x="16936" y="24357"/>
                        <a:pt x="14479" y="23784"/>
                      </a:cubicBezTo>
                      <a:cubicBezTo>
                        <a:pt x="13096" y="23570"/>
                        <a:pt x="8444" y="21518"/>
                        <a:pt x="7085" y="21017"/>
                      </a:cubicBezTo>
                      <a:cubicBezTo>
                        <a:pt x="3674" y="15245"/>
                        <a:pt x="1646" y="9257"/>
                        <a:pt x="0" y="2531"/>
                      </a:cubicBezTo>
                      <a:cubicBezTo>
                        <a:pt x="0" y="2531"/>
                        <a:pt x="978" y="813"/>
                        <a:pt x="978" y="813"/>
                      </a:cubicBezTo>
                      <a:cubicBezTo>
                        <a:pt x="3101" y="145"/>
                        <a:pt x="5081" y="-22"/>
                        <a:pt x="7037" y="2"/>
                      </a:cubicBezTo>
                      <a:cubicBezTo>
                        <a:pt x="12619" y="169"/>
                        <a:pt x="17986" y="2388"/>
                        <a:pt x="22137" y="6037"/>
                      </a:cubicBezTo>
                      <a:lnTo>
                        <a:pt x="15815" y="2578"/>
                      </a:lnTo>
                      <a:cubicBezTo>
                        <a:pt x="16745" y="2602"/>
                        <a:pt x="17676" y="2722"/>
                        <a:pt x="18606" y="2841"/>
                      </a:cubicBezTo>
                      <a:cubicBezTo>
                        <a:pt x="23210" y="3699"/>
                        <a:pt x="27336" y="6228"/>
                        <a:pt x="31058" y="8924"/>
                      </a:cubicBezTo>
                      <a:cubicBezTo>
                        <a:pt x="33228" y="10665"/>
                        <a:pt x="34970" y="13289"/>
                        <a:pt x="36425" y="15650"/>
                      </a:cubicBezTo>
                      <a:cubicBezTo>
                        <a:pt x="38214" y="18632"/>
                        <a:pt x="40313" y="21423"/>
                        <a:pt x="43462" y="22997"/>
                      </a:cubicBezTo>
                      <a:cubicBezTo>
                        <a:pt x="45967" y="24285"/>
                        <a:pt x="48924" y="24691"/>
                        <a:pt x="51620" y="25693"/>
                      </a:cubicBezTo>
                      <a:lnTo>
                        <a:pt x="47278" y="23307"/>
                      </a:lnTo>
                      <a:cubicBezTo>
                        <a:pt x="49425" y="22520"/>
                        <a:pt x="51596" y="22282"/>
                        <a:pt x="53624" y="22783"/>
                      </a:cubicBezTo>
                      <a:cubicBezTo>
                        <a:pt x="58824" y="24190"/>
                        <a:pt x="63379" y="27959"/>
                        <a:pt x="65503" y="33040"/>
                      </a:cubicBezTo>
                      <a:cubicBezTo>
                        <a:pt x="65980" y="34161"/>
                        <a:pt x="66338" y="35378"/>
                        <a:pt x="66528" y="36785"/>
                      </a:cubicBezTo>
                      <a:lnTo>
                        <a:pt x="65503" y="38479"/>
                      </a:lnTo>
                      <a:lnTo>
                        <a:pt x="65503" y="38479"/>
                      </a:lnTo>
                      <a:close/>
                    </a:path>
                  </a:pathLst>
                </a:custGeom>
                <a:solidFill>
                  <a:srgbClr val="23013D">
                    <a:alpha val="1709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02" name="Google Shape;1002;p41"/>
                <p:cNvSpPr/>
                <p:nvPr/>
              </p:nvSpPr>
              <p:spPr>
                <a:xfrm>
                  <a:off x="8424852" y="2210413"/>
                  <a:ext cx="130885" cy="160898"/>
                </a:xfrm>
                <a:custGeom>
                  <a:rect b="b" l="l" r="r" t="t"/>
                  <a:pathLst>
                    <a:path extrusionOk="0" h="160898" w="130885">
                      <a:moveTo>
                        <a:pt x="115124" y="22432"/>
                      </a:moveTo>
                      <a:cubicBezTo>
                        <a:pt x="106012" y="10266"/>
                        <a:pt x="92033" y="2609"/>
                        <a:pt x="76863" y="1464"/>
                      </a:cubicBezTo>
                      <a:cubicBezTo>
                        <a:pt x="60189" y="224"/>
                        <a:pt x="43467" y="-5859"/>
                        <a:pt x="28773" y="20953"/>
                      </a:cubicBezTo>
                      <a:cubicBezTo>
                        <a:pt x="1651" y="70426"/>
                        <a:pt x="13245" y="103487"/>
                        <a:pt x="2748" y="122642"/>
                      </a:cubicBezTo>
                      <a:cubicBezTo>
                        <a:pt x="-8153" y="142536"/>
                        <a:pt x="16894" y="156276"/>
                        <a:pt x="16894" y="156276"/>
                      </a:cubicBezTo>
                      <a:cubicBezTo>
                        <a:pt x="16894" y="156276"/>
                        <a:pt x="41940" y="170016"/>
                        <a:pt x="52842" y="150122"/>
                      </a:cubicBezTo>
                      <a:cubicBezTo>
                        <a:pt x="63338" y="130967"/>
                        <a:pt x="97424" y="122952"/>
                        <a:pt x="124547" y="73479"/>
                      </a:cubicBezTo>
                      <a:cubicBezTo>
                        <a:pt x="139240" y="46667"/>
                        <a:pt x="125119" y="35837"/>
                        <a:pt x="115101" y="22455"/>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03" name="Google Shape;1003;p41"/>
                <p:cNvSpPr/>
                <p:nvPr/>
              </p:nvSpPr>
              <p:spPr>
                <a:xfrm>
                  <a:off x="8488733" y="2245397"/>
                  <a:ext cx="130885" cy="160909"/>
                </a:xfrm>
                <a:custGeom>
                  <a:rect b="b" l="l" r="r" t="t"/>
                  <a:pathLst>
                    <a:path extrusionOk="0" h="160909" w="130885">
                      <a:moveTo>
                        <a:pt x="76839" y="1498"/>
                      </a:moveTo>
                      <a:cubicBezTo>
                        <a:pt x="92010" y="2643"/>
                        <a:pt x="105988" y="10301"/>
                        <a:pt x="115101" y="22466"/>
                      </a:cubicBezTo>
                      <a:cubicBezTo>
                        <a:pt x="125119" y="35848"/>
                        <a:pt x="139240" y="46678"/>
                        <a:pt x="124547" y="73490"/>
                      </a:cubicBezTo>
                      <a:cubicBezTo>
                        <a:pt x="97424" y="122963"/>
                        <a:pt x="63337" y="130977"/>
                        <a:pt x="52842" y="150132"/>
                      </a:cubicBezTo>
                      <a:cubicBezTo>
                        <a:pt x="41940" y="170026"/>
                        <a:pt x="16894" y="156287"/>
                        <a:pt x="16894" y="156287"/>
                      </a:cubicBezTo>
                      <a:cubicBezTo>
                        <a:pt x="16894" y="156287"/>
                        <a:pt x="-8153" y="142547"/>
                        <a:pt x="2748" y="122652"/>
                      </a:cubicBezTo>
                      <a:cubicBezTo>
                        <a:pt x="13244" y="103498"/>
                        <a:pt x="1651" y="70436"/>
                        <a:pt x="28773" y="20963"/>
                      </a:cubicBezTo>
                      <a:cubicBezTo>
                        <a:pt x="43467" y="-5849"/>
                        <a:pt x="60189" y="210"/>
                        <a:pt x="76863" y="1475"/>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04" name="Google Shape;1004;p41"/>
                <p:cNvSpPr/>
                <p:nvPr/>
              </p:nvSpPr>
              <p:spPr>
                <a:xfrm>
                  <a:off x="8491862" y="2249734"/>
                  <a:ext cx="105551" cy="141586"/>
                </a:xfrm>
                <a:custGeom>
                  <a:rect b="b" l="l" r="r" t="t"/>
                  <a:pathLst>
                    <a:path extrusionOk="0" h="141586" w="105551">
                      <a:moveTo>
                        <a:pt x="24" y="138066"/>
                      </a:moveTo>
                      <a:cubicBezTo>
                        <a:pt x="5248" y="135109"/>
                        <a:pt x="8111" y="132461"/>
                        <a:pt x="10067" y="127738"/>
                      </a:cubicBezTo>
                      <a:cubicBezTo>
                        <a:pt x="10472" y="126736"/>
                        <a:pt x="10830" y="125686"/>
                        <a:pt x="11140" y="124661"/>
                      </a:cubicBezTo>
                      <a:cubicBezTo>
                        <a:pt x="11283" y="124327"/>
                        <a:pt x="11617" y="123539"/>
                        <a:pt x="11784" y="123206"/>
                      </a:cubicBezTo>
                      <a:cubicBezTo>
                        <a:pt x="13812" y="118697"/>
                        <a:pt x="16817" y="115071"/>
                        <a:pt x="19823" y="111970"/>
                      </a:cubicBezTo>
                      <a:cubicBezTo>
                        <a:pt x="25667" y="105792"/>
                        <a:pt x="32942" y="102739"/>
                        <a:pt x="40504" y="99781"/>
                      </a:cubicBezTo>
                      <a:cubicBezTo>
                        <a:pt x="61305" y="91742"/>
                        <a:pt x="64406" y="77239"/>
                        <a:pt x="73995" y="59635"/>
                      </a:cubicBezTo>
                      <a:cubicBezTo>
                        <a:pt x="76452" y="54888"/>
                        <a:pt x="78837" y="49902"/>
                        <a:pt x="80961" y="45012"/>
                      </a:cubicBezTo>
                      <a:cubicBezTo>
                        <a:pt x="84109" y="37737"/>
                        <a:pt x="87616" y="30748"/>
                        <a:pt x="86113" y="22613"/>
                      </a:cubicBezTo>
                      <a:cubicBezTo>
                        <a:pt x="84920" y="15744"/>
                        <a:pt x="80913" y="8540"/>
                        <a:pt x="79219" y="1193"/>
                      </a:cubicBezTo>
                      <a:cubicBezTo>
                        <a:pt x="79219" y="1193"/>
                        <a:pt x="80817" y="0"/>
                        <a:pt x="80817" y="0"/>
                      </a:cubicBezTo>
                      <a:cubicBezTo>
                        <a:pt x="88474" y="4246"/>
                        <a:pt x="95297" y="8468"/>
                        <a:pt x="100425" y="16197"/>
                      </a:cubicBezTo>
                      <a:cubicBezTo>
                        <a:pt x="106794" y="25548"/>
                        <a:pt x="106842" y="38452"/>
                        <a:pt x="102691" y="48519"/>
                      </a:cubicBezTo>
                      <a:cubicBezTo>
                        <a:pt x="99996" y="55484"/>
                        <a:pt x="95535" y="61495"/>
                        <a:pt x="91003" y="67340"/>
                      </a:cubicBezTo>
                      <a:cubicBezTo>
                        <a:pt x="88522" y="70560"/>
                        <a:pt x="85874" y="73685"/>
                        <a:pt x="82916" y="76523"/>
                      </a:cubicBezTo>
                      <a:cubicBezTo>
                        <a:pt x="74067" y="84729"/>
                        <a:pt x="63189" y="90478"/>
                        <a:pt x="54888" y="99232"/>
                      </a:cubicBezTo>
                      <a:cubicBezTo>
                        <a:pt x="49378" y="104742"/>
                        <a:pt x="44965" y="112018"/>
                        <a:pt x="39765" y="117648"/>
                      </a:cubicBezTo>
                      <a:cubicBezTo>
                        <a:pt x="34803" y="123134"/>
                        <a:pt x="29078" y="126545"/>
                        <a:pt x="24355" y="131912"/>
                      </a:cubicBezTo>
                      <a:cubicBezTo>
                        <a:pt x="20371" y="137518"/>
                        <a:pt x="13669" y="141859"/>
                        <a:pt x="6655" y="141573"/>
                      </a:cubicBezTo>
                      <a:cubicBezTo>
                        <a:pt x="4294" y="141501"/>
                        <a:pt x="2052" y="141000"/>
                        <a:pt x="48" y="140046"/>
                      </a:cubicBezTo>
                      <a:lnTo>
                        <a:pt x="0" y="138066"/>
                      </a:lnTo>
                      <a:lnTo>
                        <a:pt x="0" y="138066"/>
                      </a:lnTo>
                      <a:close/>
                    </a:path>
                  </a:pathLst>
                </a:custGeom>
                <a:solidFill>
                  <a:srgbClr val="23013D">
                    <a:alpha val="1709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05" name="Google Shape;1005;p41"/>
                <p:cNvSpPr/>
                <p:nvPr/>
              </p:nvSpPr>
              <p:spPr>
                <a:xfrm>
                  <a:off x="8449401" y="2216605"/>
                  <a:ext cx="81794" cy="148544"/>
                </a:xfrm>
                <a:custGeom>
                  <a:rect b="b" l="l" r="r" t="t"/>
                  <a:pathLst>
                    <a:path extrusionOk="0" h="148544" w="81794">
                      <a:moveTo>
                        <a:pt x="81628" y="9739"/>
                      </a:moveTo>
                      <a:cubicBezTo>
                        <a:pt x="73184" y="13198"/>
                        <a:pt x="64000" y="13031"/>
                        <a:pt x="56295" y="16895"/>
                      </a:cubicBezTo>
                      <a:cubicBezTo>
                        <a:pt x="52597" y="18803"/>
                        <a:pt x="49616" y="21570"/>
                        <a:pt x="46324" y="24099"/>
                      </a:cubicBezTo>
                      <a:cubicBezTo>
                        <a:pt x="45775" y="24433"/>
                        <a:pt x="44940" y="25196"/>
                        <a:pt x="44439" y="25626"/>
                      </a:cubicBezTo>
                      <a:cubicBezTo>
                        <a:pt x="32584" y="34523"/>
                        <a:pt x="25977" y="46045"/>
                        <a:pt x="25618" y="61072"/>
                      </a:cubicBezTo>
                      <a:cubicBezTo>
                        <a:pt x="25500" y="72141"/>
                        <a:pt x="24641" y="82899"/>
                        <a:pt x="24473" y="93943"/>
                      </a:cubicBezTo>
                      <a:cubicBezTo>
                        <a:pt x="24020" y="106061"/>
                        <a:pt x="22661" y="118346"/>
                        <a:pt x="16459" y="129390"/>
                      </a:cubicBezTo>
                      <a:cubicBezTo>
                        <a:pt x="15839" y="130416"/>
                        <a:pt x="15242" y="131418"/>
                        <a:pt x="14479" y="132372"/>
                      </a:cubicBezTo>
                      <a:cubicBezTo>
                        <a:pt x="12738" y="134686"/>
                        <a:pt x="11449" y="135473"/>
                        <a:pt x="10113" y="137858"/>
                      </a:cubicBezTo>
                      <a:cubicBezTo>
                        <a:pt x="8539" y="140387"/>
                        <a:pt x="7657" y="143679"/>
                        <a:pt x="7585" y="147710"/>
                      </a:cubicBezTo>
                      <a:lnTo>
                        <a:pt x="5772" y="148545"/>
                      </a:lnTo>
                      <a:cubicBezTo>
                        <a:pt x="2528" y="145730"/>
                        <a:pt x="334" y="141198"/>
                        <a:pt x="47" y="136260"/>
                      </a:cubicBezTo>
                      <a:cubicBezTo>
                        <a:pt x="-119" y="133803"/>
                        <a:pt x="166" y="131298"/>
                        <a:pt x="739" y="128913"/>
                      </a:cubicBezTo>
                      <a:cubicBezTo>
                        <a:pt x="1383" y="126671"/>
                        <a:pt x="1670" y="125597"/>
                        <a:pt x="1884" y="123641"/>
                      </a:cubicBezTo>
                      <a:cubicBezTo>
                        <a:pt x="2647" y="117129"/>
                        <a:pt x="2218" y="110236"/>
                        <a:pt x="2576" y="103342"/>
                      </a:cubicBezTo>
                      <a:cubicBezTo>
                        <a:pt x="3220" y="91772"/>
                        <a:pt x="5725" y="79750"/>
                        <a:pt x="9756" y="68777"/>
                      </a:cubicBezTo>
                      <a:cubicBezTo>
                        <a:pt x="12738" y="61383"/>
                        <a:pt x="17437" y="54608"/>
                        <a:pt x="20967" y="47571"/>
                      </a:cubicBezTo>
                      <a:cubicBezTo>
                        <a:pt x="23591" y="42347"/>
                        <a:pt x="25881" y="37052"/>
                        <a:pt x="27384" y="31374"/>
                      </a:cubicBezTo>
                      <a:cubicBezTo>
                        <a:pt x="29030" y="25339"/>
                        <a:pt x="30199" y="18899"/>
                        <a:pt x="33634" y="13484"/>
                      </a:cubicBezTo>
                      <a:cubicBezTo>
                        <a:pt x="41458" y="698"/>
                        <a:pt x="57655" y="-2927"/>
                        <a:pt x="70894" y="2320"/>
                      </a:cubicBezTo>
                      <a:cubicBezTo>
                        <a:pt x="74758" y="3752"/>
                        <a:pt x="78216" y="5517"/>
                        <a:pt x="81794" y="7759"/>
                      </a:cubicBezTo>
                      <a:lnTo>
                        <a:pt x="81651" y="9739"/>
                      </a:lnTo>
                      <a:lnTo>
                        <a:pt x="81651" y="9739"/>
                      </a:lnTo>
                      <a:close/>
                    </a:path>
                  </a:pathLst>
                </a:custGeom>
                <a:solidFill>
                  <a:srgbClr val="23013D">
                    <a:alpha val="1709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06" name="Google Shape;1006;p41"/>
                <p:cNvSpPr/>
                <p:nvPr/>
              </p:nvSpPr>
              <p:spPr>
                <a:xfrm>
                  <a:off x="8456769" y="2227922"/>
                  <a:ext cx="130884" cy="160898"/>
                </a:xfrm>
                <a:custGeom>
                  <a:rect b="b" l="l" r="r" t="t"/>
                  <a:pathLst>
                    <a:path extrusionOk="0" h="160898" w="130884">
                      <a:moveTo>
                        <a:pt x="115124" y="22432"/>
                      </a:moveTo>
                      <a:cubicBezTo>
                        <a:pt x="106012" y="10266"/>
                        <a:pt x="92033" y="2609"/>
                        <a:pt x="76862" y="1464"/>
                      </a:cubicBezTo>
                      <a:cubicBezTo>
                        <a:pt x="60188" y="224"/>
                        <a:pt x="43467" y="-5859"/>
                        <a:pt x="28773" y="20953"/>
                      </a:cubicBezTo>
                      <a:cubicBezTo>
                        <a:pt x="1651" y="70426"/>
                        <a:pt x="13244" y="103487"/>
                        <a:pt x="2748" y="122642"/>
                      </a:cubicBezTo>
                      <a:cubicBezTo>
                        <a:pt x="-8153" y="142536"/>
                        <a:pt x="16894" y="156276"/>
                        <a:pt x="16894" y="156276"/>
                      </a:cubicBezTo>
                      <a:cubicBezTo>
                        <a:pt x="16894" y="156276"/>
                        <a:pt x="41940" y="170016"/>
                        <a:pt x="52842" y="150122"/>
                      </a:cubicBezTo>
                      <a:cubicBezTo>
                        <a:pt x="63337" y="130967"/>
                        <a:pt x="97424" y="122952"/>
                        <a:pt x="124546" y="73479"/>
                      </a:cubicBezTo>
                      <a:cubicBezTo>
                        <a:pt x="139240" y="46667"/>
                        <a:pt x="125119" y="35838"/>
                        <a:pt x="115100" y="22456"/>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07" name="Google Shape;1007;p41"/>
                <p:cNvSpPr/>
                <p:nvPr/>
              </p:nvSpPr>
              <p:spPr>
                <a:xfrm>
                  <a:off x="8554694" y="2249710"/>
                  <a:ext cx="23206" cy="52907"/>
                </a:xfrm>
                <a:custGeom>
                  <a:rect b="b" l="l" r="r" t="t"/>
                  <a:pathLst>
                    <a:path extrusionOk="0" h="52907" w="23206">
                      <a:moveTo>
                        <a:pt x="17055" y="52836"/>
                      </a:moveTo>
                      <a:cubicBezTo>
                        <a:pt x="19512" y="45800"/>
                        <a:pt x="22709" y="38476"/>
                        <a:pt x="21850" y="30891"/>
                      </a:cubicBezTo>
                      <a:cubicBezTo>
                        <a:pt x="21469" y="27742"/>
                        <a:pt x="19847" y="24856"/>
                        <a:pt x="18129" y="22280"/>
                      </a:cubicBezTo>
                      <a:cubicBezTo>
                        <a:pt x="15553" y="18630"/>
                        <a:pt x="12595" y="15338"/>
                        <a:pt x="9804" y="11832"/>
                      </a:cubicBezTo>
                      <a:cubicBezTo>
                        <a:pt x="6775" y="7586"/>
                        <a:pt x="3769" y="3745"/>
                        <a:pt x="0" y="167"/>
                      </a:cubicBezTo>
                      <a:lnTo>
                        <a:pt x="119" y="0"/>
                      </a:lnTo>
                      <a:cubicBezTo>
                        <a:pt x="4628" y="2505"/>
                        <a:pt x="8397" y="6464"/>
                        <a:pt x="11474" y="10496"/>
                      </a:cubicBezTo>
                      <a:cubicBezTo>
                        <a:pt x="14647" y="14527"/>
                        <a:pt x="18058" y="18558"/>
                        <a:pt x="20109" y="23353"/>
                      </a:cubicBezTo>
                      <a:cubicBezTo>
                        <a:pt x="21707" y="26931"/>
                        <a:pt x="22685" y="30748"/>
                        <a:pt x="23114" y="34636"/>
                      </a:cubicBezTo>
                      <a:cubicBezTo>
                        <a:pt x="23568" y="39240"/>
                        <a:pt x="22304" y="43844"/>
                        <a:pt x="20252" y="47923"/>
                      </a:cubicBezTo>
                      <a:cubicBezTo>
                        <a:pt x="19441" y="49688"/>
                        <a:pt x="18320" y="51310"/>
                        <a:pt x="17222" y="52908"/>
                      </a:cubicBezTo>
                      <a:lnTo>
                        <a:pt x="17055" y="52813"/>
                      </a:lnTo>
                      <a:lnTo>
                        <a:pt x="17055" y="52813"/>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nvGrpSpPr>
            <p:cNvPr id="1008" name="Google Shape;1008;p41"/>
            <p:cNvGrpSpPr/>
            <p:nvPr/>
          </p:nvGrpSpPr>
          <p:grpSpPr>
            <a:xfrm>
              <a:off x="8035641" y="450204"/>
              <a:ext cx="664626" cy="739845"/>
              <a:chOff x="6609515" y="784984"/>
              <a:chExt cx="257787" cy="286962"/>
            </a:xfrm>
          </p:grpSpPr>
          <p:sp>
            <p:nvSpPr>
              <p:cNvPr id="1009" name="Google Shape;1009;p41"/>
              <p:cNvSpPr/>
              <p:nvPr/>
            </p:nvSpPr>
            <p:spPr>
              <a:xfrm>
                <a:off x="6609515" y="784984"/>
                <a:ext cx="257787" cy="286962"/>
              </a:xfrm>
              <a:custGeom>
                <a:rect b="b" l="l" r="r" t="t"/>
                <a:pathLst>
                  <a:path extrusionOk="0" h="286962" w="257787">
                    <a:moveTo>
                      <a:pt x="238240" y="117600"/>
                    </a:moveTo>
                    <a:cubicBezTo>
                      <a:pt x="237453" y="114833"/>
                      <a:pt x="236546" y="112352"/>
                      <a:pt x="235736" y="110229"/>
                    </a:cubicBezTo>
                    <a:cubicBezTo>
                      <a:pt x="235640" y="109990"/>
                      <a:pt x="235545" y="109752"/>
                      <a:pt x="235449" y="109537"/>
                    </a:cubicBezTo>
                    <a:cubicBezTo>
                      <a:pt x="228341" y="92649"/>
                      <a:pt x="216032" y="77621"/>
                      <a:pt x="200813" y="67292"/>
                    </a:cubicBezTo>
                    <a:cubicBezTo>
                      <a:pt x="200694" y="67197"/>
                      <a:pt x="200575" y="67125"/>
                      <a:pt x="200432" y="67053"/>
                    </a:cubicBezTo>
                    <a:cubicBezTo>
                      <a:pt x="192727" y="62044"/>
                      <a:pt x="183830" y="58633"/>
                      <a:pt x="172427" y="56295"/>
                    </a:cubicBezTo>
                    <a:cubicBezTo>
                      <a:pt x="172356" y="56295"/>
                      <a:pt x="172260" y="56271"/>
                      <a:pt x="172189" y="56248"/>
                    </a:cubicBezTo>
                    <a:cubicBezTo>
                      <a:pt x="163840" y="54649"/>
                      <a:pt x="156946" y="53051"/>
                      <a:pt x="150577" y="50523"/>
                    </a:cubicBezTo>
                    <a:cubicBezTo>
                      <a:pt x="145139" y="48328"/>
                      <a:pt x="141513" y="46372"/>
                      <a:pt x="139819" y="44678"/>
                    </a:cubicBezTo>
                    <a:cubicBezTo>
                      <a:pt x="138436" y="42913"/>
                      <a:pt x="137171" y="41387"/>
                      <a:pt x="135859" y="39884"/>
                    </a:cubicBezTo>
                    <a:cubicBezTo>
                      <a:pt x="134762" y="38643"/>
                      <a:pt x="133665" y="37379"/>
                      <a:pt x="132591" y="36139"/>
                    </a:cubicBezTo>
                    <a:cubicBezTo>
                      <a:pt x="125745" y="28267"/>
                      <a:pt x="117993" y="19346"/>
                      <a:pt x="106519" y="11927"/>
                    </a:cubicBezTo>
                    <a:cubicBezTo>
                      <a:pt x="94663" y="4127"/>
                      <a:pt x="81424" y="0"/>
                      <a:pt x="68210" y="0"/>
                    </a:cubicBezTo>
                    <a:cubicBezTo>
                      <a:pt x="47194" y="0"/>
                      <a:pt x="29017" y="10448"/>
                      <a:pt x="18235" y="28672"/>
                    </a:cubicBezTo>
                    <a:cubicBezTo>
                      <a:pt x="3374" y="43271"/>
                      <a:pt x="-2565" y="61352"/>
                      <a:pt x="1013" y="81413"/>
                    </a:cubicBezTo>
                    <a:cubicBezTo>
                      <a:pt x="3947" y="97920"/>
                      <a:pt x="12749" y="112591"/>
                      <a:pt x="20502" y="125543"/>
                    </a:cubicBezTo>
                    <a:cubicBezTo>
                      <a:pt x="21885" y="127857"/>
                      <a:pt x="23269" y="130171"/>
                      <a:pt x="24557" y="132389"/>
                    </a:cubicBezTo>
                    <a:cubicBezTo>
                      <a:pt x="25487" y="134202"/>
                      <a:pt x="25845" y="141334"/>
                      <a:pt x="26083" y="146535"/>
                    </a:cubicBezTo>
                    <a:cubicBezTo>
                      <a:pt x="27157" y="168886"/>
                      <a:pt x="28803" y="202639"/>
                      <a:pt x="63916" y="246626"/>
                    </a:cubicBezTo>
                    <a:cubicBezTo>
                      <a:pt x="90537" y="279950"/>
                      <a:pt x="121070" y="286963"/>
                      <a:pt x="141990" y="286963"/>
                    </a:cubicBezTo>
                    <a:lnTo>
                      <a:pt x="141990" y="286963"/>
                    </a:lnTo>
                    <a:cubicBezTo>
                      <a:pt x="180919" y="286963"/>
                      <a:pt x="211047" y="263824"/>
                      <a:pt x="214338" y="261177"/>
                    </a:cubicBezTo>
                    <a:cubicBezTo>
                      <a:pt x="216462" y="259483"/>
                      <a:pt x="235473" y="243859"/>
                      <a:pt x="247663" y="218526"/>
                    </a:cubicBezTo>
                    <a:cubicBezTo>
                      <a:pt x="263907" y="184796"/>
                      <a:pt x="260496" y="149230"/>
                      <a:pt x="238216" y="117576"/>
                    </a:cubicBezTo>
                    <a:close/>
                  </a:path>
                </a:pathLst>
              </a:custGeom>
              <a:solidFill>
                <a:schemeClr val="accent6"/>
              </a:solidFill>
              <a:ln>
                <a:noFill/>
              </a:ln>
              <a:effectLst>
                <a:outerShdw rotWithShape="0" algn="bl" dir="5100000" dist="47625">
                  <a:schemeClr val="dk1">
                    <a:alpha val="15000"/>
                  </a:schemeClr>
                </a:outerShdw>
              </a:effectLst>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grpSp>
            <p:nvGrpSpPr>
              <p:cNvPr id="1010" name="Google Shape;1010;p41"/>
              <p:cNvGrpSpPr/>
              <p:nvPr/>
            </p:nvGrpSpPr>
            <p:grpSpPr>
              <a:xfrm>
                <a:off x="6638511" y="813066"/>
                <a:ext cx="210150" cy="230802"/>
                <a:chOff x="6638511" y="813066"/>
                <a:chExt cx="210150" cy="230802"/>
              </a:xfrm>
            </p:grpSpPr>
            <p:sp>
              <p:nvSpPr>
                <p:cNvPr id="1011" name="Google Shape;1011;p41"/>
                <p:cNvSpPr/>
                <p:nvPr/>
              </p:nvSpPr>
              <p:spPr>
                <a:xfrm>
                  <a:off x="6638511" y="813066"/>
                  <a:ext cx="210150" cy="230802"/>
                </a:xfrm>
                <a:custGeom>
                  <a:rect b="b" l="l" r="r" t="t"/>
                  <a:pathLst>
                    <a:path extrusionOk="0" h="230802" w="210150">
                      <a:moveTo>
                        <a:pt x="90739" y="32745"/>
                      </a:moveTo>
                      <a:cubicBezTo>
                        <a:pt x="69771" y="13280"/>
                        <a:pt x="46132" y="-14986"/>
                        <a:pt x="15408" y="9535"/>
                      </a:cubicBezTo>
                      <a:cubicBezTo>
                        <a:pt x="-15316" y="34057"/>
                        <a:pt x="7012" y="63350"/>
                        <a:pt x="21347" y="88134"/>
                      </a:cubicBezTo>
                      <a:cubicBezTo>
                        <a:pt x="32845" y="107980"/>
                        <a:pt x="13333" y="142593"/>
                        <a:pt x="58703" y="199436"/>
                      </a:cubicBezTo>
                      <a:cubicBezTo>
                        <a:pt x="109464" y="263031"/>
                        <a:pt x="175611" y="210242"/>
                        <a:pt x="175611" y="210242"/>
                      </a:cubicBezTo>
                      <a:cubicBezTo>
                        <a:pt x="175611" y="210242"/>
                        <a:pt x="241758" y="157430"/>
                        <a:pt x="190973" y="93835"/>
                      </a:cubicBezTo>
                      <a:cubicBezTo>
                        <a:pt x="145603" y="36991"/>
                        <a:pt x="107532" y="48370"/>
                        <a:pt x="90715" y="32745"/>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12" name="Google Shape;1012;p41"/>
                <p:cNvSpPr/>
                <p:nvPr/>
              </p:nvSpPr>
              <p:spPr>
                <a:xfrm>
                  <a:off x="6651312" y="825903"/>
                  <a:ext cx="184502" cy="205143"/>
                </a:xfrm>
                <a:custGeom>
                  <a:rect b="b" l="l" r="r" t="t"/>
                  <a:pathLst>
                    <a:path extrusionOk="0" h="205143" w="184502">
                      <a:moveTo>
                        <a:pt x="154819" y="187387"/>
                      </a:moveTo>
                      <a:cubicBezTo>
                        <a:pt x="154055" y="187983"/>
                        <a:pt x="139290" y="199266"/>
                        <a:pt x="119777" y="203536"/>
                      </a:cubicBezTo>
                      <a:cubicBezTo>
                        <a:pt x="94946" y="208974"/>
                        <a:pt x="73453" y="200602"/>
                        <a:pt x="55896" y="178608"/>
                      </a:cubicBezTo>
                      <a:cubicBezTo>
                        <a:pt x="28179" y="143877"/>
                        <a:pt x="26986" y="119331"/>
                        <a:pt x="26031" y="99604"/>
                      </a:cubicBezTo>
                      <a:cubicBezTo>
                        <a:pt x="25507" y="88584"/>
                        <a:pt x="24982" y="78160"/>
                        <a:pt x="19615" y="68880"/>
                      </a:cubicBezTo>
                      <a:cubicBezTo>
                        <a:pt x="18231" y="66471"/>
                        <a:pt x="16752" y="64014"/>
                        <a:pt x="15273" y="61533"/>
                      </a:cubicBezTo>
                      <a:cubicBezTo>
                        <a:pt x="-1234" y="33982"/>
                        <a:pt x="-6648" y="20481"/>
                        <a:pt x="10598" y="6717"/>
                      </a:cubicBezTo>
                      <a:cubicBezTo>
                        <a:pt x="27844" y="-7047"/>
                        <a:pt x="39819" y="1231"/>
                        <a:pt x="63005" y="23439"/>
                      </a:cubicBezTo>
                      <a:cubicBezTo>
                        <a:pt x="65104" y="25442"/>
                        <a:pt x="67155" y="27422"/>
                        <a:pt x="69207" y="29307"/>
                      </a:cubicBezTo>
                      <a:cubicBezTo>
                        <a:pt x="77079" y="36606"/>
                        <a:pt x="87121" y="39397"/>
                        <a:pt x="97760" y="42355"/>
                      </a:cubicBezTo>
                      <a:cubicBezTo>
                        <a:pt x="116772" y="47650"/>
                        <a:pt x="140458" y="54258"/>
                        <a:pt x="168177" y="88989"/>
                      </a:cubicBezTo>
                      <a:cubicBezTo>
                        <a:pt x="185733" y="110959"/>
                        <a:pt x="189145" y="133787"/>
                        <a:pt x="178339" y="156806"/>
                      </a:cubicBezTo>
                      <a:cubicBezTo>
                        <a:pt x="169847" y="174863"/>
                        <a:pt x="155582" y="186766"/>
                        <a:pt x="154842" y="187387"/>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13" name="Google Shape;1013;p41"/>
                <p:cNvSpPr/>
                <p:nvPr/>
              </p:nvSpPr>
              <p:spPr>
                <a:xfrm rot="-2316908">
                  <a:off x="6712681" y="899866"/>
                  <a:ext cx="88866" cy="103821"/>
                </a:xfrm>
                <a:custGeom>
                  <a:rect b="b" l="l" r="r" t="t"/>
                  <a:pathLst>
                    <a:path extrusionOk="0" h="103669" w="88736">
                      <a:moveTo>
                        <a:pt x="88736" y="51835"/>
                      </a:moveTo>
                      <a:cubicBezTo>
                        <a:pt x="88736" y="80462"/>
                        <a:pt x="68872" y="103669"/>
                        <a:pt x="44368" y="103669"/>
                      </a:cubicBezTo>
                      <a:cubicBezTo>
                        <a:pt x="19864" y="103669"/>
                        <a:pt x="-1" y="80462"/>
                        <a:pt x="-1" y="51835"/>
                      </a:cubicBezTo>
                      <a:cubicBezTo>
                        <a:pt x="-1" y="23207"/>
                        <a:pt x="19864" y="0"/>
                        <a:pt x="44368" y="0"/>
                      </a:cubicBezTo>
                      <a:cubicBezTo>
                        <a:pt x="68872" y="0"/>
                        <a:pt x="88736" y="23207"/>
                        <a:pt x="88736" y="51835"/>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14" name="Google Shape;1014;p41"/>
                <p:cNvSpPr/>
                <p:nvPr/>
              </p:nvSpPr>
              <p:spPr>
                <a:xfrm>
                  <a:off x="6727889" y="907254"/>
                  <a:ext cx="60231" cy="19660"/>
                </a:xfrm>
                <a:custGeom>
                  <a:rect b="b" l="l" r="r" t="t"/>
                  <a:pathLst>
                    <a:path extrusionOk="0" h="19660" w="60231">
                      <a:moveTo>
                        <a:pt x="0" y="8020"/>
                      </a:moveTo>
                      <a:cubicBezTo>
                        <a:pt x="7776" y="100"/>
                        <a:pt x="17557" y="-806"/>
                        <a:pt x="28052" y="482"/>
                      </a:cubicBezTo>
                      <a:cubicBezTo>
                        <a:pt x="35208" y="1007"/>
                        <a:pt x="42293" y="3321"/>
                        <a:pt x="48256" y="7328"/>
                      </a:cubicBezTo>
                      <a:cubicBezTo>
                        <a:pt x="53051" y="10548"/>
                        <a:pt x="57178" y="14723"/>
                        <a:pt x="60231" y="19541"/>
                      </a:cubicBezTo>
                      <a:lnTo>
                        <a:pt x="60065" y="19661"/>
                      </a:lnTo>
                      <a:cubicBezTo>
                        <a:pt x="51072" y="10906"/>
                        <a:pt x="40361" y="3559"/>
                        <a:pt x="27957" y="1174"/>
                      </a:cubicBezTo>
                      <a:cubicBezTo>
                        <a:pt x="23830" y="387"/>
                        <a:pt x="19537" y="959"/>
                        <a:pt x="15505" y="1985"/>
                      </a:cubicBezTo>
                      <a:cubicBezTo>
                        <a:pt x="13502" y="2462"/>
                        <a:pt x="11474" y="2987"/>
                        <a:pt x="9565" y="3702"/>
                      </a:cubicBezTo>
                      <a:cubicBezTo>
                        <a:pt x="7634" y="4299"/>
                        <a:pt x="5678" y="5300"/>
                        <a:pt x="3817" y="6112"/>
                      </a:cubicBezTo>
                      <a:cubicBezTo>
                        <a:pt x="2600" y="6779"/>
                        <a:pt x="1408" y="7495"/>
                        <a:pt x="119" y="8163"/>
                      </a:cubicBezTo>
                      <a:lnTo>
                        <a:pt x="0" y="7996"/>
                      </a:lnTo>
                      <a:lnTo>
                        <a:pt x="0" y="7996"/>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Nutrition and healthy eating habits - Health - 7th grade by Sliesgo">
  <a:themeElements>
    <a:clrScheme name="Simple Light">
      <a:dk1>
        <a:srgbClr val="23013D"/>
      </a:dk1>
      <a:lt1>
        <a:srgbClr val="FBE2D0"/>
      </a:lt1>
      <a:dk2>
        <a:srgbClr val="805DC3"/>
      </a:dk2>
      <a:lt2>
        <a:srgbClr val="95A83D"/>
      </a:lt2>
      <a:accent1>
        <a:srgbClr val="D98642"/>
      </a:accent1>
      <a:accent2>
        <a:srgbClr val="F0C766"/>
      </a:accent2>
      <a:accent3>
        <a:srgbClr val="AC423A"/>
      </a:accent3>
      <a:accent4>
        <a:srgbClr val="CC722E"/>
      </a:accent4>
      <a:accent5>
        <a:srgbClr val="E6AB9E"/>
      </a:accent5>
      <a:accent6>
        <a:srgbClr val="FFFFFF"/>
      </a:accent6>
      <a:hlink>
        <a:srgbClr val="191919"/>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